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tags/tag8.xml" ContentType="application/vnd.openxmlformats-officedocument.presentationml.tags+xml"/>
  <Override PartName="/ppt/tags/tag9.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86" r:id="rId5"/>
    <p:sldId id="262" r:id="rId6"/>
    <p:sldId id="263" r:id="rId7"/>
    <p:sldId id="264" r:id="rId8"/>
    <p:sldId id="279" r:id="rId9"/>
    <p:sldId id="287" r:id="rId10"/>
    <p:sldId id="281" r:id="rId11"/>
    <p:sldId id="282" r:id="rId12"/>
    <p:sldId id="283" r:id="rId13"/>
    <p:sldId id="266" r:id="rId14"/>
    <p:sldId id="265" r:id="rId15"/>
    <p:sldId id="284" r:id="rId16"/>
    <p:sldId id="285" r:id="rId17"/>
    <p:sldId id="267" r:id="rId18"/>
    <p:sldId id="268" r:id="rId19"/>
    <p:sldId id="269" r:id="rId20"/>
    <p:sldId id="270" r:id="rId21"/>
    <p:sldId id="288" r:id="rId22"/>
    <p:sldId id="258" r:id="rId23"/>
    <p:sldId id="259" r:id="rId24"/>
    <p:sldId id="378"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09" userDrawn="1">
          <p15:clr>
            <a:srgbClr val="A4A3A4"/>
          </p15:clr>
        </p15:guide>
        <p15:guide id="2" pos="3840" userDrawn="1">
          <p15:clr>
            <a:srgbClr val="A4A3A4"/>
          </p15:clr>
        </p15:guide>
        <p15:guide id="3" pos="347" userDrawn="1">
          <p15:clr>
            <a:srgbClr val="A4A3A4"/>
          </p15:clr>
        </p15:guide>
        <p15:guide id="4" pos="7355" userDrawn="1">
          <p15:clr>
            <a:srgbClr val="A4A3A4"/>
          </p15:clr>
        </p15:guide>
        <p15:guide id="5" orient="horz" pos="232" userDrawn="1">
          <p15:clr>
            <a:srgbClr val="A4A3A4"/>
          </p15:clr>
        </p15:guide>
        <p15:guide id="6" orient="horz" pos="4088" userDrawn="1">
          <p15:clr>
            <a:srgbClr val="A4A3A4"/>
          </p15:clr>
        </p15:guide>
        <p15:guide id="7" orient="horz" pos="2160" userDrawn="1">
          <p15:clr>
            <a:srgbClr val="A4A3A4"/>
          </p15:clr>
        </p15:guide>
        <p15:guide id="8" pos="65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3EAE1"/>
    <a:srgbClr val="1D5B65"/>
    <a:srgbClr val="00003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0E8C6F-B5E3-4828-8D73-D9EE69DAE934}" v="770" dt="2021-11-23T21:35:21.5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79" d="100"/>
          <a:sy n="79" d="100"/>
        </p:scale>
        <p:origin x="108" y="408"/>
      </p:cViewPr>
      <p:guideLst>
        <p:guide orient="horz" pos="709"/>
        <p:guide pos="3840"/>
        <p:guide pos="347"/>
        <p:guide pos="7355"/>
        <p:guide orient="horz" pos="232"/>
        <p:guide orient="horz" pos="4088"/>
        <p:guide orient="horz" pos="2160"/>
        <p:guide pos="65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solidFill>
              <a:schemeClr val="accent2">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760-4038-8342-3EA22508929A}"/>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0760-4038-8342-3EA22508929A}"/>
            </c:ext>
          </c:extLst>
        </c:ser>
        <c:ser>
          <c:idx val="2"/>
          <c:order val="2"/>
          <c:tx>
            <c:strRef>
              <c:f>Sheet1!$D$1</c:f>
              <c:strCache>
                <c:ptCount val="1"/>
                <c:pt idx="0">
                  <c:v>Series 3</c:v>
                </c:pt>
              </c:strCache>
            </c:strRef>
          </c:tx>
          <c:spPr>
            <a:solidFill>
              <a:schemeClr val="accent2">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0760-4038-8342-3EA22508929A}"/>
            </c:ext>
          </c:extLst>
        </c:ser>
        <c:dLbls>
          <c:showLegendKey val="0"/>
          <c:showVal val="0"/>
          <c:showCatName val="0"/>
          <c:showSerName val="0"/>
          <c:showPercent val="0"/>
          <c:showBubbleSize val="0"/>
        </c:dLbls>
        <c:gapWidth val="219"/>
        <c:overlap val="-27"/>
        <c:axId val="673818496"/>
        <c:axId val="674760960"/>
      </c:barChart>
      <c:catAx>
        <c:axId val="673818496"/>
        <c:scaling>
          <c:orientation val="minMax"/>
        </c:scaling>
        <c:delete val="0"/>
        <c:axPos val="b"/>
        <c:numFmt formatCode="General" sourceLinked="1"/>
        <c:majorTickMark val="none"/>
        <c:minorTickMark val="none"/>
        <c:tickLblPos val="nextTo"/>
        <c:spPr>
          <a:noFill/>
          <a:ln w="9525" cap="flat" cmpd="sng" algn="ctr">
            <a:solidFill>
              <a:schemeClr val="accent6"/>
            </a:solidFill>
            <a:prstDash val="solid"/>
            <a:round/>
          </a:ln>
          <a:effectLst/>
        </c:spPr>
        <c:txPr>
          <a:bodyPr rot="-60000000" spcFirstLastPara="1" vertOverflow="ellipsis" vert="horz" wrap="square" anchor="ctr" anchorCtr="1"/>
          <a:lstStyle/>
          <a:p>
            <a:pPr>
              <a:defRPr sz="1200" b="0" i="0" u="none" strike="noStrike" kern="1200" baseline="0">
                <a:solidFill>
                  <a:schemeClr val="bg1"/>
                </a:solidFill>
                <a:latin typeface="+mn-ea"/>
                <a:ea typeface="+mn-ea"/>
                <a:cs typeface="+mn-cs"/>
              </a:defRPr>
            </a:pPr>
            <a:endParaRPr lang="zh-CN"/>
          </a:p>
        </c:txPr>
        <c:crossAx val="674760960"/>
        <c:crosses val="autoZero"/>
        <c:auto val="1"/>
        <c:lblAlgn val="ctr"/>
        <c:lblOffset val="100"/>
        <c:noMultiLvlLbl val="0"/>
      </c:catAx>
      <c:valAx>
        <c:axId val="674760960"/>
        <c:scaling>
          <c:orientation val="minMax"/>
        </c:scaling>
        <c:delete val="0"/>
        <c:axPos val="l"/>
        <c:numFmt formatCode="General" sourceLinked="1"/>
        <c:majorTickMark val="none"/>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sz="1600" b="0" i="0" u="none" strike="noStrike" kern="1200" baseline="0">
                <a:solidFill>
                  <a:schemeClr val="bg1"/>
                </a:solidFill>
                <a:latin typeface="+mn-ea"/>
                <a:ea typeface="+mn-ea"/>
                <a:cs typeface="+mn-cs"/>
              </a:defRPr>
            </a:pPr>
            <a:endParaRPr lang="zh-CN"/>
          </a:p>
        </c:txPr>
        <c:crossAx val="673818496"/>
        <c:crosses val="autoZero"/>
        <c:crossBetween val="between"/>
      </c:valAx>
      <c:spPr>
        <a:noFill/>
        <a:ln>
          <a:noFill/>
        </a:ln>
        <a:effectLst/>
      </c:spPr>
    </c:plotArea>
    <c:legend>
      <c:legendPos val="b"/>
      <c:layout>
        <c:manualLayout>
          <c:xMode val="edge"/>
          <c:yMode val="edge"/>
          <c:x val="0.22471291036219462"/>
          <c:y val="0.90430402053364489"/>
          <c:w val="0.55057394679554117"/>
          <c:h val="9.569597946635508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bg1"/>
              </a:solidFill>
              <a:latin typeface="+mn-ea"/>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sz="1600">
          <a:solidFill>
            <a:schemeClr val="bg1"/>
          </a:solidFill>
          <a:latin typeface="+mn-ea"/>
          <a:ea typeface="+mn-ea"/>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withinLinearReversed" id="22">
  <a:schemeClr val="accent2"/>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41C9C5CC-484E-4C90-ADEA-EBF887DDDA7C}"/>
              </a:ext>
            </a:extLst>
          </p:cNvPr>
          <p:cNvSpPr>
            <a:spLocks noGrp="1"/>
          </p:cNvSpPr>
          <p:nvPr>
            <p:ph type="dt" sz="half" idx="10"/>
          </p:nvPr>
        </p:nvSpPr>
        <p:spPr/>
        <p:txBody>
          <a:bodyPr/>
          <a:lstStyle/>
          <a:p>
            <a:fld id="{C222EAC1-A4DC-45EB-90F9-BE9F15049470}" type="datetimeFigureOut">
              <a:rPr lang="zh-CN" altLang="en-US" smtClean="0"/>
              <a:t>2022/1/17</a:t>
            </a:fld>
            <a:endParaRPr lang="zh-CN" altLang="en-US"/>
          </a:p>
        </p:txBody>
      </p:sp>
      <p:sp>
        <p:nvSpPr>
          <p:cNvPr id="5" name="页脚占位符 4">
            <a:extLst>
              <a:ext uri="{FF2B5EF4-FFF2-40B4-BE49-F238E27FC236}">
                <a16:creationId xmlns:a16="http://schemas.microsoft.com/office/drawing/2014/main" id="{8F65CB4D-0D63-4AD9-957B-743C84BCE46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8C42B7C-73D8-4749-BD53-42050008F340}"/>
              </a:ext>
            </a:extLst>
          </p:cNvPr>
          <p:cNvSpPr>
            <a:spLocks noGrp="1"/>
          </p:cNvSpPr>
          <p:nvPr>
            <p:ph type="sldNum" sz="quarter" idx="12"/>
          </p:nvPr>
        </p:nvSpPr>
        <p:spPr/>
        <p:txBody>
          <a:bodyPr/>
          <a:lstStyle/>
          <a:p>
            <a:fld id="{B78C0031-29B5-4961-ADCE-4A546D6BBCF5}" type="slidenum">
              <a:rPr lang="zh-CN" altLang="en-US" smtClean="0"/>
              <a:t>‹#›</a:t>
            </a:fld>
            <a:endParaRPr lang="zh-CN" altLang="en-US"/>
          </a:p>
        </p:txBody>
      </p:sp>
    </p:spTree>
    <p:extLst>
      <p:ext uri="{BB962C8B-B14F-4D97-AF65-F5344CB8AC3E}">
        <p14:creationId xmlns:p14="http://schemas.microsoft.com/office/powerpoint/2010/main" val="3408416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F23C7DE-9DAD-4D41-8E79-9F3C904D1FD3}"/>
              </a:ext>
            </a:extLst>
          </p:cNvPr>
          <p:cNvSpPr>
            <a:spLocks noGrp="1"/>
          </p:cNvSpPr>
          <p:nvPr>
            <p:ph type="dt" sz="half" idx="10"/>
          </p:nvPr>
        </p:nvSpPr>
        <p:spPr/>
        <p:txBody>
          <a:bodyPr/>
          <a:lstStyle/>
          <a:p>
            <a:fld id="{396D9CFC-3746-4F56-AFA6-836DBF2568DC}" type="datetimeFigureOut">
              <a:rPr lang="zh-CN" altLang="en-US" smtClean="0"/>
              <a:t>2022/1/17</a:t>
            </a:fld>
            <a:endParaRPr lang="zh-CN" altLang="en-US"/>
          </a:p>
        </p:txBody>
      </p:sp>
      <p:sp>
        <p:nvSpPr>
          <p:cNvPr id="3" name="页脚占位符 2">
            <a:extLst>
              <a:ext uri="{FF2B5EF4-FFF2-40B4-BE49-F238E27FC236}">
                <a16:creationId xmlns:a16="http://schemas.microsoft.com/office/drawing/2014/main" id="{F7753E97-A023-418E-A9B2-59D7812B0E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38D19607-B30B-4219-B3F7-D0BB493892CB}"/>
              </a:ext>
            </a:extLst>
          </p:cNvPr>
          <p:cNvSpPr>
            <a:spLocks noGrp="1"/>
          </p:cNvSpPr>
          <p:nvPr>
            <p:ph type="sldNum" sz="quarter" idx="12"/>
          </p:nvPr>
        </p:nvSpPr>
        <p:spPr/>
        <p:txBody>
          <a:bodyPr/>
          <a:lstStyle/>
          <a:p>
            <a:fld id="{FBC681AC-6E35-41AD-95C9-00ECCD2F4460}" type="slidenum">
              <a:rPr lang="zh-CN" altLang="en-US" smtClean="0"/>
              <a:t>‹#›</a:t>
            </a:fld>
            <a:endParaRPr lang="zh-CN" altLang="en-US"/>
          </a:p>
        </p:txBody>
      </p:sp>
    </p:spTree>
    <p:extLst>
      <p:ext uri="{BB962C8B-B14F-4D97-AF65-F5344CB8AC3E}">
        <p14:creationId xmlns:p14="http://schemas.microsoft.com/office/powerpoint/2010/main" val="41813556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66500231-8550-4940-94BD-72E8C63C9C2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22EAC1-A4DC-45EB-90F9-BE9F15049470}" type="datetimeFigureOut">
              <a:rPr lang="zh-CN" altLang="en-US" smtClean="0"/>
              <a:t>2022/1/17</a:t>
            </a:fld>
            <a:endParaRPr lang="zh-CN" altLang="en-US"/>
          </a:p>
        </p:txBody>
      </p:sp>
      <p:sp>
        <p:nvSpPr>
          <p:cNvPr id="5" name="页脚占位符 4">
            <a:extLst>
              <a:ext uri="{FF2B5EF4-FFF2-40B4-BE49-F238E27FC236}">
                <a16:creationId xmlns:a16="http://schemas.microsoft.com/office/drawing/2014/main" id="{68BF0644-CE6A-497B-9EC9-22E83CD9564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7F9B1F1-1C64-4720-AC75-D4EEA5B5BB7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8C0031-29B5-4961-ADCE-4A546D6BBCF5}" type="slidenum">
              <a:rPr lang="zh-CN" altLang="en-US" smtClean="0"/>
              <a:t>‹#›</a:t>
            </a:fld>
            <a:endParaRPr lang="zh-CN" altLang="en-US"/>
          </a:p>
        </p:txBody>
      </p:sp>
    </p:spTree>
    <p:extLst>
      <p:ext uri="{BB962C8B-B14F-4D97-AF65-F5344CB8AC3E}">
        <p14:creationId xmlns:p14="http://schemas.microsoft.com/office/powerpoint/2010/main" val="2585448448"/>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jfif"/><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jfif"/><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slideLayout" Target="../slideLayouts/slideLayout1.xml"/><Relationship Id="rId7" Type="http://schemas.openxmlformats.org/officeDocument/2006/relationships/image" Target="../media/image20.jp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19.jpg"/><Relationship Id="rId11" Type="http://schemas.openxmlformats.org/officeDocument/2006/relationships/image" Target="../media/image24.jpg"/><Relationship Id="rId5" Type="http://schemas.openxmlformats.org/officeDocument/2006/relationships/image" Target="../media/image18.jp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jpg"/></Relationships>
</file>

<file path=ppt/slides/_rels/slide2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26.jpg"/><Relationship Id="rId5" Type="http://schemas.openxmlformats.org/officeDocument/2006/relationships/image" Target="file:///C:\Users\&#23439;&#27901;\AppData\Local\Temp\2021111100210-290.png" TargetMode="Externa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GDnianzhon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9.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8.png"/><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2B681390-705D-455E-B7F7-3CA4F73E2E37}"/>
              </a:ext>
            </a:extLst>
          </p:cNvPr>
          <p:cNvGrpSpPr/>
          <p:nvPr/>
        </p:nvGrpSpPr>
        <p:grpSpPr>
          <a:xfrm>
            <a:off x="0" y="0"/>
            <a:ext cx="12192000" cy="6858000"/>
            <a:chOff x="0" y="0"/>
            <a:chExt cx="12192000" cy="6858000"/>
          </a:xfrm>
        </p:grpSpPr>
        <p:pic>
          <p:nvPicPr>
            <p:cNvPr id="5" name="图片 4">
              <a:extLst>
                <a:ext uri="{FF2B5EF4-FFF2-40B4-BE49-F238E27FC236}">
                  <a16:creationId xmlns:a16="http://schemas.microsoft.com/office/drawing/2014/main" id="{8FE4B44B-A9F6-4019-9C6A-4A21566D3D2A}"/>
                </a:ext>
              </a:extLst>
            </p:cNvPr>
            <p:cNvPicPr>
              <a:picLocks noChangeAspect="1"/>
            </p:cNvPicPr>
            <p:nvPr/>
          </p:nvPicPr>
          <p:blipFill>
            <a:blip r:embed="rId2">
              <a:extLst>
                <a:ext uri="{28A0092B-C50C-407E-A947-70E740481C1C}">
                  <a14:useLocalDpi xmlns:a14="http://schemas.microsoft.com/office/drawing/2010/main" val="0"/>
                </a:ext>
              </a:extLst>
            </a:blip>
            <a:srcRect b="19056"/>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6" name="矩形 5">
              <a:extLst>
                <a:ext uri="{FF2B5EF4-FFF2-40B4-BE49-F238E27FC236}">
                  <a16:creationId xmlns:a16="http://schemas.microsoft.com/office/drawing/2014/main" id="{8438453A-4926-41B9-A212-B0D67EFC7E2D}"/>
                </a:ext>
              </a:extLst>
            </p:cNvPr>
            <p:cNvSpPr/>
            <p:nvPr/>
          </p:nvSpPr>
          <p:spPr>
            <a:xfrm>
              <a:off x="0" y="5592278"/>
              <a:ext cx="12192000" cy="1265722"/>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cs typeface="+mn-cs"/>
              </a:endParaRPr>
            </a:p>
          </p:txBody>
        </p:sp>
        <p:sp>
          <p:nvSpPr>
            <p:cNvPr id="7" name="文本框 6">
              <a:extLst>
                <a:ext uri="{FF2B5EF4-FFF2-40B4-BE49-F238E27FC236}">
                  <a16:creationId xmlns:a16="http://schemas.microsoft.com/office/drawing/2014/main" id="{80D24684-0A9A-46AC-B29E-DCA54A98FEC6}"/>
                </a:ext>
              </a:extLst>
            </p:cNvPr>
            <p:cNvSpPr txBox="1"/>
            <p:nvPr/>
          </p:nvSpPr>
          <p:spPr>
            <a:xfrm>
              <a:off x="2020904" y="5947189"/>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lumMod val="75000"/>
                      <a:lumOff val="25000"/>
                    </a:prstClr>
                  </a:solidFill>
                  <a:effectLst/>
                  <a:uLnTx/>
                  <a:uFillTx/>
                  <a:latin typeface="OPPOSans B"/>
                  <a:ea typeface="+mj-ea"/>
                  <a:cs typeface="+mn-cs"/>
                </a:rPr>
                <a:t>格林</a:t>
              </a:r>
              <a:endParaRPr kumimoji="0" lang="zh-CN" altLang="en-US" sz="2000" b="0" i="0" u="none" strike="noStrike" kern="1200" cap="none" spc="0" normalizeH="0" baseline="0" noProof="0" dirty="0">
                <a:ln>
                  <a:noFill/>
                </a:ln>
                <a:solidFill>
                  <a:prstClr val="black">
                    <a:lumMod val="75000"/>
                    <a:lumOff val="25000"/>
                  </a:prstClr>
                </a:solidFill>
                <a:effectLst/>
                <a:uLnTx/>
                <a:uFillTx/>
                <a:latin typeface="OPPOSans B"/>
                <a:ea typeface="+mj-ea"/>
                <a:cs typeface="+mn-cs"/>
              </a:endParaRPr>
            </a:p>
          </p:txBody>
        </p:sp>
        <p:sp>
          <p:nvSpPr>
            <p:cNvPr id="8" name="文本框 7">
              <a:extLst>
                <a:ext uri="{FF2B5EF4-FFF2-40B4-BE49-F238E27FC236}">
                  <a16:creationId xmlns:a16="http://schemas.microsoft.com/office/drawing/2014/main" id="{A8362031-2EB1-48FC-B3F6-CD5819F6A2B5}"/>
                </a:ext>
              </a:extLst>
            </p:cNvPr>
            <p:cNvSpPr txBox="1"/>
            <p:nvPr/>
          </p:nvSpPr>
          <p:spPr>
            <a:xfrm>
              <a:off x="7970854" y="5947189"/>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prstClr val="black">
                      <a:lumMod val="75000"/>
                      <a:lumOff val="25000"/>
                    </a:prstClr>
                  </a:solidFill>
                  <a:effectLst/>
                  <a:uLnTx/>
                  <a:uFillTx/>
                  <a:latin typeface="OPPOSans B"/>
                  <a:ea typeface="+mj-ea"/>
                  <a:cs typeface="+mn-cs"/>
                </a:rPr>
                <a:t>17367837535</a:t>
              </a:r>
              <a:endParaRPr kumimoji="0" lang="zh-CN" altLang="en-US" sz="2000" b="0" i="0" u="none" strike="noStrike" kern="1200" cap="none" spc="0" normalizeH="0" baseline="0" noProof="0" dirty="0">
                <a:ln>
                  <a:noFill/>
                </a:ln>
                <a:solidFill>
                  <a:prstClr val="black">
                    <a:lumMod val="75000"/>
                    <a:lumOff val="25000"/>
                  </a:prstClr>
                </a:solidFill>
                <a:effectLst/>
                <a:uLnTx/>
                <a:uFillTx/>
                <a:latin typeface="OPPOSans B"/>
                <a:ea typeface="+mj-ea"/>
                <a:cs typeface="+mn-cs"/>
              </a:endParaRPr>
            </a:p>
          </p:txBody>
        </p:sp>
        <p:sp>
          <p:nvSpPr>
            <p:cNvPr id="9" name="文本框 8">
              <a:extLst>
                <a:ext uri="{FF2B5EF4-FFF2-40B4-BE49-F238E27FC236}">
                  <a16:creationId xmlns:a16="http://schemas.microsoft.com/office/drawing/2014/main" id="{C2855F45-A32F-4ACF-A290-EA8F673D0031}"/>
                </a:ext>
              </a:extLst>
            </p:cNvPr>
            <p:cNvSpPr txBox="1"/>
            <p:nvPr/>
          </p:nvSpPr>
          <p:spPr>
            <a:xfrm>
              <a:off x="929306" y="5851364"/>
              <a:ext cx="207905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black">
                      <a:lumMod val="75000"/>
                      <a:lumOff val="25000"/>
                    </a:prstClr>
                  </a:solidFill>
                  <a:effectLst/>
                  <a:uLnTx/>
                  <a:uFillTx/>
                  <a:latin typeface="OPPOSans B"/>
                  <a:ea typeface="+mj-ea"/>
                  <a:cs typeface="+mn-cs"/>
                </a:rPr>
                <a:t>作者：</a:t>
              </a:r>
            </a:p>
          </p:txBody>
        </p:sp>
        <p:cxnSp>
          <p:nvCxnSpPr>
            <p:cNvPr id="10" name="直接连接符 9">
              <a:extLst>
                <a:ext uri="{FF2B5EF4-FFF2-40B4-BE49-F238E27FC236}">
                  <a16:creationId xmlns:a16="http://schemas.microsoft.com/office/drawing/2014/main" id="{92CF2693-92A8-4EB7-9C30-C3B21E293EEF}"/>
                </a:ext>
              </a:extLst>
            </p:cNvPr>
            <p:cNvCxnSpPr/>
            <p:nvPr/>
          </p:nvCxnSpPr>
          <p:spPr>
            <a:xfrm>
              <a:off x="210599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1949A6B9-6878-4374-AD8F-1DB2A8BE976E}"/>
                </a:ext>
              </a:extLst>
            </p:cNvPr>
            <p:cNvSpPr txBox="1"/>
            <p:nvPr/>
          </p:nvSpPr>
          <p:spPr>
            <a:xfrm>
              <a:off x="6002019" y="5851364"/>
              <a:ext cx="207905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black">
                      <a:lumMod val="75000"/>
                      <a:lumOff val="25000"/>
                    </a:prstClr>
                  </a:solidFill>
                  <a:effectLst/>
                  <a:uLnTx/>
                  <a:uFillTx/>
                  <a:latin typeface="OPPOSans B"/>
                  <a:ea typeface="+mj-ea"/>
                  <a:cs typeface="+mn-cs"/>
                </a:rPr>
                <a:t>联系方式：</a:t>
              </a:r>
            </a:p>
          </p:txBody>
        </p:sp>
        <p:cxnSp>
          <p:nvCxnSpPr>
            <p:cNvPr id="12" name="直接连接符 11">
              <a:extLst>
                <a:ext uri="{FF2B5EF4-FFF2-40B4-BE49-F238E27FC236}">
                  <a16:creationId xmlns:a16="http://schemas.microsoft.com/office/drawing/2014/main" id="{CA163BEC-E5AD-4636-B9B7-7B53DC48FD7F}"/>
                </a:ext>
              </a:extLst>
            </p:cNvPr>
            <p:cNvCxnSpPr/>
            <p:nvPr/>
          </p:nvCxnSpPr>
          <p:spPr>
            <a:xfrm>
              <a:off x="8055944" y="6369050"/>
              <a:ext cx="3206750" cy="0"/>
            </a:xfrm>
            <a:prstGeom prst="line">
              <a:avLst/>
            </a:prstGeom>
            <a:ln w="158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45AC8E49-266D-45CC-AE74-95908F3C58A1}"/>
                </a:ext>
              </a:extLst>
            </p:cNvPr>
            <p:cNvPicPr>
              <a:picLocks noChangeAspect="1"/>
            </p:cNvPicPr>
            <p:nvPr/>
          </p:nvPicPr>
          <p:blipFill rotWithShape="1">
            <a:blip r:embed="rId3">
              <a:extLst>
                <a:ext uri="{28A0092B-C50C-407E-A947-70E740481C1C}">
                  <a14:useLocalDpi xmlns:a14="http://schemas.microsoft.com/office/drawing/2010/main" val="0"/>
                </a:ext>
              </a:extLst>
            </a:blip>
            <a:srcRect t="-1676"/>
            <a:stretch/>
          </p:blipFill>
          <p:spPr>
            <a:xfrm>
              <a:off x="2216617" y="29634"/>
              <a:ext cx="7818034" cy="908466"/>
            </a:xfrm>
            <a:prstGeom prst="rect">
              <a:avLst/>
            </a:prstGeom>
          </p:spPr>
        </p:pic>
      </p:grpSp>
    </p:spTree>
    <p:extLst>
      <p:ext uri="{BB962C8B-B14F-4D97-AF65-F5344CB8AC3E}">
        <p14:creationId xmlns:p14="http://schemas.microsoft.com/office/powerpoint/2010/main" val="29200910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5248EBC-6C7C-406C-B708-48ADF9825D02}"/>
              </a:ext>
            </a:extLst>
          </p:cNvPr>
          <p:cNvPicPr>
            <a:picLocks noChangeAspect="1"/>
          </p:cNvPicPr>
          <p:nvPr/>
        </p:nvPicPr>
        <p:blipFill>
          <a:blip r:embed="rId2"/>
          <a:stretch>
            <a:fillRect/>
          </a:stretch>
        </p:blipFill>
        <p:spPr>
          <a:xfrm>
            <a:off x="0" y="0"/>
            <a:ext cx="12192000" cy="6857999"/>
          </a:xfrm>
          <a:prstGeom prst="rect">
            <a:avLst/>
          </a:prstGeom>
        </p:spPr>
      </p:pic>
      <p:sp>
        <p:nvSpPr>
          <p:cNvPr id="3" name="标题 1">
            <a:extLst>
              <a:ext uri="{FF2B5EF4-FFF2-40B4-BE49-F238E27FC236}">
                <a16:creationId xmlns:a16="http://schemas.microsoft.com/office/drawing/2014/main" id="{A06BCA1D-49D1-4379-ACCF-6906600ED533}"/>
              </a:ext>
            </a:extLst>
          </p:cNvPr>
          <p:cNvSpPr txBox="1">
            <a:spLocks/>
          </p:cNvSpPr>
          <p:nvPr/>
        </p:nvSpPr>
        <p:spPr>
          <a:xfrm>
            <a:off x="4289969" y="467604"/>
            <a:ext cx="3612063" cy="5006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dist">
              <a:lnSpc>
                <a:spcPts val="4000"/>
              </a:lnSpc>
            </a:pPr>
            <a:r>
              <a:rPr lang="zh-CN" altLang="en-US" sz="2800" b="1" spc="-15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请输入您的题目</a:t>
            </a:r>
            <a:endParaRPr lang="zh-CN" altLang="en-US" sz="2800" b="1"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4" name="组合 3">
            <a:extLst>
              <a:ext uri="{FF2B5EF4-FFF2-40B4-BE49-F238E27FC236}">
                <a16:creationId xmlns:a16="http://schemas.microsoft.com/office/drawing/2014/main" id="{4EC0C336-1226-43DB-B7D0-5E4C0852CB65}"/>
              </a:ext>
            </a:extLst>
          </p:cNvPr>
          <p:cNvGrpSpPr/>
          <p:nvPr/>
        </p:nvGrpSpPr>
        <p:grpSpPr>
          <a:xfrm>
            <a:off x="843749" y="372164"/>
            <a:ext cx="10504502" cy="451615"/>
            <a:chOff x="843749" y="372164"/>
            <a:chExt cx="10504502" cy="451615"/>
          </a:xfrm>
          <a:solidFill>
            <a:srgbClr val="42E8E0"/>
          </a:solidFill>
        </p:grpSpPr>
        <p:grpSp>
          <p:nvGrpSpPr>
            <p:cNvPr id="5" name="组合 4">
              <a:extLst>
                <a:ext uri="{FF2B5EF4-FFF2-40B4-BE49-F238E27FC236}">
                  <a16:creationId xmlns:a16="http://schemas.microsoft.com/office/drawing/2014/main" id="{591E75AF-5DFB-45BE-8230-A8F17BA62B15}"/>
                </a:ext>
              </a:extLst>
            </p:cNvPr>
            <p:cNvGrpSpPr/>
            <p:nvPr/>
          </p:nvGrpSpPr>
          <p:grpSpPr>
            <a:xfrm>
              <a:off x="3599945" y="372164"/>
              <a:ext cx="4992111" cy="175443"/>
              <a:chOff x="3601435" y="372164"/>
              <a:chExt cx="4992111" cy="175443"/>
            </a:xfrm>
            <a:grpFill/>
          </p:grpSpPr>
          <p:cxnSp>
            <p:nvCxnSpPr>
              <p:cNvPr id="19" name="直接连接符 18">
                <a:extLst>
                  <a:ext uri="{FF2B5EF4-FFF2-40B4-BE49-F238E27FC236}">
                    <a16:creationId xmlns:a16="http://schemas.microsoft.com/office/drawing/2014/main" id="{4B048DFA-9C70-4F5C-9D5A-877352564D9A}"/>
                  </a:ext>
                </a:extLst>
              </p:cNvPr>
              <p:cNvCxnSpPr/>
              <p:nvPr/>
            </p:nvCxnSpPr>
            <p:spPr>
              <a:xfrm>
                <a:off x="3717185" y="372164"/>
                <a:ext cx="4757630" cy="0"/>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a:extLst>
                  <a:ext uri="{FF2B5EF4-FFF2-40B4-BE49-F238E27FC236}">
                    <a16:creationId xmlns:a16="http://schemas.microsoft.com/office/drawing/2014/main" id="{D185E17F-95BB-4B0A-BBBC-3489BA020E94}"/>
                  </a:ext>
                </a:extLst>
              </p:cNvPr>
              <p:cNvCxnSpPr>
                <a:cxnSpLocks/>
              </p:cNvCxnSpPr>
              <p:nvPr/>
            </p:nvCxnSpPr>
            <p:spPr>
              <a:xfrm>
                <a:off x="8480776"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a:extLst>
                  <a:ext uri="{FF2B5EF4-FFF2-40B4-BE49-F238E27FC236}">
                    <a16:creationId xmlns:a16="http://schemas.microsoft.com/office/drawing/2014/main" id="{A9D677F0-160F-4FD1-994B-3EA10FF12D6E}"/>
                  </a:ext>
                </a:extLst>
              </p:cNvPr>
              <p:cNvCxnSpPr>
                <a:cxnSpLocks/>
              </p:cNvCxnSpPr>
              <p:nvPr/>
            </p:nvCxnSpPr>
            <p:spPr>
              <a:xfrm flipH="1">
                <a:off x="3601435"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a:extLst>
                <a:ext uri="{FF2B5EF4-FFF2-40B4-BE49-F238E27FC236}">
                  <a16:creationId xmlns:a16="http://schemas.microsoft.com/office/drawing/2014/main" id="{868EF943-2638-4021-BCD2-1979C1DA769F}"/>
                </a:ext>
              </a:extLst>
            </p:cNvPr>
            <p:cNvGrpSpPr/>
            <p:nvPr/>
          </p:nvGrpSpPr>
          <p:grpSpPr>
            <a:xfrm>
              <a:off x="843749" y="672374"/>
              <a:ext cx="10504502" cy="151405"/>
              <a:chOff x="855897" y="672374"/>
              <a:chExt cx="10504502" cy="151405"/>
            </a:xfrm>
            <a:grpFill/>
          </p:grpSpPr>
          <p:grpSp>
            <p:nvGrpSpPr>
              <p:cNvPr id="7" name="组合 6">
                <a:extLst>
                  <a:ext uri="{FF2B5EF4-FFF2-40B4-BE49-F238E27FC236}">
                    <a16:creationId xmlns:a16="http://schemas.microsoft.com/office/drawing/2014/main" id="{F596AC35-7D36-455A-AE67-991620D5089A}"/>
                  </a:ext>
                </a:extLst>
              </p:cNvPr>
              <p:cNvGrpSpPr/>
              <p:nvPr/>
            </p:nvGrpSpPr>
            <p:grpSpPr>
              <a:xfrm>
                <a:off x="855897" y="672374"/>
                <a:ext cx="2744048" cy="151405"/>
                <a:chOff x="873760" y="672374"/>
                <a:chExt cx="2744048" cy="151405"/>
              </a:xfrm>
              <a:grpFill/>
            </p:grpSpPr>
            <p:sp>
              <p:nvSpPr>
                <p:cNvPr id="14" name="平行四边形 13">
                  <a:extLst>
                    <a:ext uri="{FF2B5EF4-FFF2-40B4-BE49-F238E27FC236}">
                      <a16:creationId xmlns:a16="http://schemas.microsoft.com/office/drawing/2014/main" id="{DDD6BBD5-B9E1-40D8-80DD-F21029A60D1F}"/>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5" name="平行四边形 14">
                  <a:extLst>
                    <a:ext uri="{FF2B5EF4-FFF2-40B4-BE49-F238E27FC236}">
                      <a16:creationId xmlns:a16="http://schemas.microsoft.com/office/drawing/2014/main" id="{949C6DDE-563E-4F5D-83C6-7E250051ADD7}"/>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 name="平行四边形 15">
                  <a:extLst>
                    <a:ext uri="{FF2B5EF4-FFF2-40B4-BE49-F238E27FC236}">
                      <a16:creationId xmlns:a16="http://schemas.microsoft.com/office/drawing/2014/main" id="{590057DD-EFEE-4BD5-B268-7E4104A388CF}"/>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 name="平行四边形 16">
                  <a:extLst>
                    <a:ext uri="{FF2B5EF4-FFF2-40B4-BE49-F238E27FC236}">
                      <a16:creationId xmlns:a16="http://schemas.microsoft.com/office/drawing/2014/main" id="{5459C2B5-EF2C-4F4B-A90A-D5F7A010496D}"/>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8" name="直接连接符 17">
                  <a:extLst>
                    <a:ext uri="{FF2B5EF4-FFF2-40B4-BE49-F238E27FC236}">
                      <a16:creationId xmlns:a16="http://schemas.microsoft.com/office/drawing/2014/main" id="{7682D664-A73D-42F5-AD6B-E0D3D3BBFA22}"/>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5D27CE23-CA8D-4F8C-B88E-247AD5219558}"/>
                  </a:ext>
                </a:extLst>
              </p:cNvPr>
              <p:cNvGrpSpPr/>
              <p:nvPr/>
            </p:nvGrpSpPr>
            <p:grpSpPr>
              <a:xfrm flipH="1">
                <a:off x="8616351" y="672374"/>
                <a:ext cx="2744048" cy="151405"/>
                <a:chOff x="873760" y="672374"/>
                <a:chExt cx="2744048" cy="151405"/>
              </a:xfrm>
              <a:grpFill/>
            </p:grpSpPr>
            <p:sp>
              <p:nvSpPr>
                <p:cNvPr id="9" name="平行四边形 8">
                  <a:extLst>
                    <a:ext uri="{FF2B5EF4-FFF2-40B4-BE49-F238E27FC236}">
                      <a16:creationId xmlns:a16="http://schemas.microsoft.com/office/drawing/2014/main" id="{E3129595-CC05-4F44-B831-898E691AE209}"/>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 name="平行四边形 9">
                  <a:extLst>
                    <a:ext uri="{FF2B5EF4-FFF2-40B4-BE49-F238E27FC236}">
                      <a16:creationId xmlns:a16="http://schemas.microsoft.com/office/drawing/2014/main" id="{EBF08DDA-FB05-459F-9EF7-0C98976EB133}"/>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1" name="平行四边形 10">
                  <a:extLst>
                    <a:ext uri="{FF2B5EF4-FFF2-40B4-BE49-F238E27FC236}">
                      <a16:creationId xmlns:a16="http://schemas.microsoft.com/office/drawing/2014/main" id="{AFCE70D8-C5AA-4D21-9338-474DB9971D95}"/>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 name="平行四边形 11">
                  <a:extLst>
                    <a:ext uri="{FF2B5EF4-FFF2-40B4-BE49-F238E27FC236}">
                      <a16:creationId xmlns:a16="http://schemas.microsoft.com/office/drawing/2014/main" id="{993E1B2E-DEAF-4621-BD08-9B680F013D6D}"/>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3" name="直接连接符 12">
                  <a:extLst>
                    <a:ext uri="{FF2B5EF4-FFF2-40B4-BE49-F238E27FC236}">
                      <a16:creationId xmlns:a16="http://schemas.microsoft.com/office/drawing/2014/main" id="{830482E0-9D5B-409E-A2DE-220303CD4B30}"/>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grpSp>
      <p:grpSp>
        <p:nvGrpSpPr>
          <p:cNvPr id="22" name="组合 21">
            <a:extLst>
              <a:ext uri="{FF2B5EF4-FFF2-40B4-BE49-F238E27FC236}">
                <a16:creationId xmlns:a16="http://schemas.microsoft.com/office/drawing/2014/main" id="{D2F236B7-197C-408C-93B9-D4559A8DE0A8}"/>
              </a:ext>
            </a:extLst>
          </p:cNvPr>
          <p:cNvGrpSpPr/>
          <p:nvPr/>
        </p:nvGrpSpPr>
        <p:grpSpPr>
          <a:xfrm>
            <a:off x="1098154" y="3581400"/>
            <a:ext cx="1697567" cy="1202826"/>
            <a:chOff x="6096000" y="2790498"/>
            <a:chExt cx="2359786" cy="1723027"/>
          </a:xfrm>
        </p:grpSpPr>
        <p:grpSp>
          <p:nvGrpSpPr>
            <p:cNvPr id="23" name="组合 22">
              <a:extLst>
                <a:ext uri="{FF2B5EF4-FFF2-40B4-BE49-F238E27FC236}">
                  <a16:creationId xmlns:a16="http://schemas.microsoft.com/office/drawing/2014/main" id="{F1EE42C0-76C2-4F49-BBA1-368A6CBE6B51}"/>
                </a:ext>
              </a:extLst>
            </p:cNvPr>
            <p:cNvGrpSpPr>
              <a:grpSpLocks noChangeAspect="1"/>
            </p:cNvGrpSpPr>
            <p:nvPr/>
          </p:nvGrpSpPr>
          <p:grpSpPr>
            <a:xfrm>
              <a:off x="6096000" y="3233475"/>
              <a:ext cx="2359786" cy="1280050"/>
              <a:chOff x="587375" y="1035543"/>
              <a:chExt cx="5378946" cy="2917774"/>
            </a:xfrm>
          </p:grpSpPr>
          <p:grpSp>
            <p:nvGrpSpPr>
              <p:cNvPr id="25" name="组合 24">
                <a:extLst>
                  <a:ext uri="{FF2B5EF4-FFF2-40B4-BE49-F238E27FC236}">
                    <a16:creationId xmlns:a16="http://schemas.microsoft.com/office/drawing/2014/main" id="{243D5E9C-8738-4367-9FA1-AC18DB218AF6}"/>
                  </a:ext>
                </a:extLst>
              </p:cNvPr>
              <p:cNvGrpSpPr/>
              <p:nvPr/>
            </p:nvGrpSpPr>
            <p:grpSpPr>
              <a:xfrm>
                <a:off x="1104901" y="1035543"/>
                <a:ext cx="4368800" cy="2583610"/>
                <a:chOff x="3720820" y="2936317"/>
                <a:chExt cx="4750360" cy="2816901"/>
              </a:xfrm>
            </p:grpSpPr>
            <p:sp>
              <p:nvSpPr>
                <p:cNvPr id="34" name="椭圆 33">
                  <a:extLst>
                    <a:ext uri="{FF2B5EF4-FFF2-40B4-BE49-F238E27FC236}">
                      <a16:creationId xmlns:a16="http://schemas.microsoft.com/office/drawing/2014/main" id="{7E5747DA-26D6-46E8-866F-7D851E4C61EB}"/>
                    </a:ext>
                  </a:extLst>
                </p:cNvPr>
                <p:cNvSpPr/>
                <p:nvPr/>
              </p:nvSpPr>
              <p:spPr>
                <a:xfrm>
                  <a:off x="4388069" y="4378799"/>
                  <a:ext cx="3415862" cy="973482"/>
                </a:xfrm>
                <a:prstGeom prst="ellipse">
                  <a:avLst/>
                </a:prstGeom>
                <a:noFill/>
                <a:ln w="19050">
                  <a:gradFill>
                    <a:gsLst>
                      <a:gs pos="9000">
                        <a:schemeClr val="accent1">
                          <a:alpha val="0"/>
                        </a:schemeClr>
                      </a:gs>
                      <a:gs pos="100000">
                        <a:schemeClr val="accent1"/>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5" name="椭圆 34">
                  <a:extLst>
                    <a:ext uri="{FF2B5EF4-FFF2-40B4-BE49-F238E27FC236}">
                      <a16:creationId xmlns:a16="http://schemas.microsoft.com/office/drawing/2014/main" id="{DF712C39-DE6C-46FF-BD4D-2CADA76941D3}"/>
                    </a:ext>
                  </a:extLst>
                </p:cNvPr>
                <p:cNvSpPr/>
                <p:nvPr/>
              </p:nvSpPr>
              <p:spPr>
                <a:xfrm>
                  <a:off x="3720820" y="4084796"/>
                  <a:ext cx="4750360" cy="1668422"/>
                </a:xfrm>
                <a:prstGeom prst="ellipse">
                  <a:avLst/>
                </a:prstGeom>
                <a:gradFill>
                  <a:gsLst>
                    <a:gs pos="71000">
                      <a:schemeClr val="accent1">
                        <a:alpha val="0"/>
                      </a:schemeClr>
                    </a:gs>
                    <a:gs pos="100000">
                      <a:schemeClr val="accent1">
                        <a:alpha val="10000"/>
                      </a:schemeClr>
                    </a:gs>
                  </a:gsLst>
                  <a:lin ang="5400000" scaled="1"/>
                </a:gradFill>
                <a:ln w="6350">
                  <a:gradFill>
                    <a:gsLst>
                      <a:gs pos="13000">
                        <a:schemeClr val="accent1">
                          <a:alpha val="0"/>
                        </a:schemeClr>
                      </a:gs>
                      <a:gs pos="100000">
                        <a:schemeClr val="accent1">
                          <a:alpha val="40000"/>
                        </a:scheme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任意多边形: 形状 35">
                  <a:extLst>
                    <a:ext uri="{FF2B5EF4-FFF2-40B4-BE49-F238E27FC236}">
                      <a16:creationId xmlns:a16="http://schemas.microsoft.com/office/drawing/2014/main" id="{F781D0CA-DFE5-46EA-976F-9468C19ED5A0}"/>
                    </a:ext>
                  </a:extLst>
                </p:cNvPr>
                <p:cNvSpPr/>
                <p:nvPr/>
              </p:nvSpPr>
              <p:spPr>
                <a:xfrm>
                  <a:off x="4388069" y="2936317"/>
                  <a:ext cx="3415861" cy="2415964"/>
                </a:xfrm>
                <a:custGeom>
                  <a:avLst/>
                  <a:gdLst>
                    <a:gd name="connsiteX0" fmla="*/ 0 w 3415862"/>
                    <a:gd name="connsiteY0" fmla="*/ 0 h 2678886"/>
                    <a:gd name="connsiteX1" fmla="*/ 3415862 w 3415862"/>
                    <a:gd name="connsiteY1" fmla="*/ 0 h 2678886"/>
                    <a:gd name="connsiteX2" fmla="*/ 3415862 w 3415862"/>
                    <a:gd name="connsiteY2" fmla="*/ 2158624 h 2678886"/>
                    <a:gd name="connsiteX3" fmla="*/ 1707931 w 3415862"/>
                    <a:gd name="connsiteY3" fmla="*/ 2678886 h 2678886"/>
                    <a:gd name="connsiteX4" fmla="*/ 0 w 3415862"/>
                    <a:gd name="connsiteY4" fmla="*/ 2158624 h 2678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5862" h="2678886">
                      <a:moveTo>
                        <a:pt x="0" y="0"/>
                      </a:moveTo>
                      <a:lnTo>
                        <a:pt x="3415862" y="0"/>
                      </a:lnTo>
                      <a:lnTo>
                        <a:pt x="3415862" y="2158624"/>
                      </a:lnTo>
                      <a:cubicBezTo>
                        <a:pt x="3415862" y="2445957"/>
                        <a:pt x="2651195" y="2678886"/>
                        <a:pt x="1707931" y="2678886"/>
                      </a:cubicBezTo>
                      <a:cubicBezTo>
                        <a:pt x="764667" y="2678886"/>
                        <a:pt x="0" y="2445957"/>
                        <a:pt x="0" y="2158624"/>
                      </a:cubicBezTo>
                      <a:close/>
                    </a:path>
                  </a:pathLst>
                </a:custGeom>
                <a:gradFill>
                  <a:gsLst>
                    <a:gs pos="8000">
                      <a:srgbClr val="219EC4">
                        <a:alpha val="0"/>
                      </a:srgbClr>
                    </a:gs>
                    <a:gs pos="100000">
                      <a:srgbClr val="219EC4">
                        <a:alpha val="48000"/>
                      </a:srgb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7" name="椭圆 36">
                  <a:extLst>
                    <a:ext uri="{FF2B5EF4-FFF2-40B4-BE49-F238E27FC236}">
                      <a16:creationId xmlns:a16="http://schemas.microsoft.com/office/drawing/2014/main" id="{105B71FA-7EF1-4E5A-977F-7778F9037A61}"/>
                    </a:ext>
                  </a:extLst>
                </p:cNvPr>
                <p:cNvSpPr/>
                <p:nvPr/>
              </p:nvSpPr>
              <p:spPr>
                <a:xfrm>
                  <a:off x="4696180" y="4234734"/>
                  <a:ext cx="2769160" cy="736495"/>
                </a:xfrm>
                <a:prstGeom prst="ellipse">
                  <a:avLst/>
                </a:prstGeom>
                <a:noFill/>
                <a:ln w="6350">
                  <a:gradFill>
                    <a:gsLst>
                      <a:gs pos="36000">
                        <a:schemeClr val="accent1">
                          <a:alpha val="0"/>
                        </a:schemeClr>
                      </a:gs>
                      <a:gs pos="100000">
                        <a:schemeClr val="accent1">
                          <a:alpha val="1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6" name="椭圆 25">
                <a:extLst>
                  <a:ext uri="{FF2B5EF4-FFF2-40B4-BE49-F238E27FC236}">
                    <a16:creationId xmlns:a16="http://schemas.microsoft.com/office/drawing/2014/main" id="{A2359116-8865-4823-AFA9-7243187BEBED}"/>
                  </a:ext>
                </a:extLst>
              </p:cNvPr>
              <p:cNvSpPr/>
              <p:nvPr/>
            </p:nvSpPr>
            <p:spPr>
              <a:xfrm>
                <a:off x="1115788" y="2103089"/>
                <a:ext cx="4368800" cy="1530246"/>
              </a:xfrm>
              <a:prstGeom prst="ellipse">
                <a:avLst/>
              </a:prstGeom>
              <a:gradFill>
                <a:gsLst>
                  <a:gs pos="71000">
                    <a:srgbClr val="219EC4">
                      <a:alpha val="0"/>
                    </a:srgbClr>
                  </a:gs>
                  <a:gs pos="100000">
                    <a:srgbClr val="3CB1C6">
                      <a:alpha val="15000"/>
                    </a:srgbClr>
                  </a:gs>
                </a:gsLst>
                <a:lin ang="5400000" scaled="1"/>
              </a:gradFill>
              <a:ln w="9525">
                <a:gradFill>
                  <a:gsLst>
                    <a:gs pos="13000">
                      <a:srgbClr val="219EC4">
                        <a:alpha val="0"/>
                      </a:srgbClr>
                    </a:gs>
                    <a:gs pos="100000">
                      <a:srgbClr val="219EC4"/>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椭圆 26">
                <a:extLst>
                  <a:ext uri="{FF2B5EF4-FFF2-40B4-BE49-F238E27FC236}">
                    <a16:creationId xmlns:a16="http://schemas.microsoft.com/office/drawing/2014/main" id="{04AAA207-E32E-4142-8B21-4A8E7B8B94D3}"/>
                  </a:ext>
                </a:extLst>
              </p:cNvPr>
              <p:cNvSpPr>
                <a:spLocks noChangeAspect="1"/>
              </p:cNvSpPr>
              <p:nvPr/>
            </p:nvSpPr>
            <p:spPr>
              <a:xfrm>
                <a:off x="587375" y="2081317"/>
                <a:ext cx="5344498" cy="1872000"/>
              </a:xfrm>
              <a:prstGeom prst="ellipse">
                <a:avLst/>
              </a:prstGeom>
              <a:noFill/>
              <a:ln w="9525">
                <a:gradFill>
                  <a:gsLst>
                    <a:gs pos="13000">
                      <a:srgbClr val="0D88FB">
                        <a:alpha val="0"/>
                      </a:srgbClr>
                    </a:gs>
                    <a:gs pos="100000">
                      <a:srgbClr val="54F9FD">
                        <a:alpha val="87000"/>
                      </a:srgb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椭圆 27">
                <a:extLst>
                  <a:ext uri="{FF2B5EF4-FFF2-40B4-BE49-F238E27FC236}">
                    <a16:creationId xmlns:a16="http://schemas.microsoft.com/office/drawing/2014/main" id="{55C07DA3-B735-4895-AA4C-2D249B4E1A41}"/>
                  </a:ext>
                </a:extLst>
              </p:cNvPr>
              <p:cNvSpPr/>
              <p:nvPr/>
            </p:nvSpPr>
            <p:spPr>
              <a:xfrm>
                <a:off x="1045186" y="3549701"/>
                <a:ext cx="87878" cy="87878"/>
              </a:xfrm>
              <a:prstGeom prst="ellipse">
                <a:avLst/>
              </a:prstGeom>
              <a:solidFill>
                <a:srgbClr val="219E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椭圆 28">
                <a:extLst>
                  <a:ext uri="{FF2B5EF4-FFF2-40B4-BE49-F238E27FC236}">
                    <a16:creationId xmlns:a16="http://schemas.microsoft.com/office/drawing/2014/main" id="{01CAD338-8D39-476B-B68C-DBA16D7C5385}"/>
                  </a:ext>
                </a:extLst>
              </p:cNvPr>
              <p:cNvSpPr/>
              <p:nvPr/>
            </p:nvSpPr>
            <p:spPr>
              <a:xfrm>
                <a:off x="1796300" y="3397421"/>
                <a:ext cx="72000" cy="72000"/>
              </a:xfrm>
              <a:prstGeom prst="ellipse">
                <a:avLst/>
              </a:prstGeom>
              <a:solidFill>
                <a:srgbClr val="0D88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椭圆 29">
                <a:extLst>
                  <a:ext uri="{FF2B5EF4-FFF2-40B4-BE49-F238E27FC236}">
                    <a16:creationId xmlns:a16="http://schemas.microsoft.com/office/drawing/2014/main" id="{5E0473D0-B7C7-4B8A-A63B-BF358F56CEDA}"/>
                  </a:ext>
                </a:extLst>
              </p:cNvPr>
              <p:cNvSpPr/>
              <p:nvPr/>
            </p:nvSpPr>
            <p:spPr>
              <a:xfrm>
                <a:off x="4258861" y="3841026"/>
                <a:ext cx="87879" cy="87879"/>
              </a:xfrm>
              <a:prstGeom prst="ellipse">
                <a:avLst/>
              </a:prstGeom>
              <a:solidFill>
                <a:srgbClr val="219E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椭圆 30">
                <a:extLst>
                  <a:ext uri="{FF2B5EF4-FFF2-40B4-BE49-F238E27FC236}">
                    <a16:creationId xmlns:a16="http://schemas.microsoft.com/office/drawing/2014/main" id="{89DC5E7F-7D36-468C-9809-2525CA0E8E70}"/>
                  </a:ext>
                </a:extLst>
              </p:cNvPr>
              <p:cNvSpPr/>
              <p:nvPr/>
            </p:nvSpPr>
            <p:spPr>
              <a:xfrm>
                <a:off x="5878443" y="3014550"/>
                <a:ext cx="87878" cy="87878"/>
              </a:xfrm>
              <a:prstGeom prst="ellipse">
                <a:avLst/>
              </a:prstGeom>
              <a:solidFill>
                <a:srgbClr val="219E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椭圆 31">
                <a:extLst>
                  <a:ext uri="{FF2B5EF4-FFF2-40B4-BE49-F238E27FC236}">
                    <a16:creationId xmlns:a16="http://schemas.microsoft.com/office/drawing/2014/main" id="{6B078D25-9907-4DE4-8C5D-C1FF811A5853}"/>
                  </a:ext>
                </a:extLst>
              </p:cNvPr>
              <p:cNvSpPr/>
              <p:nvPr/>
            </p:nvSpPr>
            <p:spPr>
              <a:xfrm>
                <a:off x="5323272" y="2600893"/>
                <a:ext cx="72000" cy="72000"/>
              </a:xfrm>
              <a:prstGeom prst="ellipse">
                <a:avLst/>
              </a:prstGeom>
              <a:solidFill>
                <a:srgbClr val="0D88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 name="iconfont-11964-5737019">
                <a:extLst>
                  <a:ext uri="{FF2B5EF4-FFF2-40B4-BE49-F238E27FC236}">
                    <a16:creationId xmlns:a16="http://schemas.microsoft.com/office/drawing/2014/main" id="{5C2AB5DC-AC78-47A5-8AD6-2FED12ED5F6C}"/>
                  </a:ext>
                </a:extLst>
              </p:cNvPr>
              <p:cNvSpPr>
                <a:spLocks noChangeAspect="1"/>
              </p:cNvSpPr>
              <p:nvPr/>
            </p:nvSpPr>
            <p:spPr bwMode="auto">
              <a:xfrm>
                <a:off x="2992064" y="1542332"/>
                <a:ext cx="633955" cy="984986"/>
              </a:xfrm>
              <a:custGeom>
                <a:avLst/>
                <a:gdLst>
                  <a:gd name="T0" fmla="*/ 4150 w 8310"/>
                  <a:gd name="T1" fmla="*/ 12700 h 12700"/>
                  <a:gd name="T2" fmla="*/ 4010 w 8310"/>
                  <a:gd name="T3" fmla="*/ 12640 h 12700"/>
                  <a:gd name="T4" fmla="*/ 70 w 8310"/>
                  <a:gd name="T5" fmla="*/ 8700 h 12700"/>
                  <a:gd name="T6" fmla="*/ 20 w 8310"/>
                  <a:gd name="T7" fmla="*/ 8490 h 12700"/>
                  <a:gd name="T8" fmla="*/ 1960 w 8310"/>
                  <a:gd name="T9" fmla="*/ 3230 h 12700"/>
                  <a:gd name="T10" fmla="*/ 2150 w 8310"/>
                  <a:gd name="T11" fmla="*/ 3100 h 12700"/>
                  <a:gd name="T12" fmla="*/ 6150 w 8310"/>
                  <a:gd name="T13" fmla="*/ 3100 h 12700"/>
                  <a:gd name="T14" fmla="*/ 6340 w 8310"/>
                  <a:gd name="T15" fmla="*/ 3230 h 12700"/>
                  <a:gd name="T16" fmla="*/ 8280 w 8310"/>
                  <a:gd name="T17" fmla="*/ 8490 h 12700"/>
                  <a:gd name="T18" fmla="*/ 8230 w 8310"/>
                  <a:gd name="T19" fmla="*/ 8700 h 12700"/>
                  <a:gd name="T20" fmla="*/ 4290 w 8310"/>
                  <a:gd name="T21" fmla="*/ 12640 h 12700"/>
                  <a:gd name="T22" fmla="*/ 4150 w 8310"/>
                  <a:gd name="T23" fmla="*/ 12700 h 12700"/>
                  <a:gd name="T24" fmla="*/ 440 w 8310"/>
                  <a:gd name="T25" fmla="*/ 8510 h 12700"/>
                  <a:gd name="T26" fmla="*/ 4150 w 8310"/>
                  <a:gd name="T27" fmla="*/ 12220 h 12700"/>
                  <a:gd name="T28" fmla="*/ 7860 w 8310"/>
                  <a:gd name="T29" fmla="*/ 8510 h 12700"/>
                  <a:gd name="T30" fmla="*/ 6010 w 8310"/>
                  <a:gd name="T31" fmla="*/ 3500 h 12700"/>
                  <a:gd name="T32" fmla="*/ 2290 w 8310"/>
                  <a:gd name="T33" fmla="*/ 3500 h 12700"/>
                  <a:gd name="T34" fmla="*/ 440 w 8310"/>
                  <a:gd name="T35" fmla="*/ 8510 h 12700"/>
                  <a:gd name="T36" fmla="*/ 4150 w 8310"/>
                  <a:gd name="T37" fmla="*/ 12600 h 12700"/>
                  <a:gd name="T38" fmla="*/ 4050 w 8310"/>
                  <a:gd name="T39" fmla="*/ 12500 h 12700"/>
                  <a:gd name="T40" fmla="*/ 4050 w 8310"/>
                  <a:gd name="T41" fmla="*/ 7440 h 12700"/>
                  <a:gd name="T42" fmla="*/ 4150 w 8310"/>
                  <a:gd name="T43" fmla="*/ 7340 h 12700"/>
                  <a:gd name="T44" fmla="*/ 4250 w 8310"/>
                  <a:gd name="T45" fmla="*/ 7440 h 12700"/>
                  <a:gd name="T46" fmla="*/ 4250 w 8310"/>
                  <a:gd name="T47" fmla="*/ 12500 h 12700"/>
                  <a:gd name="T48" fmla="*/ 4150 w 8310"/>
                  <a:gd name="T49" fmla="*/ 12600 h 12700"/>
                  <a:gd name="T50" fmla="*/ 4150 w 8310"/>
                  <a:gd name="T51" fmla="*/ 7540 h 12700"/>
                  <a:gd name="T52" fmla="*/ 3150 w 8310"/>
                  <a:gd name="T53" fmla="*/ 6540 h 12700"/>
                  <a:gd name="T54" fmla="*/ 4150 w 8310"/>
                  <a:gd name="T55" fmla="*/ 5540 h 12700"/>
                  <a:gd name="T56" fmla="*/ 5150 w 8310"/>
                  <a:gd name="T57" fmla="*/ 6540 h 12700"/>
                  <a:gd name="T58" fmla="*/ 4150 w 8310"/>
                  <a:gd name="T59" fmla="*/ 7540 h 12700"/>
                  <a:gd name="T60" fmla="*/ 4150 w 8310"/>
                  <a:gd name="T61" fmla="*/ 5740 h 12700"/>
                  <a:gd name="T62" fmla="*/ 3350 w 8310"/>
                  <a:gd name="T63" fmla="*/ 6540 h 12700"/>
                  <a:gd name="T64" fmla="*/ 4150 w 8310"/>
                  <a:gd name="T65" fmla="*/ 7340 h 12700"/>
                  <a:gd name="T66" fmla="*/ 4950 w 8310"/>
                  <a:gd name="T67" fmla="*/ 6540 h 12700"/>
                  <a:gd name="T68" fmla="*/ 4150 w 8310"/>
                  <a:gd name="T69" fmla="*/ 5740 h 12700"/>
                  <a:gd name="T70" fmla="*/ 6600 w 8310"/>
                  <a:gd name="T71" fmla="*/ 3500 h 12700"/>
                  <a:gd name="T72" fmla="*/ 1700 w 8310"/>
                  <a:gd name="T73" fmla="*/ 3500 h 12700"/>
                  <a:gd name="T74" fmla="*/ 530 w 8310"/>
                  <a:gd name="T75" fmla="*/ 2330 h 12700"/>
                  <a:gd name="T76" fmla="*/ 530 w 8310"/>
                  <a:gd name="T77" fmla="*/ 200 h 12700"/>
                  <a:gd name="T78" fmla="*/ 730 w 8310"/>
                  <a:gd name="T79" fmla="*/ 0 h 12700"/>
                  <a:gd name="T80" fmla="*/ 7570 w 8310"/>
                  <a:gd name="T81" fmla="*/ 0 h 12700"/>
                  <a:gd name="T82" fmla="*/ 7770 w 8310"/>
                  <a:gd name="T83" fmla="*/ 200 h 12700"/>
                  <a:gd name="T84" fmla="*/ 7770 w 8310"/>
                  <a:gd name="T85" fmla="*/ 2320 h 12700"/>
                  <a:gd name="T86" fmla="*/ 6600 w 8310"/>
                  <a:gd name="T87" fmla="*/ 3500 h 12700"/>
                  <a:gd name="T88" fmla="*/ 930 w 8310"/>
                  <a:gd name="T89" fmla="*/ 400 h 12700"/>
                  <a:gd name="T90" fmla="*/ 930 w 8310"/>
                  <a:gd name="T91" fmla="*/ 2320 h 12700"/>
                  <a:gd name="T92" fmla="*/ 1700 w 8310"/>
                  <a:gd name="T93" fmla="*/ 3090 h 12700"/>
                  <a:gd name="T94" fmla="*/ 6590 w 8310"/>
                  <a:gd name="T95" fmla="*/ 3090 h 12700"/>
                  <a:gd name="T96" fmla="*/ 7360 w 8310"/>
                  <a:gd name="T97" fmla="*/ 2320 h 12700"/>
                  <a:gd name="T98" fmla="*/ 7360 w 8310"/>
                  <a:gd name="T99" fmla="*/ 400 h 12700"/>
                  <a:gd name="T100" fmla="*/ 930 w 8310"/>
                  <a:gd name="T101" fmla="*/ 400 h 1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310" h="12700">
                    <a:moveTo>
                      <a:pt x="4150" y="12700"/>
                    </a:moveTo>
                    <a:cubicBezTo>
                      <a:pt x="4100" y="12700"/>
                      <a:pt x="4050" y="12680"/>
                      <a:pt x="4010" y="12640"/>
                    </a:cubicBezTo>
                    <a:lnTo>
                      <a:pt x="70" y="8700"/>
                    </a:lnTo>
                    <a:cubicBezTo>
                      <a:pt x="10" y="8640"/>
                      <a:pt x="0" y="8560"/>
                      <a:pt x="20" y="8490"/>
                    </a:cubicBezTo>
                    <a:lnTo>
                      <a:pt x="1960" y="3230"/>
                    </a:lnTo>
                    <a:cubicBezTo>
                      <a:pt x="1990" y="3150"/>
                      <a:pt x="2060" y="3100"/>
                      <a:pt x="2150" y="3100"/>
                    </a:cubicBezTo>
                    <a:lnTo>
                      <a:pt x="6150" y="3100"/>
                    </a:lnTo>
                    <a:cubicBezTo>
                      <a:pt x="6230" y="3100"/>
                      <a:pt x="6310" y="3150"/>
                      <a:pt x="6340" y="3230"/>
                    </a:cubicBezTo>
                    <a:lnTo>
                      <a:pt x="8280" y="8490"/>
                    </a:lnTo>
                    <a:cubicBezTo>
                      <a:pt x="8310" y="8560"/>
                      <a:pt x="8290" y="8650"/>
                      <a:pt x="8230" y="8700"/>
                    </a:cubicBezTo>
                    <a:lnTo>
                      <a:pt x="4290" y="12640"/>
                    </a:lnTo>
                    <a:cubicBezTo>
                      <a:pt x="4250" y="12680"/>
                      <a:pt x="4200" y="12700"/>
                      <a:pt x="4150" y="12700"/>
                    </a:cubicBezTo>
                    <a:close/>
                    <a:moveTo>
                      <a:pt x="440" y="8510"/>
                    </a:moveTo>
                    <a:lnTo>
                      <a:pt x="4150" y="12220"/>
                    </a:lnTo>
                    <a:lnTo>
                      <a:pt x="7860" y="8510"/>
                    </a:lnTo>
                    <a:lnTo>
                      <a:pt x="6010" y="3500"/>
                    </a:lnTo>
                    <a:lnTo>
                      <a:pt x="2290" y="3500"/>
                    </a:lnTo>
                    <a:lnTo>
                      <a:pt x="440" y="8510"/>
                    </a:lnTo>
                    <a:close/>
                    <a:moveTo>
                      <a:pt x="4150" y="12600"/>
                    </a:moveTo>
                    <a:cubicBezTo>
                      <a:pt x="4090" y="12600"/>
                      <a:pt x="4050" y="12560"/>
                      <a:pt x="4050" y="12500"/>
                    </a:cubicBezTo>
                    <a:lnTo>
                      <a:pt x="4050" y="7440"/>
                    </a:lnTo>
                    <a:cubicBezTo>
                      <a:pt x="4050" y="7380"/>
                      <a:pt x="4090" y="7340"/>
                      <a:pt x="4150" y="7340"/>
                    </a:cubicBezTo>
                    <a:cubicBezTo>
                      <a:pt x="4210" y="7340"/>
                      <a:pt x="4250" y="7380"/>
                      <a:pt x="4250" y="7440"/>
                    </a:cubicBezTo>
                    <a:lnTo>
                      <a:pt x="4250" y="12500"/>
                    </a:lnTo>
                    <a:cubicBezTo>
                      <a:pt x="4250" y="12560"/>
                      <a:pt x="4210" y="12600"/>
                      <a:pt x="4150" y="12600"/>
                    </a:cubicBezTo>
                    <a:close/>
                    <a:moveTo>
                      <a:pt x="4150" y="7540"/>
                    </a:moveTo>
                    <a:cubicBezTo>
                      <a:pt x="3600" y="7540"/>
                      <a:pt x="3150" y="7090"/>
                      <a:pt x="3150" y="6540"/>
                    </a:cubicBezTo>
                    <a:cubicBezTo>
                      <a:pt x="3150" y="5990"/>
                      <a:pt x="3600" y="5540"/>
                      <a:pt x="4150" y="5540"/>
                    </a:cubicBezTo>
                    <a:cubicBezTo>
                      <a:pt x="4700" y="5540"/>
                      <a:pt x="5150" y="5990"/>
                      <a:pt x="5150" y="6540"/>
                    </a:cubicBezTo>
                    <a:cubicBezTo>
                      <a:pt x="5150" y="7090"/>
                      <a:pt x="4700" y="7540"/>
                      <a:pt x="4150" y="7540"/>
                    </a:cubicBezTo>
                    <a:close/>
                    <a:moveTo>
                      <a:pt x="4150" y="5740"/>
                    </a:moveTo>
                    <a:cubicBezTo>
                      <a:pt x="3710" y="5740"/>
                      <a:pt x="3350" y="6100"/>
                      <a:pt x="3350" y="6540"/>
                    </a:cubicBezTo>
                    <a:cubicBezTo>
                      <a:pt x="3350" y="6980"/>
                      <a:pt x="3710" y="7340"/>
                      <a:pt x="4150" y="7340"/>
                    </a:cubicBezTo>
                    <a:cubicBezTo>
                      <a:pt x="4590" y="7340"/>
                      <a:pt x="4950" y="6980"/>
                      <a:pt x="4950" y="6540"/>
                    </a:cubicBezTo>
                    <a:cubicBezTo>
                      <a:pt x="4950" y="6100"/>
                      <a:pt x="4590" y="5740"/>
                      <a:pt x="4150" y="5740"/>
                    </a:cubicBezTo>
                    <a:close/>
                    <a:moveTo>
                      <a:pt x="6600" y="3500"/>
                    </a:moveTo>
                    <a:lnTo>
                      <a:pt x="1700" y="3500"/>
                    </a:lnTo>
                    <a:cubicBezTo>
                      <a:pt x="1050" y="3500"/>
                      <a:pt x="530" y="2970"/>
                      <a:pt x="530" y="2330"/>
                    </a:cubicBezTo>
                    <a:lnTo>
                      <a:pt x="530" y="200"/>
                    </a:lnTo>
                    <a:cubicBezTo>
                      <a:pt x="530" y="90"/>
                      <a:pt x="620" y="0"/>
                      <a:pt x="730" y="0"/>
                    </a:cubicBezTo>
                    <a:lnTo>
                      <a:pt x="7570" y="0"/>
                    </a:lnTo>
                    <a:cubicBezTo>
                      <a:pt x="7680" y="0"/>
                      <a:pt x="7770" y="90"/>
                      <a:pt x="7770" y="200"/>
                    </a:cubicBezTo>
                    <a:lnTo>
                      <a:pt x="7770" y="2320"/>
                    </a:lnTo>
                    <a:cubicBezTo>
                      <a:pt x="7770" y="2970"/>
                      <a:pt x="7240" y="3500"/>
                      <a:pt x="6600" y="3500"/>
                    </a:cubicBezTo>
                    <a:close/>
                    <a:moveTo>
                      <a:pt x="930" y="400"/>
                    </a:moveTo>
                    <a:lnTo>
                      <a:pt x="930" y="2320"/>
                    </a:lnTo>
                    <a:cubicBezTo>
                      <a:pt x="930" y="2750"/>
                      <a:pt x="1280" y="3090"/>
                      <a:pt x="1700" y="3090"/>
                    </a:cubicBezTo>
                    <a:lnTo>
                      <a:pt x="6590" y="3090"/>
                    </a:lnTo>
                    <a:cubicBezTo>
                      <a:pt x="7020" y="3090"/>
                      <a:pt x="7360" y="2740"/>
                      <a:pt x="7360" y="2320"/>
                    </a:cubicBezTo>
                    <a:lnTo>
                      <a:pt x="7360" y="400"/>
                    </a:lnTo>
                    <a:lnTo>
                      <a:pt x="930" y="400"/>
                    </a:lnTo>
                    <a:close/>
                  </a:path>
                </a:pathLst>
              </a:custGeom>
              <a:solidFill>
                <a:srgbClr val="54F9FD"/>
              </a:solidFill>
              <a:ln>
                <a:noFill/>
              </a:ln>
              <a:scene3d>
                <a:camera prst="orthographicFront"/>
                <a:lightRig rig="threePt" dir="t"/>
              </a:scene3d>
              <a:sp3d prstMaterial="matte"/>
            </p:spPr>
          </p:sp>
        </p:grpSp>
        <p:sp>
          <p:nvSpPr>
            <p:cNvPr id="24" name="任意多边形: 形状 23">
              <a:extLst>
                <a:ext uri="{FF2B5EF4-FFF2-40B4-BE49-F238E27FC236}">
                  <a16:creationId xmlns:a16="http://schemas.microsoft.com/office/drawing/2014/main" id="{26CCCF96-1307-4773-880B-D2D862F57E30}"/>
                </a:ext>
              </a:extLst>
            </p:cNvPr>
            <p:cNvSpPr/>
            <p:nvPr/>
          </p:nvSpPr>
          <p:spPr>
            <a:xfrm>
              <a:off x="6329854" y="2790498"/>
              <a:ext cx="1915512" cy="1581806"/>
            </a:xfrm>
            <a:custGeom>
              <a:avLst/>
              <a:gdLst>
                <a:gd name="connsiteX0" fmla="*/ 0 w 3415862"/>
                <a:gd name="connsiteY0" fmla="*/ 0 h 2678886"/>
                <a:gd name="connsiteX1" fmla="*/ 3415862 w 3415862"/>
                <a:gd name="connsiteY1" fmla="*/ 0 h 2678886"/>
                <a:gd name="connsiteX2" fmla="*/ 3415862 w 3415862"/>
                <a:gd name="connsiteY2" fmla="*/ 2158624 h 2678886"/>
                <a:gd name="connsiteX3" fmla="*/ 1707931 w 3415862"/>
                <a:gd name="connsiteY3" fmla="*/ 2678886 h 2678886"/>
                <a:gd name="connsiteX4" fmla="*/ 0 w 3415862"/>
                <a:gd name="connsiteY4" fmla="*/ 2158624 h 2678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5862" h="2678886">
                  <a:moveTo>
                    <a:pt x="0" y="0"/>
                  </a:moveTo>
                  <a:lnTo>
                    <a:pt x="3415862" y="0"/>
                  </a:lnTo>
                  <a:lnTo>
                    <a:pt x="3415862" y="2158624"/>
                  </a:lnTo>
                  <a:cubicBezTo>
                    <a:pt x="3415862" y="2445957"/>
                    <a:pt x="2651195" y="2678886"/>
                    <a:pt x="1707931" y="2678886"/>
                  </a:cubicBezTo>
                  <a:cubicBezTo>
                    <a:pt x="764667" y="2678886"/>
                    <a:pt x="0" y="2445957"/>
                    <a:pt x="0" y="2158624"/>
                  </a:cubicBezTo>
                  <a:close/>
                </a:path>
              </a:pathLst>
            </a:custGeom>
            <a:gradFill>
              <a:gsLst>
                <a:gs pos="23000">
                  <a:srgbClr val="42E8E0">
                    <a:alpha val="0"/>
                  </a:srgbClr>
                </a:gs>
                <a:gs pos="100000">
                  <a:srgbClr val="42E8E0">
                    <a:alpha val="29000"/>
                  </a:srgb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grpSp>
        <p:nvGrpSpPr>
          <p:cNvPr id="38" name="组合 37">
            <a:extLst>
              <a:ext uri="{FF2B5EF4-FFF2-40B4-BE49-F238E27FC236}">
                <a16:creationId xmlns:a16="http://schemas.microsoft.com/office/drawing/2014/main" id="{1E7C5DD4-B988-4314-9D8A-168432E08721}"/>
              </a:ext>
            </a:extLst>
          </p:cNvPr>
          <p:cNvGrpSpPr/>
          <p:nvPr/>
        </p:nvGrpSpPr>
        <p:grpSpPr>
          <a:xfrm>
            <a:off x="3818600" y="1902914"/>
            <a:ext cx="1697567" cy="1202826"/>
            <a:chOff x="2832100" y="2349999"/>
            <a:chExt cx="2359786" cy="1723027"/>
          </a:xfrm>
        </p:grpSpPr>
        <p:grpSp>
          <p:nvGrpSpPr>
            <p:cNvPr id="39" name="组合 38">
              <a:extLst>
                <a:ext uri="{FF2B5EF4-FFF2-40B4-BE49-F238E27FC236}">
                  <a16:creationId xmlns:a16="http://schemas.microsoft.com/office/drawing/2014/main" id="{2D873863-F53A-474A-B92D-DE95CE410CB5}"/>
                </a:ext>
              </a:extLst>
            </p:cNvPr>
            <p:cNvGrpSpPr/>
            <p:nvPr/>
          </p:nvGrpSpPr>
          <p:grpSpPr>
            <a:xfrm>
              <a:off x="2832100" y="2349999"/>
              <a:ext cx="2359786" cy="1723027"/>
              <a:chOff x="6096000" y="2790498"/>
              <a:chExt cx="2359786" cy="1723027"/>
            </a:xfrm>
          </p:grpSpPr>
          <p:grpSp>
            <p:nvGrpSpPr>
              <p:cNvPr id="41" name="组合 40">
                <a:extLst>
                  <a:ext uri="{FF2B5EF4-FFF2-40B4-BE49-F238E27FC236}">
                    <a16:creationId xmlns:a16="http://schemas.microsoft.com/office/drawing/2014/main" id="{40DE1B89-81ED-4081-B1FD-1C3606C8DAD1}"/>
                  </a:ext>
                </a:extLst>
              </p:cNvPr>
              <p:cNvGrpSpPr>
                <a:grpSpLocks noChangeAspect="1"/>
              </p:cNvGrpSpPr>
              <p:nvPr/>
            </p:nvGrpSpPr>
            <p:grpSpPr>
              <a:xfrm>
                <a:off x="6096000" y="3233475"/>
                <a:ext cx="2359786" cy="1280050"/>
                <a:chOff x="587375" y="1035543"/>
                <a:chExt cx="5378946" cy="2917774"/>
              </a:xfrm>
            </p:grpSpPr>
            <p:grpSp>
              <p:nvGrpSpPr>
                <p:cNvPr id="43" name="组合 42">
                  <a:extLst>
                    <a:ext uri="{FF2B5EF4-FFF2-40B4-BE49-F238E27FC236}">
                      <a16:creationId xmlns:a16="http://schemas.microsoft.com/office/drawing/2014/main" id="{02090096-0EFC-4196-B581-0DB566AD2EF0}"/>
                    </a:ext>
                  </a:extLst>
                </p:cNvPr>
                <p:cNvGrpSpPr/>
                <p:nvPr/>
              </p:nvGrpSpPr>
              <p:grpSpPr>
                <a:xfrm>
                  <a:off x="1104901" y="1035543"/>
                  <a:ext cx="4368800" cy="2583610"/>
                  <a:chOff x="3720820" y="2936317"/>
                  <a:chExt cx="4750360" cy="2816901"/>
                </a:xfrm>
              </p:grpSpPr>
              <p:sp>
                <p:nvSpPr>
                  <p:cNvPr id="51" name="椭圆 50">
                    <a:extLst>
                      <a:ext uri="{FF2B5EF4-FFF2-40B4-BE49-F238E27FC236}">
                        <a16:creationId xmlns:a16="http://schemas.microsoft.com/office/drawing/2014/main" id="{1927E5CF-75EC-422B-8D31-F9DA7B2D6878}"/>
                      </a:ext>
                    </a:extLst>
                  </p:cNvPr>
                  <p:cNvSpPr/>
                  <p:nvPr/>
                </p:nvSpPr>
                <p:spPr>
                  <a:xfrm>
                    <a:off x="4388069" y="4378799"/>
                    <a:ext cx="3415862" cy="973482"/>
                  </a:xfrm>
                  <a:prstGeom prst="ellipse">
                    <a:avLst/>
                  </a:prstGeom>
                  <a:noFill/>
                  <a:ln w="19050">
                    <a:gradFill>
                      <a:gsLst>
                        <a:gs pos="9000">
                          <a:schemeClr val="accent1">
                            <a:alpha val="0"/>
                          </a:schemeClr>
                        </a:gs>
                        <a:gs pos="100000">
                          <a:schemeClr val="accent1"/>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2" name="椭圆 51">
                    <a:extLst>
                      <a:ext uri="{FF2B5EF4-FFF2-40B4-BE49-F238E27FC236}">
                        <a16:creationId xmlns:a16="http://schemas.microsoft.com/office/drawing/2014/main" id="{948E2037-BA12-481D-A347-115847FE3F29}"/>
                      </a:ext>
                    </a:extLst>
                  </p:cNvPr>
                  <p:cNvSpPr/>
                  <p:nvPr/>
                </p:nvSpPr>
                <p:spPr>
                  <a:xfrm>
                    <a:off x="3720820" y="4084796"/>
                    <a:ext cx="4750360" cy="1668422"/>
                  </a:xfrm>
                  <a:prstGeom prst="ellipse">
                    <a:avLst/>
                  </a:prstGeom>
                  <a:gradFill>
                    <a:gsLst>
                      <a:gs pos="71000">
                        <a:schemeClr val="accent1">
                          <a:alpha val="0"/>
                        </a:schemeClr>
                      </a:gs>
                      <a:gs pos="100000">
                        <a:schemeClr val="accent1">
                          <a:alpha val="10000"/>
                        </a:schemeClr>
                      </a:gs>
                    </a:gsLst>
                    <a:lin ang="5400000" scaled="1"/>
                  </a:gradFill>
                  <a:ln w="6350">
                    <a:gradFill>
                      <a:gsLst>
                        <a:gs pos="13000">
                          <a:schemeClr val="accent1">
                            <a:alpha val="0"/>
                          </a:schemeClr>
                        </a:gs>
                        <a:gs pos="100000">
                          <a:schemeClr val="accent1">
                            <a:alpha val="40000"/>
                          </a:scheme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3" name="任意多边形: 形状 52">
                    <a:extLst>
                      <a:ext uri="{FF2B5EF4-FFF2-40B4-BE49-F238E27FC236}">
                        <a16:creationId xmlns:a16="http://schemas.microsoft.com/office/drawing/2014/main" id="{10A3A7F6-6B11-447B-A460-E7E5D61F9B03}"/>
                      </a:ext>
                    </a:extLst>
                  </p:cNvPr>
                  <p:cNvSpPr/>
                  <p:nvPr/>
                </p:nvSpPr>
                <p:spPr>
                  <a:xfrm>
                    <a:off x="4388069" y="2936317"/>
                    <a:ext cx="3415861" cy="2415964"/>
                  </a:xfrm>
                  <a:custGeom>
                    <a:avLst/>
                    <a:gdLst>
                      <a:gd name="connsiteX0" fmla="*/ 0 w 3415862"/>
                      <a:gd name="connsiteY0" fmla="*/ 0 h 2678886"/>
                      <a:gd name="connsiteX1" fmla="*/ 3415862 w 3415862"/>
                      <a:gd name="connsiteY1" fmla="*/ 0 h 2678886"/>
                      <a:gd name="connsiteX2" fmla="*/ 3415862 w 3415862"/>
                      <a:gd name="connsiteY2" fmla="*/ 2158624 h 2678886"/>
                      <a:gd name="connsiteX3" fmla="*/ 1707931 w 3415862"/>
                      <a:gd name="connsiteY3" fmla="*/ 2678886 h 2678886"/>
                      <a:gd name="connsiteX4" fmla="*/ 0 w 3415862"/>
                      <a:gd name="connsiteY4" fmla="*/ 2158624 h 2678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5862" h="2678886">
                        <a:moveTo>
                          <a:pt x="0" y="0"/>
                        </a:moveTo>
                        <a:lnTo>
                          <a:pt x="3415862" y="0"/>
                        </a:lnTo>
                        <a:lnTo>
                          <a:pt x="3415862" y="2158624"/>
                        </a:lnTo>
                        <a:cubicBezTo>
                          <a:pt x="3415862" y="2445957"/>
                          <a:pt x="2651195" y="2678886"/>
                          <a:pt x="1707931" y="2678886"/>
                        </a:cubicBezTo>
                        <a:cubicBezTo>
                          <a:pt x="764667" y="2678886"/>
                          <a:pt x="0" y="2445957"/>
                          <a:pt x="0" y="2158624"/>
                        </a:cubicBezTo>
                        <a:close/>
                      </a:path>
                    </a:pathLst>
                  </a:custGeom>
                  <a:gradFill>
                    <a:gsLst>
                      <a:gs pos="8000">
                        <a:srgbClr val="219EC4">
                          <a:alpha val="0"/>
                        </a:srgbClr>
                      </a:gs>
                      <a:gs pos="100000">
                        <a:srgbClr val="219EC4">
                          <a:alpha val="48000"/>
                        </a:srgb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椭圆 53">
                    <a:extLst>
                      <a:ext uri="{FF2B5EF4-FFF2-40B4-BE49-F238E27FC236}">
                        <a16:creationId xmlns:a16="http://schemas.microsoft.com/office/drawing/2014/main" id="{ADFCBB74-E349-463A-BDF6-D32C07E7F54A}"/>
                      </a:ext>
                    </a:extLst>
                  </p:cNvPr>
                  <p:cNvSpPr/>
                  <p:nvPr/>
                </p:nvSpPr>
                <p:spPr>
                  <a:xfrm>
                    <a:off x="4696180" y="4234734"/>
                    <a:ext cx="2769160" cy="736495"/>
                  </a:xfrm>
                  <a:prstGeom prst="ellipse">
                    <a:avLst/>
                  </a:prstGeom>
                  <a:noFill/>
                  <a:ln w="6350">
                    <a:gradFill>
                      <a:gsLst>
                        <a:gs pos="36000">
                          <a:schemeClr val="accent1">
                            <a:alpha val="0"/>
                          </a:schemeClr>
                        </a:gs>
                        <a:gs pos="100000">
                          <a:schemeClr val="accent1">
                            <a:alpha val="1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4" name="椭圆 43">
                  <a:extLst>
                    <a:ext uri="{FF2B5EF4-FFF2-40B4-BE49-F238E27FC236}">
                      <a16:creationId xmlns:a16="http://schemas.microsoft.com/office/drawing/2014/main" id="{A24BED65-AE1B-4D98-9E7E-818A58BA8FC3}"/>
                    </a:ext>
                  </a:extLst>
                </p:cNvPr>
                <p:cNvSpPr/>
                <p:nvPr/>
              </p:nvSpPr>
              <p:spPr>
                <a:xfrm>
                  <a:off x="1115788" y="2103090"/>
                  <a:ext cx="4368800" cy="1530247"/>
                </a:xfrm>
                <a:prstGeom prst="ellipse">
                  <a:avLst/>
                </a:prstGeom>
                <a:gradFill>
                  <a:gsLst>
                    <a:gs pos="71000">
                      <a:srgbClr val="219EC4">
                        <a:alpha val="0"/>
                      </a:srgbClr>
                    </a:gs>
                    <a:gs pos="100000">
                      <a:srgbClr val="3CB1C6">
                        <a:alpha val="15000"/>
                      </a:srgbClr>
                    </a:gs>
                  </a:gsLst>
                  <a:lin ang="5400000" scaled="1"/>
                </a:gradFill>
                <a:ln w="9525">
                  <a:gradFill>
                    <a:gsLst>
                      <a:gs pos="13000">
                        <a:srgbClr val="219EC4">
                          <a:alpha val="0"/>
                        </a:srgbClr>
                      </a:gs>
                      <a:gs pos="100000">
                        <a:srgbClr val="219EC4"/>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椭圆 44">
                  <a:extLst>
                    <a:ext uri="{FF2B5EF4-FFF2-40B4-BE49-F238E27FC236}">
                      <a16:creationId xmlns:a16="http://schemas.microsoft.com/office/drawing/2014/main" id="{0A636AE5-7304-4EBA-AA83-A4225CBD01A3}"/>
                    </a:ext>
                  </a:extLst>
                </p:cNvPr>
                <p:cNvSpPr>
                  <a:spLocks noChangeAspect="1"/>
                </p:cNvSpPr>
                <p:nvPr/>
              </p:nvSpPr>
              <p:spPr>
                <a:xfrm>
                  <a:off x="587375" y="2081317"/>
                  <a:ext cx="5344498" cy="1872000"/>
                </a:xfrm>
                <a:prstGeom prst="ellipse">
                  <a:avLst/>
                </a:prstGeom>
                <a:noFill/>
                <a:ln w="9525">
                  <a:gradFill>
                    <a:gsLst>
                      <a:gs pos="13000">
                        <a:srgbClr val="0D88FB">
                          <a:alpha val="0"/>
                        </a:srgbClr>
                      </a:gs>
                      <a:gs pos="100000">
                        <a:srgbClr val="54F9FD">
                          <a:alpha val="87000"/>
                        </a:srgb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椭圆 45">
                  <a:extLst>
                    <a:ext uri="{FF2B5EF4-FFF2-40B4-BE49-F238E27FC236}">
                      <a16:creationId xmlns:a16="http://schemas.microsoft.com/office/drawing/2014/main" id="{79BD1ABD-50DA-4778-B5FA-FBE3D2A5C57A}"/>
                    </a:ext>
                  </a:extLst>
                </p:cNvPr>
                <p:cNvSpPr/>
                <p:nvPr/>
              </p:nvSpPr>
              <p:spPr>
                <a:xfrm>
                  <a:off x="1045186" y="3549701"/>
                  <a:ext cx="87878" cy="87878"/>
                </a:xfrm>
                <a:prstGeom prst="ellipse">
                  <a:avLst/>
                </a:prstGeom>
                <a:solidFill>
                  <a:srgbClr val="219E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7" name="椭圆 46">
                  <a:extLst>
                    <a:ext uri="{FF2B5EF4-FFF2-40B4-BE49-F238E27FC236}">
                      <a16:creationId xmlns:a16="http://schemas.microsoft.com/office/drawing/2014/main" id="{459097E1-942E-43D8-946A-F519DDAD9A1F}"/>
                    </a:ext>
                  </a:extLst>
                </p:cNvPr>
                <p:cNvSpPr/>
                <p:nvPr/>
              </p:nvSpPr>
              <p:spPr>
                <a:xfrm>
                  <a:off x="1796300" y="3397421"/>
                  <a:ext cx="72000" cy="72000"/>
                </a:xfrm>
                <a:prstGeom prst="ellipse">
                  <a:avLst/>
                </a:prstGeom>
                <a:solidFill>
                  <a:srgbClr val="0D88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8" name="椭圆 47">
                  <a:extLst>
                    <a:ext uri="{FF2B5EF4-FFF2-40B4-BE49-F238E27FC236}">
                      <a16:creationId xmlns:a16="http://schemas.microsoft.com/office/drawing/2014/main" id="{C9DD452E-BD80-4A52-A6CB-68D69AB1646A}"/>
                    </a:ext>
                  </a:extLst>
                </p:cNvPr>
                <p:cNvSpPr/>
                <p:nvPr/>
              </p:nvSpPr>
              <p:spPr>
                <a:xfrm>
                  <a:off x="4258861" y="3841026"/>
                  <a:ext cx="87879" cy="87879"/>
                </a:xfrm>
                <a:prstGeom prst="ellipse">
                  <a:avLst/>
                </a:prstGeom>
                <a:solidFill>
                  <a:srgbClr val="219E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 name="椭圆 48">
                  <a:extLst>
                    <a:ext uri="{FF2B5EF4-FFF2-40B4-BE49-F238E27FC236}">
                      <a16:creationId xmlns:a16="http://schemas.microsoft.com/office/drawing/2014/main" id="{2E821031-ABB9-46E7-B912-C214EBCDFCD7}"/>
                    </a:ext>
                  </a:extLst>
                </p:cNvPr>
                <p:cNvSpPr/>
                <p:nvPr/>
              </p:nvSpPr>
              <p:spPr>
                <a:xfrm>
                  <a:off x="5878443" y="3014550"/>
                  <a:ext cx="87878" cy="87878"/>
                </a:xfrm>
                <a:prstGeom prst="ellipse">
                  <a:avLst/>
                </a:prstGeom>
                <a:solidFill>
                  <a:srgbClr val="219E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椭圆 49">
                  <a:extLst>
                    <a:ext uri="{FF2B5EF4-FFF2-40B4-BE49-F238E27FC236}">
                      <a16:creationId xmlns:a16="http://schemas.microsoft.com/office/drawing/2014/main" id="{977A2677-6B9F-4686-9825-83F0DC89D66B}"/>
                    </a:ext>
                  </a:extLst>
                </p:cNvPr>
                <p:cNvSpPr/>
                <p:nvPr/>
              </p:nvSpPr>
              <p:spPr>
                <a:xfrm>
                  <a:off x="5323272" y="2600893"/>
                  <a:ext cx="72000" cy="72000"/>
                </a:xfrm>
                <a:prstGeom prst="ellipse">
                  <a:avLst/>
                </a:prstGeom>
                <a:solidFill>
                  <a:srgbClr val="0D88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2" name="任意多边形: 形状 41">
                <a:extLst>
                  <a:ext uri="{FF2B5EF4-FFF2-40B4-BE49-F238E27FC236}">
                    <a16:creationId xmlns:a16="http://schemas.microsoft.com/office/drawing/2014/main" id="{96BC9C37-6A5D-4771-B11C-50306D3A06D2}"/>
                  </a:ext>
                </a:extLst>
              </p:cNvPr>
              <p:cNvSpPr/>
              <p:nvPr/>
            </p:nvSpPr>
            <p:spPr>
              <a:xfrm>
                <a:off x="6329854" y="2790498"/>
                <a:ext cx="1915512" cy="1581806"/>
              </a:xfrm>
              <a:custGeom>
                <a:avLst/>
                <a:gdLst>
                  <a:gd name="connsiteX0" fmla="*/ 0 w 3415862"/>
                  <a:gd name="connsiteY0" fmla="*/ 0 h 2678886"/>
                  <a:gd name="connsiteX1" fmla="*/ 3415862 w 3415862"/>
                  <a:gd name="connsiteY1" fmla="*/ 0 h 2678886"/>
                  <a:gd name="connsiteX2" fmla="*/ 3415862 w 3415862"/>
                  <a:gd name="connsiteY2" fmla="*/ 2158624 h 2678886"/>
                  <a:gd name="connsiteX3" fmla="*/ 1707931 w 3415862"/>
                  <a:gd name="connsiteY3" fmla="*/ 2678886 h 2678886"/>
                  <a:gd name="connsiteX4" fmla="*/ 0 w 3415862"/>
                  <a:gd name="connsiteY4" fmla="*/ 2158624 h 2678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5862" h="2678886">
                    <a:moveTo>
                      <a:pt x="0" y="0"/>
                    </a:moveTo>
                    <a:lnTo>
                      <a:pt x="3415862" y="0"/>
                    </a:lnTo>
                    <a:lnTo>
                      <a:pt x="3415862" y="2158624"/>
                    </a:lnTo>
                    <a:cubicBezTo>
                      <a:pt x="3415862" y="2445957"/>
                      <a:pt x="2651195" y="2678886"/>
                      <a:pt x="1707931" y="2678886"/>
                    </a:cubicBezTo>
                    <a:cubicBezTo>
                      <a:pt x="764667" y="2678886"/>
                      <a:pt x="0" y="2445957"/>
                      <a:pt x="0" y="2158624"/>
                    </a:cubicBezTo>
                    <a:close/>
                  </a:path>
                </a:pathLst>
              </a:custGeom>
              <a:gradFill>
                <a:gsLst>
                  <a:gs pos="23000">
                    <a:srgbClr val="42E8E0">
                      <a:alpha val="0"/>
                    </a:srgbClr>
                  </a:gs>
                  <a:gs pos="100000">
                    <a:srgbClr val="42E8E0">
                      <a:alpha val="29000"/>
                    </a:srgb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sp>
          <p:nvSpPr>
            <p:cNvPr id="40" name="iconfont-1191-866876">
              <a:extLst>
                <a:ext uri="{FF2B5EF4-FFF2-40B4-BE49-F238E27FC236}">
                  <a16:creationId xmlns:a16="http://schemas.microsoft.com/office/drawing/2014/main" id="{0D4C0F7E-A5CB-4E8D-8940-C21C1CAE099B}"/>
                </a:ext>
              </a:extLst>
            </p:cNvPr>
            <p:cNvSpPr>
              <a:spLocks noChangeAspect="1"/>
            </p:cNvSpPr>
            <p:nvPr/>
          </p:nvSpPr>
          <p:spPr bwMode="auto">
            <a:xfrm>
              <a:off x="3829072" y="3186172"/>
              <a:ext cx="401320" cy="279341"/>
            </a:xfrm>
            <a:custGeom>
              <a:avLst/>
              <a:gdLst>
                <a:gd name="T0" fmla="*/ 7406 w 9426"/>
                <a:gd name="T1" fmla="*/ 2487 h 6558"/>
                <a:gd name="T2" fmla="*/ 7182 w 9426"/>
                <a:gd name="T3" fmla="*/ 2501 h 6558"/>
                <a:gd name="T4" fmla="*/ 7182 w 9426"/>
                <a:gd name="T5" fmla="*/ 2487 h 6558"/>
                <a:gd name="T6" fmla="*/ 4713 w 9426"/>
                <a:gd name="T7" fmla="*/ 0 h 6558"/>
                <a:gd name="T8" fmla="*/ 2244 w 9426"/>
                <a:gd name="T9" fmla="*/ 2487 h 6558"/>
                <a:gd name="T10" fmla="*/ 2244 w 9426"/>
                <a:gd name="T11" fmla="*/ 2501 h 6558"/>
                <a:gd name="T12" fmla="*/ 2020 w 9426"/>
                <a:gd name="T13" fmla="*/ 2487 h 6558"/>
                <a:gd name="T14" fmla="*/ 0 w 9426"/>
                <a:gd name="T15" fmla="*/ 4523 h 6558"/>
                <a:gd name="T16" fmla="*/ 2020 w 9426"/>
                <a:gd name="T17" fmla="*/ 6558 h 6558"/>
                <a:gd name="T18" fmla="*/ 7406 w 9426"/>
                <a:gd name="T19" fmla="*/ 6558 h 6558"/>
                <a:gd name="T20" fmla="*/ 7631 w 9426"/>
                <a:gd name="T21" fmla="*/ 6332 h 6558"/>
                <a:gd name="T22" fmla="*/ 7406 w 9426"/>
                <a:gd name="T23" fmla="*/ 6105 h 6558"/>
                <a:gd name="T24" fmla="*/ 2020 w 9426"/>
                <a:gd name="T25" fmla="*/ 6105 h 6558"/>
                <a:gd name="T26" fmla="*/ 448 w 9426"/>
                <a:gd name="T27" fmla="*/ 4523 h 6558"/>
                <a:gd name="T28" fmla="*/ 2430 w 9426"/>
                <a:gd name="T29" fmla="*/ 2996 h 6558"/>
                <a:gd name="T30" fmla="*/ 2637 w 9426"/>
                <a:gd name="T31" fmla="*/ 2949 h 6558"/>
                <a:gd name="T32" fmla="*/ 2712 w 9426"/>
                <a:gd name="T33" fmla="*/ 2749 h 6558"/>
                <a:gd name="T34" fmla="*/ 2693 w 9426"/>
                <a:gd name="T35" fmla="*/ 2487 h 6558"/>
                <a:gd name="T36" fmla="*/ 4713 w 9426"/>
                <a:gd name="T37" fmla="*/ 452 h 6558"/>
                <a:gd name="T38" fmla="*/ 6733 w 9426"/>
                <a:gd name="T39" fmla="*/ 2487 h 6558"/>
                <a:gd name="T40" fmla="*/ 6714 w 9426"/>
                <a:gd name="T41" fmla="*/ 2749 h 6558"/>
                <a:gd name="T42" fmla="*/ 6789 w 9426"/>
                <a:gd name="T43" fmla="*/ 2949 h 6558"/>
                <a:gd name="T44" fmla="*/ 6995 w 9426"/>
                <a:gd name="T45" fmla="*/ 2996 h 6558"/>
                <a:gd name="T46" fmla="*/ 8977 w 9426"/>
                <a:gd name="T47" fmla="*/ 4523 h 6558"/>
                <a:gd name="T48" fmla="*/ 8779 w 9426"/>
                <a:gd name="T49" fmla="*/ 5292 h 6558"/>
                <a:gd name="T50" fmla="*/ 8865 w 9426"/>
                <a:gd name="T51" fmla="*/ 5599 h 6558"/>
                <a:gd name="T52" fmla="*/ 9171 w 9426"/>
                <a:gd name="T53" fmla="*/ 5512 h 6558"/>
                <a:gd name="T54" fmla="*/ 9426 w 9426"/>
                <a:gd name="T55" fmla="*/ 4523 h 6558"/>
                <a:gd name="T56" fmla="*/ 7406 w 9426"/>
                <a:gd name="T57" fmla="*/ 2487 h 6558"/>
                <a:gd name="T58" fmla="*/ 6125 w 9426"/>
                <a:gd name="T59" fmla="*/ 4410 h 6558"/>
                <a:gd name="T60" fmla="*/ 4907 w 9426"/>
                <a:gd name="T61" fmla="*/ 4410 h 6558"/>
                <a:gd name="T62" fmla="*/ 4907 w 9426"/>
                <a:gd name="T63" fmla="*/ 3658 h 6558"/>
                <a:gd name="T64" fmla="*/ 6125 w 9426"/>
                <a:gd name="T65" fmla="*/ 3658 h 6558"/>
                <a:gd name="T66" fmla="*/ 6324 w 9426"/>
                <a:gd name="T67" fmla="*/ 3457 h 6558"/>
                <a:gd name="T68" fmla="*/ 6125 w 9426"/>
                <a:gd name="T69" fmla="*/ 3257 h 6558"/>
                <a:gd name="T70" fmla="*/ 5288 w 9426"/>
                <a:gd name="T71" fmla="*/ 3257 h 6558"/>
                <a:gd name="T72" fmla="*/ 5922 w 9426"/>
                <a:gd name="T73" fmla="*/ 2110 h 6558"/>
                <a:gd name="T74" fmla="*/ 5801 w 9426"/>
                <a:gd name="T75" fmla="*/ 1918 h 6558"/>
                <a:gd name="T76" fmla="*/ 5574 w 9426"/>
                <a:gd name="T77" fmla="*/ 1915 h 6558"/>
                <a:gd name="T78" fmla="*/ 4833 w 9426"/>
                <a:gd name="T79" fmla="*/ 3257 h 6558"/>
                <a:gd name="T80" fmla="*/ 4546 w 9426"/>
                <a:gd name="T81" fmla="*/ 3257 h 6558"/>
                <a:gd name="T82" fmla="*/ 4543 w 9426"/>
                <a:gd name="T83" fmla="*/ 3235 h 6558"/>
                <a:gd name="T84" fmla="*/ 3796 w 9426"/>
                <a:gd name="T85" fmla="*/ 1882 h 6558"/>
                <a:gd name="T86" fmla="*/ 3570 w 9426"/>
                <a:gd name="T87" fmla="*/ 1885 h 6558"/>
                <a:gd name="T88" fmla="*/ 3448 w 9426"/>
                <a:gd name="T89" fmla="*/ 2077 h 6558"/>
                <a:gd name="T90" fmla="*/ 4100 w 9426"/>
                <a:gd name="T91" fmla="*/ 3257 h 6558"/>
                <a:gd name="T92" fmla="*/ 3290 w 9426"/>
                <a:gd name="T93" fmla="*/ 3257 h 6558"/>
                <a:gd name="T94" fmla="*/ 3091 w 9426"/>
                <a:gd name="T95" fmla="*/ 3457 h 6558"/>
                <a:gd name="T96" fmla="*/ 3290 w 9426"/>
                <a:gd name="T97" fmla="*/ 3658 h 6558"/>
                <a:gd name="T98" fmla="*/ 4509 w 9426"/>
                <a:gd name="T99" fmla="*/ 3658 h 6558"/>
                <a:gd name="T100" fmla="*/ 4509 w 9426"/>
                <a:gd name="T101" fmla="*/ 4410 h 6558"/>
                <a:gd name="T102" fmla="*/ 3290 w 9426"/>
                <a:gd name="T103" fmla="*/ 4410 h 6558"/>
                <a:gd name="T104" fmla="*/ 3091 w 9426"/>
                <a:gd name="T105" fmla="*/ 4610 h 6558"/>
                <a:gd name="T106" fmla="*/ 3290 w 9426"/>
                <a:gd name="T107" fmla="*/ 4810 h 6558"/>
                <a:gd name="T108" fmla="*/ 4509 w 9426"/>
                <a:gd name="T109" fmla="*/ 4810 h 6558"/>
                <a:gd name="T110" fmla="*/ 4509 w 9426"/>
                <a:gd name="T111" fmla="*/ 5733 h 6558"/>
                <a:gd name="T112" fmla="*/ 4708 w 9426"/>
                <a:gd name="T113" fmla="*/ 5888 h 6558"/>
                <a:gd name="T114" fmla="*/ 4907 w 9426"/>
                <a:gd name="T115" fmla="*/ 5733 h 6558"/>
                <a:gd name="T116" fmla="*/ 4907 w 9426"/>
                <a:gd name="T117" fmla="*/ 4810 h 6558"/>
                <a:gd name="T118" fmla="*/ 6125 w 9426"/>
                <a:gd name="T119" fmla="*/ 4810 h 6558"/>
                <a:gd name="T120" fmla="*/ 6324 w 9426"/>
                <a:gd name="T121" fmla="*/ 4610 h 6558"/>
                <a:gd name="T122" fmla="*/ 6125 w 9426"/>
                <a:gd name="T123" fmla="*/ 4410 h 6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26" h="6558">
                  <a:moveTo>
                    <a:pt x="7406" y="2487"/>
                  </a:moveTo>
                  <a:cubicBezTo>
                    <a:pt x="7332" y="2487"/>
                    <a:pt x="7257" y="2492"/>
                    <a:pt x="7182" y="2501"/>
                  </a:cubicBezTo>
                  <a:lnTo>
                    <a:pt x="7182" y="2487"/>
                  </a:lnTo>
                  <a:cubicBezTo>
                    <a:pt x="7182" y="1116"/>
                    <a:pt x="6074" y="0"/>
                    <a:pt x="4713" y="0"/>
                  </a:cubicBezTo>
                  <a:cubicBezTo>
                    <a:pt x="3352" y="0"/>
                    <a:pt x="2244" y="1116"/>
                    <a:pt x="2244" y="2487"/>
                  </a:cubicBezTo>
                  <a:lnTo>
                    <a:pt x="2244" y="2501"/>
                  </a:lnTo>
                  <a:cubicBezTo>
                    <a:pt x="2169" y="2492"/>
                    <a:pt x="2094" y="2487"/>
                    <a:pt x="2020" y="2487"/>
                  </a:cubicBezTo>
                  <a:cubicBezTo>
                    <a:pt x="906" y="2487"/>
                    <a:pt x="0" y="3400"/>
                    <a:pt x="0" y="4523"/>
                  </a:cubicBezTo>
                  <a:cubicBezTo>
                    <a:pt x="0" y="5645"/>
                    <a:pt x="906" y="6558"/>
                    <a:pt x="2020" y="6558"/>
                  </a:cubicBezTo>
                  <a:lnTo>
                    <a:pt x="7406" y="6558"/>
                  </a:lnTo>
                  <a:cubicBezTo>
                    <a:pt x="7530" y="6558"/>
                    <a:pt x="7631" y="6457"/>
                    <a:pt x="7631" y="6332"/>
                  </a:cubicBezTo>
                  <a:cubicBezTo>
                    <a:pt x="7631" y="6207"/>
                    <a:pt x="7530" y="6105"/>
                    <a:pt x="7406" y="6105"/>
                  </a:cubicBezTo>
                  <a:lnTo>
                    <a:pt x="2020" y="6105"/>
                  </a:lnTo>
                  <a:cubicBezTo>
                    <a:pt x="1153" y="6105"/>
                    <a:pt x="448" y="5395"/>
                    <a:pt x="448" y="4523"/>
                  </a:cubicBezTo>
                  <a:cubicBezTo>
                    <a:pt x="448" y="3514"/>
                    <a:pt x="1401" y="2717"/>
                    <a:pt x="2430" y="2996"/>
                  </a:cubicBezTo>
                  <a:cubicBezTo>
                    <a:pt x="2503" y="3017"/>
                    <a:pt x="2580" y="2998"/>
                    <a:pt x="2637" y="2949"/>
                  </a:cubicBezTo>
                  <a:cubicBezTo>
                    <a:pt x="2693" y="2899"/>
                    <a:pt x="2721" y="2824"/>
                    <a:pt x="2712" y="2749"/>
                  </a:cubicBezTo>
                  <a:cubicBezTo>
                    <a:pt x="2699" y="2650"/>
                    <a:pt x="2693" y="2566"/>
                    <a:pt x="2693" y="2487"/>
                  </a:cubicBezTo>
                  <a:cubicBezTo>
                    <a:pt x="2693" y="1365"/>
                    <a:pt x="3599" y="452"/>
                    <a:pt x="4713" y="452"/>
                  </a:cubicBezTo>
                  <a:cubicBezTo>
                    <a:pt x="5827" y="452"/>
                    <a:pt x="6733" y="1365"/>
                    <a:pt x="6733" y="2487"/>
                  </a:cubicBezTo>
                  <a:cubicBezTo>
                    <a:pt x="6733" y="2566"/>
                    <a:pt x="6727" y="2650"/>
                    <a:pt x="6714" y="2749"/>
                  </a:cubicBezTo>
                  <a:cubicBezTo>
                    <a:pt x="6705" y="2824"/>
                    <a:pt x="6733" y="2899"/>
                    <a:pt x="6789" y="2949"/>
                  </a:cubicBezTo>
                  <a:cubicBezTo>
                    <a:pt x="6845" y="2998"/>
                    <a:pt x="6923" y="3016"/>
                    <a:pt x="6995" y="2996"/>
                  </a:cubicBezTo>
                  <a:cubicBezTo>
                    <a:pt x="8025" y="2716"/>
                    <a:pt x="8977" y="3514"/>
                    <a:pt x="8977" y="4523"/>
                  </a:cubicBezTo>
                  <a:cubicBezTo>
                    <a:pt x="8977" y="4791"/>
                    <a:pt x="8909" y="5057"/>
                    <a:pt x="8779" y="5292"/>
                  </a:cubicBezTo>
                  <a:cubicBezTo>
                    <a:pt x="8718" y="5401"/>
                    <a:pt x="8757" y="5538"/>
                    <a:pt x="8865" y="5599"/>
                  </a:cubicBezTo>
                  <a:cubicBezTo>
                    <a:pt x="8974" y="5660"/>
                    <a:pt x="9110" y="5621"/>
                    <a:pt x="9171" y="5512"/>
                  </a:cubicBezTo>
                  <a:cubicBezTo>
                    <a:pt x="9338" y="5210"/>
                    <a:pt x="9426" y="4868"/>
                    <a:pt x="9426" y="4523"/>
                  </a:cubicBezTo>
                  <a:cubicBezTo>
                    <a:pt x="9426" y="3401"/>
                    <a:pt x="8520" y="2488"/>
                    <a:pt x="7406" y="2487"/>
                  </a:cubicBezTo>
                  <a:close/>
                  <a:moveTo>
                    <a:pt x="6125" y="4410"/>
                  </a:moveTo>
                  <a:lnTo>
                    <a:pt x="4907" y="4410"/>
                  </a:lnTo>
                  <a:lnTo>
                    <a:pt x="4907" y="3658"/>
                  </a:lnTo>
                  <a:lnTo>
                    <a:pt x="6125" y="3658"/>
                  </a:lnTo>
                  <a:cubicBezTo>
                    <a:pt x="6235" y="3658"/>
                    <a:pt x="6324" y="3568"/>
                    <a:pt x="6324" y="3457"/>
                  </a:cubicBezTo>
                  <a:cubicBezTo>
                    <a:pt x="6324" y="3347"/>
                    <a:pt x="6235" y="3257"/>
                    <a:pt x="6125" y="3257"/>
                  </a:cubicBezTo>
                  <a:lnTo>
                    <a:pt x="5288" y="3257"/>
                  </a:lnTo>
                  <a:lnTo>
                    <a:pt x="5922" y="2110"/>
                  </a:lnTo>
                  <a:cubicBezTo>
                    <a:pt x="5951" y="2057"/>
                    <a:pt x="5897" y="1971"/>
                    <a:pt x="5801" y="1918"/>
                  </a:cubicBezTo>
                  <a:cubicBezTo>
                    <a:pt x="5705" y="1864"/>
                    <a:pt x="5604" y="1863"/>
                    <a:pt x="5574" y="1915"/>
                  </a:cubicBezTo>
                  <a:lnTo>
                    <a:pt x="4833" y="3257"/>
                  </a:lnTo>
                  <a:lnTo>
                    <a:pt x="4546" y="3257"/>
                  </a:lnTo>
                  <a:cubicBezTo>
                    <a:pt x="4545" y="3250"/>
                    <a:pt x="4547" y="3241"/>
                    <a:pt x="4543" y="3235"/>
                  </a:cubicBezTo>
                  <a:lnTo>
                    <a:pt x="3796" y="1882"/>
                  </a:lnTo>
                  <a:cubicBezTo>
                    <a:pt x="3767" y="1830"/>
                    <a:pt x="3666" y="1831"/>
                    <a:pt x="3570" y="1885"/>
                  </a:cubicBezTo>
                  <a:cubicBezTo>
                    <a:pt x="3473" y="1939"/>
                    <a:pt x="3419" y="2025"/>
                    <a:pt x="3448" y="2077"/>
                  </a:cubicBezTo>
                  <a:lnTo>
                    <a:pt x="4100" y="3257"/>
                  </a:lnTo>
                  <a:lnTo>
                    <a:pt x="3290" y="3257"/>
                  </a:lnTo>
                  <a:cubicBezTo>
                    <a:pt x="3181" y="3257"/>
                    <a:pt x="3091" y="3347"/>
                    <a:pt x="3091" y="3457"/>
                  </a:cubicBezTo>
                  <a:cubicBezTo>
                    <a:pt x="3091" y="3568"/>
                    <a:pt x="3181" y="3658"/>
                    <a:pt x="3290" y="3658"/>
                  </a:cubicBezTo>
                  <a:lnTo>
                    <a:pt x="4509" y="3658"/>
                  </a:lnTo>
                  <a:lnTo>
                    <a:pt x="4509" y="4410"/>
                  </a:lnTo>
                  <a:lnTo>
                    <a:pt x="3290" y="4410"/>
                  </a:lnTo>
                  <a:cubicBezTo>
                    <a:pt x="3181" y="4410"/>
                    <a:pt x="3091" y="4499"/>
                    <a:pt x="3091" y="4610"/>
                  </a:cubicBezTo>
                  <a:cubicBezTo>
                    <a:pt x="3091" y="4721"/>
                    <a:pt x="3181" y="4810"/>
                    <a:pt x="3290" y="4810"/>
                  </a:cubicBezTo>
                  <a:lnTo>
                    <a:pt x="4509" y="4810"/>
                  </a:lnTo>
                  <a:lnTo>
                    <a:pt x="4509" y="5733"/>
                  </a:lnTo>
                  <a:cubicBezTo>
                    <a:pt x="4509" y="5819"/>
                    <a:pt x="4598" y="5888"/>
                    <a:pt x="4708" y="5888"/>
                  </a:cubicBezTo>
                  <a:cubicBezTo>
                    <a:pt x="4818" y="5888"/>
                    <a:pt x="4907" y="5819"/>
                    <a:pt x="4907" y="5733"/>
                  </a:cubicBezTo>
                  <a:lnTo>
                    <a:pt x="4907" y="4810"/>
                  </a:lnTo>
                  <a:lnTo>
                    <a:pt x="6125" y="4810"/>
                  </a:lnTo>
                  <a:cubicBezTo>
                    <a:pt x="6235" y="4810"/>
                    <a:pt x="6324" y="4721"/>
                    <a:pt x="6324" y="4610"/>
                  </a:cubicBezTo>
                  <a:cubicBezTo>
                    <a:pt x="6324" y="4499"/>
                    <a:pt x="6235" y="4410"/>
                    <a:pt x="6125" y="4410"/>
                  </a:cubicBezTo>
                  <a:close/>
                </a:path>
              </a:pathLst>
            </a:custGeom>
            <a:solidFill>
              <a:srgbClr val="42E8E0"/>
            </a:solidFill>
            <a:ln>
              <a:noFill/>
            </a:ln>
            <a:scene3d>
              <a:camera prst="orthographicFront"/>
              <a:lightRig rig="threePt" dir="t"/>
            </a:scene3d>
            <a:sp3d prstMaterial="matte"/>
          </p:spPr>
        </p:sp>
      </p:grpSp>
      <p:grpSp>
        <p:nvGrpSpPr>
          <p:cNvPr id="55" name="组合 54">
            <a:extLst>
              <a:ext uri="{FF2B5EF4-FFF2-40B4-BE49-F238E27FC236}">
                <a16:creationId xmlns:a16="http://schemas.microsoft.com/office/drawing/2014/main" id="{90CBBCCB-CF21-4399-AD85-29D35F1BF8B7}"/>
              </a:ext>
            </a:extLst>
          </p:cNvPr>
          <p:cNvGrpSpPr/>
          <p:nvPr/>
        </p:nvGrpSpPr>
        <p:grpSpPr>
          <a:xfrm>
            <a:off x="6539046" y="3581400"/>
            <a:ext cx="1697567" cy="1202826"/>
            <a:chOff x="5105400" y="2349999"/>
            <a:chExt cx="2359786" cy="1723027"/>
          </a:xfrm>
        </p:grpSpPr>
        <p:grpSp>
          <p:nvGrpSpPr>
            <p:cNvPr id="56" name="组合 55">
              <a:extLst>
                <a:ext uri="{FF2B5EF4-FFF2-40B4-BE49-F238E27FC236}">
                  <a16:creationId xmlns:a16="http://schemas.microsoft.com/office/drawing/2014/main" id="{49372907-7FE8-4376-B8EF-F108DFC5063E}"/>
                </a:ext>
              </a:extLst>
            </p:cNvPr>
            <p:cNvGrpSpPr/>
            <p:nvPr/>
          </p:nvGrpSpPr>
          <p:grpSpPr>
            <a:xfrm>
              <a:off x="5105400" y="2349999"/>
              <a:ext cx="2359786" cy="1723027"/>
              <a:chOff x="6096000" y="2790498"/>
              <a:chExt cx="2359786" cy="1723027"/>
            </a:xfrm>
          </p:grpSpPr>
          <p:grpSp>
            <p:nvGrpSpPr>
              <p:cNvPr id="58" name="组合 57">
                <a:extLst>
                  <a:ext uri="{FF2B5EF4-FFF2-40B4-BE49-F238E27FC236}">
                    <a16:creationId xmlns:a16="http://schemas.microsoft.com/office/drawing/2014/main" id="{ABAC1AB3-8598-482D-B821-BF4B4833FE8B}"/>
                  </a:ext>
                </a:extLst>
              </p:cNvPr>
              <p:cNvGrpSpPr>
                <a:grpSpLocks noChangeAspect="1"/>
              </p:cNvGrpSpPr>
              <p:nvPr/>
            </p:nvGrpSpPr>
            <p:grpSpPr>
              <a:xfrm>
                <a:off x="6096000" y="3233475"/>
                <a:ext cx="2359786" cy="1280050"/>
                <a:chOff x="587375" y="1035543"/>
                <a:chExt cx="5378946" cy="2917774"/>
              </a:xfrm>
            </p:grpSpPr>
            <p:grpSp>
              <p:nvGrpSpPr>
                <p:cNvPr id="60" name="组合 59">
                  <a:extLst>
                    <a:ext uri="{FF2B5EF4-FFF2-40B4-BE49-F238E27FC236}">
                      <a16:creationId xmlns:a16="http://schemas.microsoft.com/office/drawing/2014/main" id="{7DCF1315-DAE7-49DA-942D-A88D04550851}"/>
                    </a:ext>
                  </a:extLst>
                </p:cNvPr>
                <p:cNvGrpSpPr/>
                <p:nvPr/>
              </p:nvGrpSpPr>
              <p:grpSpPr>
                <a:xfrm>
                  <a:off x="1104901" y="1035543"/>
                  <a:ext cx="4368800" cy="2583610"/>
                  <a:chOff x="3720820" y="2936317"/>
                  <a:chExt cx="4750360" cy="2816901"/>
                </a:xfrm>
              </p:grpSpPr>
              <p:sp>
                <p:nvSpPr>
                  <p:cNvPr id="68" name="椭圆 67">
                    <a:extLst>
                      <a:ext uri="{FF2B5EF4-FFF2-40B4-BE49-F238E27FC236}">
                        <a16:creationId xmlns:a16="http://schemas.microsoft.com/office/drawing/2014/main" id="{03BAD9C3-99C3-456F-ACC3-06766B38BEA1}"/>
                      </a:ext>
                    </a:extLst>
                  </p:cNvPr>
                  <p:cNvSpPr/>
                  <p:nvPr/>
                </p:nvSpPr>
                <p:spPr>
                  <a:xfrm>
                    <a:off x="4388069" y="4378799"/>
                    <a:ext cx="3415862" cy="973482"/>
                  </a:xfrm>
                  <a:prstGeom prst="ellipse">
                    <a:avLst/>
                  </a:prstGeom>
                  <a:noFill/>
                  <a:ln w="19050">
                    <a:gradFill>
                      <a:gsLst>
                        <a:gs pos="9000">
                          <a:schemeClr val="accent1">
                            <a:alpha val="0"/>
                          </a:schemeClr>
                        </a:gs>
                        <a:gs pos="100000">
                          <a:schemeClr val="accent1"/>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9" name="椭圆 68">
                    <a:extLst>
                      <a:ext uri="{FF2B5EF4-FFF2-40B4-BE49-F238E27FC236}">
                        <a16:creationId xmlns:a16="http://schemas.microsoft.com/office/drawing/2014/main" id="{BEA632DA-3249-4F25-93C8-3AA3370AE185}"/>
                      </a:ext>
                    </a:extLst>
                  </p:cNvPr>
                  <p:cNvSpPr/>
                  <p:nvPr/>
                </p:nvSpPr>
                <p:spPr>
                  <a:xfrm>
                    <a:off x="3720820" y="4084796"/>
                    <a:ext cx="4750360" cy="1668422"/>
                  </a:xfrm>
                  <a:prstGeom prst="ellipse">
                    <a:avLst/>
                  </a:prstGeom>
                  <a:gradFill>
                    <a:gsLst>
                      <a:gs pos="71000">
                        <a:schemeClr val="accent1">
                          <a:alpha val="0"/>
                        </a:schemeClr>
                      </a:gs>
                      <a:gs pos="100000">
                        <a:schemeClr val="accent1">
                          <a:alpha val="10000"/>
                        </a:schemeClr>
                      </a:gs>
                    </a:gsLst>
                    <a:lin ang="5400000" scaled="1"/>
                  </a:gradFill>
                  <a:ln w="6350">
                    <a:gradFill>
                      <a:gsLst>
                        <a:gs pos="13000">
                          <a:schemeClr val="accent1">
                            <a:alpha val="0"/>
                          </a:schemeClr>
                        </a:gs>
                        <a:gs pos="100000">
                          <a:schemeClr val="accent1">
                            <a:alpha val="40000"/>
                          </a:scheme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0" name="任意多边形: 形状 69">
                    <a:extLst>
                      <a:ext uri="{FF2B5EF4-FFF2-40B4-BE49-F238E27FC236}">
                        <a16:creationId xmlns:a16="http://schemas.microsoft.com/office/drawing/2014/main" id="{1DB052D6-E458-425D-BC6F-6E566860C3E0}"/>
                      </a:ext>
                    </a:extLst>
                  </p:cNvPr>
                  <p:cNvSpPr/>
                  <p:nvPr/>
                </p:nvSpPr>
                <p:spPr>
                  <a:xfrm>
                    <a:off x="4388069" y="2936317"/>
                    <a:ext cx="3415861" cy="2415964"/>
                  </a:xfrm>
                  <a:custGeom>
                    <a:avLst/>
                    <a:gdLst>
                      <a:gd name="connsiteX0" fmla="*/ 0 w 3415862"/>
                      <a:gd name="connsiteY0" fmla="*/ 0 h 2678886"/>
                      <a:gd name="connsiteX1" fmla="*/ 3415862 w 3415862"/>
                      <a:gd name="connsiteY1" fmla="*/ 0 h 2678886"/>
                      <a:gd name="connsiteX2" fmla="*/ 3415862 w 3415862"/>
                      <a:gd name="connsiteY2" fmla="*/ 2158624 h 2678886"/>
                      <a:gd name="connsiteX3" fmla="*/ 1707931 w 3415862"/>
                      <a:gd name="connsiteY3" fmla="*/ 2678886 h 2678886"/>
                      <a:gd name="connsiteX4" fmla="*/ 0 w 3415862"/>
                      <a:gd name="connsiteY4" fmla="*/ 2158624 h 2678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5862" h="2678886">
                        <a:moveTo>
                          <a:pt x="0" y="0"/>
                        </a:moveTo>
                        <a:lnTo>
                          <a:pt x="3415862" y="0"/>
                        </a:lnTo>
                        <a:lnTo>
                          <a:pt x="3415862" y="2158624"/>
                        </a:lnTo>
                        <a:cubicBezTo>
                          <a:pt x="3415862" y="2445957"/>
                          <a:pt x="2651195" y="2678886"/>
                          <a:pt x="1707931" y="2678886"/>
                        </a:cubicBezTo>
                        <a:cubicBezTo>
                          <a:pt x="764667" y="2678886"/>
                          <a:pt x="0" y="2445957"/>
                          <a:pt x="0" y="2158624"/>
                        </a:cubicBezTo>
                        <a:close/>
                      </a:path>
                    </a:pathLst>
                  </a:custGeom>
                  <a:gradFill>
                    <a:gsLst>
                      <a:gs pos="8000">
                        <a:srgbClr val="219EC4">
                          <a:alpha val="0"/>
                        </a:srgbClr>
                      </a:gs>
                      <a:gs pos="100000">
                        <a:srgbClr val="219EC4">
                          <a:alpha val="48000"/>
                        </a:srgb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1" name="椭圆 70">
                    <a:extLst>
                      <a:ext uri="{FF2B5EF4-FFF2-40B4-BE49-F238E27FC236}">
                        <a16:creationId xmlns:a16="http://schemas.microsoft.com/office/drawing/2014/main" id="{72CA5050-8E2D-4395-96A8-AA3CC255AE0E}"/>
                      </a:ext>
                    </a:extLst>
                  </p:cNvPr>
                  <p:cNvSpPr/>
                  <p:nvPr/>
                </p:nvSpPr>
                <p:spPr>
                  <a:xfrm>
                    <a:off x="4696180" y="4234734"/>
                    <a:ext cx="2769160" cy="736495"/>
                  </a:xfrm>
                  <a:prstGeom prst="ellipse">
                    <a:avLst/>
                  </a:prstGeom>
                  <a:noFill/>
                  <a:ln w="6350">
                    <a:gradFill>
                      <a:gsLst>
                        <a:gs pos="36000">
                          <a:schemeClr val="accent1">
                            <a:alpha val="0"/>
                          </a:schemeClr>
                        </a:gs>
                        <a:gs pos="100000">
                          <a:schemeClr val="accent1">
                            <a:alpha val="1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61" name="椭圆 60">
                  <a:extLst>
                    <a:ext uri="{FF2B5EF4-FFF2-40B4-BE49-F238E27FC236}">
                      <a16:creationId xmlns:a16="http://schemas.microsoft.com/office/drawing/2014/main" id="{539D1540-CCBB-4DEA-BED7-2CD26C327B95}"/>
                    </a:ext>
                  </a:extLst>
                </p:cNvPr>
                <p:cNvSpPr/>
                <p:nvPr/>
              </p:nvSpPr>
              <p:spPr>
                <a:xfrm>
                  <a:off x="1115788" y="2103089"/>
                  <a:ext cx="4368800" cy="1530246"/>
                </a:xfrm>
                <a:prstGeom prst="ellipse">
                  <a:avLst/>
                </a:prstGeom>
                <a:gradFill>
                  <a:gsLst>
                    <a:gs pos="71000">
                      <a:srgbClr val="219EC4">
                        <a:alpha val="0"/>
                      </a:srgbClr>
                    </a:gs>
                    <a:gs pos="100000">
                      <a:srgbClr val="3CB1C6">
                        <a:alpha val="15000"/>
                      </a:srgbClr>
                    </a:gs>
                  </a:gsLst>
                  <a:lin ang="5400000" scaled="1"/>
                </a:gradFill>
                <a:ln w="9525">
                  <a:gradFill>
                    <a:gsLst>
                      <a:gs pos="13000">
                        <a:srgbClr val="219EC4">
                          <a:alpha val="0"/>
                        </a:srgbClr>
                      </a:gs>
                      <a:gs pos="100000">
                        <a:srgbClr val="219EC4"/>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2" name="椭圆 61">
                  <a:extLst>
                    <a:ext uri="{FF2B5EF4-FFF2-40B4-BE49-F238E27FC236}">
                      <a16:creationId xmlns:a16="http://schemas.microsoft.com/office/drawing/2014/main" id="{7E83B828-2C71-40F4-8D64-9A9B712927E6}"/>
                    </a:ext>
                  </a:extLst>
                </p:cNvPr>
                <p:cNvSpPr>
                  <a:spLocks noChangeAspect="1"/>
                </p:cNvSpPr>
                <p:nvPr/>
              </p:nvSpPr>
              <p:spPr>
                <a:xfrm>
                  <a:off x="587375" y="2081317"/>
                  <a:ext cx="5344498" cy="1872000"/>
                </a:xfrm>
                <a:prstGeom prst="ellipse">
                  <a:avLst/>
                </a:prstGeom>
                <a:noFill/>
                <a:ln w="9525">
                  <a:gradFill>
                    <a:gsLst>
                      <a:gs pos="13000">
                        <a:srgbClr val="0D88FB">
                          <a:alpha val="0"/>
                        </a:srgbClr>
                      </a:gs>
                      <a:gs pos="100000">
                        <a:srgbClr val="54F9FD">
                          <a:alpha val="87000"/>
                        </a:srgb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3" name="椭圆 62">
                  <a:extLst>
                    <a:ext uri="{FF2B5EF4-FFF2-40B4-BE49-F238E27FC236}">
                      <a16:creationId xmlns:a16="http://schemas.microsoft.com/office/drawing/2014/main" id="{05BD4327-E631-495D-AFA0-C5548FB3A56C}"/>
                    </a:ext>
                  </a:extLst>
                </p:cNvPr>
                <p:cNvSpPr/>
                <p:nvPr/>
              </p:nvSpPr>
              <p:spPr>
                <a:xfrm>
                  <a:off x="1045186" y="3549701"/>
                  <a:ext cx="87878" cy="87878"/>
                </a:xfrm>
                <a:prstGeom prst="ellipse">
                  <a:avLst/>
                </a:prstGeom>
                <a:solidFill>
                  <a:srgbClr val="219E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4" name="椭圆 63">
                  <a:extLst>
                    <a:ext uri="{FF2B5EF4-FFF2-40B4-BE49-F238E27FC236}">
                      <a16:creationId xmlns:a16="http://schemas.microsoft.com/office/drawing/2014/main" id="{A17FDFA6-92CD-4D22-880C-D377760C34B6}"/>
                    </a:ext>
                  </a:extLst>
                </p:cNvPr>
                <p:cNvSpPr/>
                <p:nvPr/>
              </p:nvSpPr>
              <p:spPr>
                <a:xfrm>
                  <a:off x="1796300" y="3397421"/>
                  <a:ext cx="72000" cy="72000"/>
                </a:xfrm>
                <a:prstGeom prst="ellipse">
                  <a:avLst/>
                </a:prstGeom>
                <a:solidFill>
                  <a:srgbClr val="0D88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5" name="椭圆 64">
                  <a:extLst>
                    <a:ext uri="{FF2B5EF4-FFF2-40B4-BE49-F238E27FC236}">
                      <a16:creationId xmlns:a16="http://schemas.microsoft.com/office/drawing/2014/main" id="{A2FD2550-61B3-4786-BA9F-FD42B6A5DF0E}"/>
                    </a:ext>
                  </a:extLst>
                </p:cNvPr>
                <p:cNvSpPr/>
                <p:nvPr/>
              </p:nvSpPr>
              <p:spPr>
                <a:xfrm>
                  <a:off x="4258861" y="3841026"/>
                  <a:ext cx="87879" cy="87879"/>
                </a:xfrm>
                <a:prstGeom prst="ellipse">
                  <a:avLst/>
                </a:prstGeom>
                <a:solidFill>
                  <a:srgbClr val="219E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6" name="椭圆 65">
                  <a:extLst>
                    <a:ext uri="{FF2B5EF4-FFF2-40B4-BE49-F238E27FC236}">
                      <a16:creationId xmlns:a16="http://schemas.microsoft.com/office/drawing/2014/main" id="{C9F752D6-058E-4E39-877F-4B5ADDB86AA3}"/>
                    </a:ext>
                  </a:extLst>
                </p:cNvPr>
                <p:cNvSpPr/>
                <p:nvPr/>
              </p:nvSpPr>
              <p:spPr>
                <a:xfrm>
                  <a:off x="5878443" y="3014550"/>
                  <a:ext cx="87878" cy="87878"/>
                </a:xfrm>
                <a:prstGeom prst="ellipse">
                  <a:avLst/>
                </a:prstGeom>
                <a:solidFill>
                  <a:srgbClr val="219E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7" name="椭圆 66">
                  <a:extLst>
                    <a:ext uri="{FF2B5EF4-FFF2-40B4-BE49-F238E27FC236}">
                      <a16:creationId xmlns:a16="http://schemas.microsoft.com/office/drawing/2014/main" id="{4D855FCB-C441-4EB1-A7B9-795B2D03D926}"/>
                    </a:ext>
                  </a:extLst>
                </p:cNvPr>
                <p:cNvSpPr/>
                <p:nvPr/>
              </p:nvSpPr>
              <p:spPr>
                <a:xfrm>
                  <a:off x="5323272" y="2600893"/>
                  <a:ext cx="72000" cy="72000"/>
                </a:xfrm>
                <a:prstGeom prst="ellipse">
                  <a:avLst/>
                </a:prstGeom>
                <a:solidFill>
                  <a:srgbClr val="0D88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59" name="任意多边形: 形状 58">
                <a:extLst>
                  <a:ext uri="{FF2B5EF4-FFF2-40B4-BE49-F238E27FC236}">
                    <a16:creationId xmlns:a16="http://schemas.microsoft.com/office/drawing/2014/main" id="{69A175B0-C411-4D1A-AC96-71B5AF267157}"/>
                  </a:ext>
                </a:extLst>
              </p:cNvPr>
              <p:cNvSpPr/>
              <p:nvPr/>
            </p:nvSpPr>
            <p:spPr>
              <a:xfrm>
                <a:off x="6329854" y="2790498"/>
                <a:ext cx="1915512" cy="1581806"/>
              </a:xfrm>
              <a:custGeom>
                <a:avLst/>
                <a:gdLst>
                  <a:gd name="connsiteX0" fmla="*/ 0 w 3415862"/>
                  <a:gd name="connsiteY0" fmla="*/ 0 h 2678886"/>
                  <a:gd name="connsiteX1" fmla="*/ 3415862 w 3415862"/>
                  <a:gd name="connsiteY1" fmla="*/ 0 h 2678886"/>
                  <a:gd name="connsiteX2" fmla="*/ 3415862 w 3415862"/>
                  <a:gd name="connsiteY2" fmla="*/ 2158624 h 2678886"/>
                  <a:gd name="connsiteX3" fmla="*/ 1707931 w 3415862"/>
                  <a:gd name="connsiteY3" fmla="*/ 2678886 h 2678886"/>
                  <a:gd name="connsiteX4" fmla="*/ 0 w 3415862"/>
                  <a:gd name="connsiteY4" fmla="*/ 2158624 h 2678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5862" h="2678886">
                    <a:moveTo>
                      <a:pt x="0" y="0"/>
                    </a:moveTo>
                    <a:lnTo>
                      <a:pt x="3415862" y="0"/>
                    </a:lnTo>
                    <a:lnTo>
                      <a:pt x="3415862" y="2158624"/>
                    </a:lnTo>
                    <a:cubicBezTo>
                      <a:pt x="3415862" y="2445957"/>
                      <a:pt x="2651195" y="2678886"/>
                      <a:pt x="1707931" y="2678886"/>
                    </a:cubicBezTo>
                    <a:cubicBezTo>
                      <a:pt x="764667" y="2678886"/>
                      <a:pt x="0" y="2445957"/>
                      <a:pt x="0" y="2158624"/>
                    </a:cubicBezTo>
                    <a:close/>
                  </a:path>
                </a:pathLst>
              </a:custGeom>
              <a:gradFill>
                <a:gsLst>
                  <a:gs pos="23000">
                    <a:srgbClr val="42E8E0">
                      <a:alpha val="0"/>
                    </a:srgbClr>
                  </a:gs>
                  <a:gs pos="100000">
                    <a:srgbClr val="42E8E0">
                      <a:alpha val="29000"/>
                    </a:srgb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sp>
          <p:nvSpPr>
            <p:cNvPr id="57" name="iconfont-11964-5737187">
              <a:extLst>
                <a:ext uri="{FF2B5EF4-FFF2-40B4-BE49-F238E27FC236}">
                  <a16:creationId xmlns:a16="http://schemas.microsoft.com/office/drawing/2014/main" id="{6CA361DC-6937-43C9-9006-82DC1F403112}"/>
                </a:ext>
              </a:extLst>
            </p:cNvPr>
            <p:cNvSpPr>
              <a:spLocks noChangeAspect="1"/>
            </p:cNvSpPr>
            <p:nvPr/>
          </p:nvSpPr>
          <p:spPr bwMode="auto">
            <a:xfrm>
              <a:off x="6096000" y="3071713"/>
              <a:ext cx="393800" cy="393800"/>
            </a:xfrm>
            <a:custGeom>
              <a:avLst/>
              <a:gdLst>
                <a:gd name="T0" fmla="*/ 2100 w 12720"/>
                <a:gd name="T1" fmla="*/ 8530 h 12720"/>
                <a:gd name="T2" fmla="*/ 80 w 12720"/>
                <a:gd name="T3" fmla="*/ 6230 h 12720"/>
                <a:gd name="T4" fmla="*/ 2320 w 12720"/>
                <a:gd name="T5" fmla="*/ 4170 h 12720"/>
                <a:gd name="T6" fmla="*/ 2440 w 12720"/>
                <a:gd name="T7" fmla="*/ 5200 h 12720"/>
                <a:gd name="T8" fmla="*/ 10300 w 12720"/>
                <a:gd name="T9" fmla="*/ 4350 h 12720"/>
                <a:gd name="T10" fmla="*/ 10640 w 12720"/>
                <a:gd name="T11" fmla="*/ 4210 h 12720"/>
                <a:gd name="T12" fmla="*/ 12720 w 12720"/>
                <a:gd name="T13" fmla="*/ 6370 h 12720"/>
                <a:gd name="T14" fmla="*/ 10640 w 12720"/>
                <a:gd name="T15" fmla="*/ 8530 h 12720"/>
                <a:gd name="T16" fmla="*/ 10300 w 12720"/>
                <a:gd name="T17" fmla="*/ 8390 h 12720"/>
                <a:gd name="T18" fmla="*/ 2440 w 12720"/>
                <a:gd name="T19" fmla="*/ 7540 h 12720"/>
                <a:gd name="T20" fmla="*/ 2320 w 12720"/>
                <a:gd name="T21" fmla="*/ 8570 h 12720"/>
                <a:gd name="T22" fmla="*/ 2240 w 12720"/>
                <a:gd name="T23" fmla="*/ 7130 h 12720"/>
                <a:gd name="T24" fmla="*/ 10700 w 12720"/>
                <a:gd name="T25" fmla="*/ 7330 h 12720"/>
                <a:gd name="T26" fmla="*/ 12240 w 12720"/>
                <a:gd name="T27" fmla="*/ 6370 h 12720"/>
                <a:gd name="T28" fmla="*/ 10700 w 12720"/>
                <a:gd name="T29" fmla="*/ 5400 h 12720"/>
                <a:gd name="T30" fmla="*/ 2240 w 12720"/>
                <a:gd name="T31" fmla="*/ 5600 h 12720"/>
                <a:gd name="T32" fmla="*/ 2040 w 12720"/>
                <a:gd name="T33" fmla="*/ 4830 h 12720"/>
                <a:gd name="T34" fmla="*/ 2040 w 12720"/>
                <a:gd name="T35" fmla="*/ 7910 h 12720"/>
                <a:gd name="T36" fmla="*/ 2240 w 12720"/>
                <a:gd name="T37" fmla="*/ 7130 h 12720"/>
                <a:gd name="T38" fmla="*/ 5410 w 12720"/>
                <a:gd name="T39" fmla="*/ 5610 h 12720"/>
                <a:gd name="T40" fmla="*/ 5210 w 12720"/>
                <a:gd name="T41" fmla="*/ 2440 h 12720"/>
                <a:gd name="T42" fmla="*/ 4180 w 12720"/>
                <a:gd name="T43" fmla="*/ 2320 h 12720"/>
                <a:gd name="T44" fmla="*/ 6230 w 12720"/>
                <a:gd name="T45" fmla="*/ 80 h 12720"/>
                <a:gd name="T46" fmla="*/ 8530 w 12720"/>
                <a:gd name="T47" fmla="*/ 2100 h 12720"/>
                <a:gd name="T48" fmla="*/ 8390 w 12720"/>
                <a:gd name="T49" fmla="*/ 2440 h 12720"/>
                <a:gd name="T50" fmla="*/ 7540 w 12720"/>
                <a:gd name="T51" fmla="*/ 5410 h 12720"/>
                <a:gd name="T52" fmla="*/ 5610 w 12720"/>
                <a:gd name="T53" fmla="*/ 5210 h 12720"/>
                <a:gd name="T54" fmla="*/ 7140 w 12720"/>
                <a:gd name="T55" fmla="*/ 2240 h 12720"/>
                <a:gd name="T56" fmla="*/ 7910 w 12720"/>
                <a:gd name="T57" fmla="*/ 2040 h 12720"/>
                <a:gd name="T58" fmla="*/ 4830 w 12720"/>
                <a:gd name="T59" fmla="*/ 2040 h 12720"/>
                <a:gd name="T60" fmla="*/ 5600 w 12720"/>
                <a:gd name="T61" fmla="*/ 2240 h 12720"/>
                <a:gd name="T62" fmla="*/ 5610 w 12720"/>
                <a:gd name="T63" fmla="*/ 5210 h 12720"/>
                <a:gd name="T64" fmla="*/ 6440 w 12720"/>
                <a:gd name="T65" fmla="*/ 4610 h 12720"/>
                <a:gd name="T66" fmla="*/ 6540 w 12720"/>
                <a:gd name="T67" fmla="*/ 2240 h 12720"/>
                <a:gd name="T68" fmla="*/ 6640 w 12720"/>
                <a:gd name="T69" fmla="*/ 4600 h 12720"/>
                <a:gd name="T70" fmla="*/ 10420 w 12720"/>
                <a:gd name="T71" fmla="*/ 6130 h 12720"/>
                <a:gd name="T72" fmla="*/ 2220 w 12720"/>
                <a:gd name="T73" fmla="*/ 6030 h 12720"/>
                <a:gd name="T74" fmla="*/ 10420 w 12720"/>
                <a:gd name="T75" fmla="*/ 5930 h 12720"/>
                <a:gd name="T76" fmla="*/ 10420 w 12720"/>
                <a:gd name="T77" fmla="*/ 6130 h 12720"/>
                <a:gd name="T78" fmla="*/ 6440 w 12720"/>
                <a:gd name="T79" fmla="*/ 10260 h 12720"/>
                <a:gd name="T80" fmla="*/ 6540 w 12720"/>
                <a:gd name="T81" fmla="*/ 7900 h 12720"/>
                <a:gd name="T82" fmla="*/ 6640 w 12720"/>
                <a:gd name="T83" fmla="*/ 10260 h 12720"/>
                <a:gd name="T84" fmla="*/ 6370 w 12720"/>
                <a:gd name="T85" fmla="*/ 12720 h 12720"/>
                <a:gd name="T86" fmla="*/ 4210 w 12720"/>
                <a:gd name="T87" fmla="*/ 10640 h 12720"/>
                <a:gd name="T88" fmla="*/ 4350 w 12720"/>
                <a:gd name="T89" fmla="*/ 10300 h 12720"/>
                <a:gd name="T90" fmla="*/ 5200 w 12720"/>
                <a:gd name="T91" fmla="*/ 7330 h 12720"/>
                <a:gd name="T92" fmla="*/ 7330 w 12720"/>
                <a:gd name="T93" fmla="*/ 7130 h 12720"/>
                <a:gd name="T94" fmla="*/ 7530 w 12720"/>
                <a:gd name="T95" fmla="*/ 10300 h 12720"/>
                <a:gd name="T96" fmla="*/ 8560 w 12720"/>
                <a:gd name="T97" fmla="*/ 10420 h 12720"/>
                <a:gd name="T98" fmla="*/ 6500 w 12720"/>
                <a:gd name="T99" fmla="*/ 12660 h 12720"/>
                <a:gd name="T100" fmla="*/ 4830 w 12720"/>
                <a:gd name="T101" fmla="*/ 10700 h 12720"/>
                <a:gd name="T102" fmla="*/ 7910 w 12720"/>
                <a:gd name="T103" fmla="*/ 10700 h 12720"/>
                <a:gd name="T104" fmla="*/ 7140 w 12720"/>
                <a:gd name="T105" fmla="*/ 10500 h 12720"/>
                <a:gd name="T106" fmla="*/ 5610 w 12720"/>
                <a:gd name="T107" fmla="*/ 7530 h 12720"/>
                <a:gd name="T108" fmla="*/ 5410 w 12720"/>
                <a:gd name="T109" fmla="*/ 10700 h 12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20" h="12720">
                  <a:moveTo>
                    <a:pt x="2240" y="8590"/>
                  </a:moveTo>
                  <a:cubicBezTo>
                    <a:pt x="2190" y="8590"/>
                    <a:pt x="2140" y="8570"/>
                    <a:pt x="2100" y="8530"/>
                  </a:cubicBezTo>
                  <a:lnTo>
                    <a:pt x="80" y="6510"/>
                  </a:lnTo>
                  <a:cubicBezTo>
                    <a:pt x="0" y="6430"/>
                    <a:pt x="0" y="6310"/>
                    <a:pt x="80" y="6230"/>
                  </a:cubicBezTo>
                  <a:lnTo>
                    <a:pt x="2100" y="4210"/>
                  </a:lnTo>
                  <a:cubicBezTo>
                    <a:pt x="2160" y="4150"/>
                    <a:pt x="2240" y="4140"/>
                    <a:pt x="2320" y="4170"/>
                  </a:cubicBezTo>
                  <a:cubicBezTo>
                    <a:pt x="2390" y="4200"/>
                    <a:pt x="2440" y="4270"/>
                    <a:pt x="2440" y="4350"/>
                  </a:cubicBezTo>
                  <a:lnTo>
                    <a:pt x="2440" y="5200"/>
                  </a:lnTo>
                  <a:lnTo>
                    <a:pt x="10300" y="5200"/>
                  </a:lnTo>
                  <a:lnTo>
                    <a:pt x="10300" y="4350"/>
                  </a:lnTo>
                  <a:cubicBezTo>
                    <a:pt x="10300" y="4270"/>
                    <a:pt x="10350" y="4200"/>
                    <a:pt x="10420" y="4170"/>
                  </a:cubicBezTo>
                  <a:cubicBezTo>
                    <a:pt x="10490" y="4140"/>
                    <a:pt x="10580" y="4160"/>
                    <a:pt x="10640" y="4210"/>
                  </a:cubicBezTo>
                  <a:lnTo>
                    <a:pt x="12660" y="6230"/>
                  </a:lnTo>
                  <a:cubicBezTo>
                    <a:pt x="12700" y="6270"/>
                    <a:pt x="12720" y="6320"/>
                    <a:pt x="12720" y="6370"/>
                  </a:cubicBezTo>
                  <a:cubicBezTo>
                    <a:pt x="12720" y="6420"/>
                    <a:pt x="12700" y="6470"/>
                    <a:pt x="12660" y="6510"/>
                  </a:cubicBezTo>
                  <a:lnTo>
                    <a:pt x="10640" y="8530"/>
                  </a:lnTo>
                  <a:cubicBezTo>
                    <a:pt x="10580" y="8590"/>
                    <a:pt x="10500" y="8600"/>
                    <a:pt x="10420" y="8570"/>
                  </a:cubicBezTo>
                  <a:cubicBezTo>
                    <a:pt x="10350" y="8540"/>
                    <a:pt x="10300" y="8470"/>
                    <a:pt x="10300" y="8390"/>
                  </a:cubicBezTo>
                  <a:lnTo>
                    <a:pt x="10300" y="7540"/>
                  </a:lnTo>
                  <a:lnTo>
                    <a:pt x="2440" y="7540"/>
                  </a:lnTo>
                  <a:lnTo>
                    <a:pt x="2440" y="8390"/>
                  </a:lnTo>
                  <a:cubicBezTo>
                    <a:pt x="2440" y="8470"/>
                    <a:pt x="2390" y="8540"/>
                    <a:pt x="2320" y="8570"/>
                  </a:cubicBezTo>
                  <a:cubicBezTo>
                    <a:pt x="2290" y="8580"/>
                    <a:pt x="2270" y="8590"/>
                    <a:pt x="2240" y="8590"/>
                  </a:cubicBezTo>
                  <a:close/>
                  <a:moveTo>
                    <a:pt x="2240" y="7130"/>
                  </a:moveTo>
                  <a:lnTo>
                    <a:pt x="10500" y="7130"/>
                  </a:lnTo>
                  <a:cubicBezTo>
                    <a:pt x="10610" y="7130"/>
                    <a:pt x="10700" y="7220"/>
                    <a:pt x="10700" y="7330"/>
                  </a:cubicBezTo>
                  <a:lnTo>
                    <a:pt x="10700" y="7900"/>
                  </a:lnTo>
                  <a:lnTo>
                    <a:pt x="12240" y="6370"/>
                  </a:lnTo>
                  <a:lnTo>
                    <a:pt x="10700" y="4830"/>
                  </a:lnTo>
                  <a:lnTo>
                    <a:pt x="10700" y="5400"/>
                  </a:lnTo>
                  <a:cubicBezTo>
                    <a:pt x="10700" y="5510"/>
                    <a:pt x="10610" y="5600"/>
                    <a:pt x="10500" y="5600"/>
                  </a:cubicBezTo>
                  <a:lnTo>
                    <a:pt x="2240" y="5600"/>
                  </a:lnTo>
                  <a:cubicBezTo>
                    <a:pt x="2130" y="5600"/>
                    <a:pt x="2040" y="5510"/>
                    <a:pt x="2040" y="5400"/>
                  </a:cubicBezTo>
                  <a:lnTo>
                    <a:pt x="2040" y="4830"/>
                  </a:lnTo>
                  <a:lnTo>
                    <a:pt x="500" y="6370"/>
                  </a:lnTo>
                  <a:lnTo>
                    <a:pt x="2040" y="7910"/>
                  </a:lnTo>
                  <a:lnTo>
                    <a:pt x="2040" y="7340"/>
                  </a:lnTo>
                  <a:cubicBezTo>
                    <a:pt x="2040" y="7220"/>
                    <a:pt x="2130" y="7130"/>
                    <a:pt x="2240" y="7130"/>
                  </a:cubicBezTo>
                  <a:close/>
                  <a:moveTo>
                    <a:pt x="7340" y="5610"/>
                  </a:moveTo>
                  <a:lnTo>
                    <a:pt x="5410" y="5610"/>
                  </a:lnTo>
                  <a:cubicBezTo>
                    <a:pt x="5300" y="5610"/>
                    <a:pt x="5210" y="5520"/>
                    <a:pt x="5210" y="5410"/>
                  </a:cubicBezTo>
                  <a:lnTo>
                    <a:pt x="5210" y="2440"/>
                  </a:lnTo>
                  <a:lnTo>
                    <a:pt x="4360" y="2440"/>
                  </a:lnTo>
                  <a:cubicBezTo>
                    <a:pt x="4280" y="2440"/>
                    <a:pt x="4210" y="2390"/>
                    <a:pt x="4180" y="2320"/>
                  </a:cubicBezTo>
                  <a:cubicBezTo>
                    <a:pt x="4150" y="2250"/>
                    <a:pt x="4170" y="2160"/>
                    <a:pt x="4220" y="2100"/>
                  </a:cubicBezTo>
                  <a:lnTo>
                    <a:pt x="6230" y="80"/>
                  </a:lnTo>
                  <a:cubicBezTo>
                    <a:pt x="6310" y="0"/>
                    <a:pt x="6430" y="0"/>
                    <a:pt x="6510" y="80"/>
                  </a:cubicBezTo>
                  <a:lnTo>
                    <a:pt x="8530" y="2100"/>
                  </a:lnTo>
                  <a:cubicBezTo>
                    <a:pt x="8590" y="2160"/>
                    <a:pt x="8600" y="2240"/>
                    <a:pt x="8570" y="2320"/>
                  </a:cubicBezTo>
                  <a:cubicBezTo>
                    <a:pt x="8540" y="2390"/>
                    <a:pt x="8470" y="2440"/>
                    <a:pt x="8390" y="2440"/>
                  </a:cubicBezTo>
                  <a:lnTo>
                    <a:pt x="7540" y="2440"/>
                  </a:lnTo>
                  <a:lnTo>
                    <a:pt x="7540" y="5410"/>
                  </a:lnTo>
                  <a:cubicBezTo>
                    <a:pt x="7540" y="5520"/>
                    <a:pt x="7450" y="5610"/>
                    <a:pt x="7340" y="5610"/>
                  </a:cubicBezTo>
                  <a:close/>
                  <a:moveTo>
                    <a:pt x="5610" y="5210"/>
                  </a:moveTo>
                  <a:lnTo>
                    <a:pt x="7140" y="5210"/>
                  </a:lnTo>
                  <a:lnTo>
                    <a:pt x="7140" y="2240"/>
                  </a:lnTo>
                  <a:cubicBezTo>
                    <a:pt x="7140" y="2130"/>
                    <a:pt x="7230" y="2040"/>
                    <a:pt x="7340" y="2040"/>
                  </a:cubicBezTo>
                  <a:lnTo>
                    <a:pt x="7910" y="2040"/>
                  </a:lnTo>
                  <a:lnTo>
                    <a:pt x="6370" y="500"/>
                  </a:lnTo>
                  <a:lnTo>
                    <a:pt x="4830" y="2040"/>
                  </a:lnTo>
                  <a:lnTo>
                    <a:pt x="5400" y="2040"/>
                  </a:lnTo>
                  <a:cubicBezTo>
                    <a:pt x="5510" y="2040"/>
                    <a:pt x="5600" y="2130"/>
                    <a:pt x="5600" y="2240"/>
                  </a:cubicBezTo>
                  <a:lnTo>
                    <a:pt x="5600" y="5210"/>
                  </a:lnTo>
                  <a:lnTo>
                    <a:pt x="5610" y="5210"/>
                  </a:lnTo>
                  <a:close/>
                  <a:moveTo>
                    <a:pt x="6540" y="4710"/>
                  </a:moveTo>
                  <a:cubicBezTo>
                    <a:pt x="6480" y="4710"/>
                    <a:pt x="6440" y="4670"/>
                    <a:pt x="6440" y="4610"/>
                  </a:cubicBezTo>
                  <a:lnTo>
                    <a:pt x="6440" y="2340"/>
                  </a:lnTo>
                  <a:cubicBezTo>
                    <a:pt x="6440" y="2280"/>
                    <a:pt x="6480" y="2240"/>
                    <a:pt x="6540" y="2240"/>
                  </a:cubicBezTo>
                  <a:cubicBezTo>
                    <a:pt x="6600" y="2240"/>
                    <a:pt x="6640" y="2280"/>
                    <a:pt x="6640" y="2340"/>
                  </a:cubicBezTo>
                  <a:lnTo>
                    <a:pt x="6640" y="4600"/>
                  </a:lnTo>
                  <a:cubicBezTo>
                    <a:pt x="6640" y="4660"/>
                    <a:pt x="6590" y="4710"/>
                    <a:pt x="6540" y="4710"/>
                  </a:cubicBezTo>
                  <a:close/>
                  <a:moveTo>
                    <a:pt x="10420" y="6130"/>
                  </a:moveTo>
                  <a:lnTo>
                    <a:pt x="2320" y="6130"/>
                  </a:lnTo>
                  <a:cubicBezTo>
                    <a:pt x="2260" y="6130"/>
                    <a:pt x="2220" y="6090"/>
                    <a:pt x="2220" y="6030"/>
                  </a:cubicBezTo>
                  <a:cubicBezTo>
                    <a:pt x="2220" y="5970"/>
                    <a:pt x="2260" y="5930"/>
                    <a:pt x="2320" y="5930"/>
                  </a:cubicBezTo>
                  <a:lnTo>
                    <a:pt x="10420" y="5930"/>
                  </a:lnTo>
                  <a:cubicBezTo>
                    <a:pt x="10480" y="5930"/>
                    <a:pt x="10520" y="5970"/>
                    <a:pt x="10520" y="6030"/>
                  </a:cubicBezTo>
                  <a:cubicBezTo>
                    <a:pt x="10520" y="6090"/>
                    <a:pt x="10480" y="6130"/>
                    <a:pt x="10420" y="6130"/>
                  </a:cubicBezTo>
                  <a:close/>
                  <a:moveTo>
                    <a:pt x="6540" y="10360"/>
                  </a:moveTo>
                  <a:cubicBezTo>
                    <a:pt x="6480" y="10360"/>
                    <a:pt x="6440" y="10320"/>
                    <a:pt x="6440" y="10260"/>
                  </a:cubicBezTo>
                  <a:lnTo>
                    <a:pt x="6440" y="8000"/>
                  </a:lnTo>
                  <a:cubicBezTo>
                    <a:pt x="6440" y="7940"/>
                    <a:pt x="6480" y="7900"/>
                    <a:pt x="6540" y="7900"/>
                  </a:cubicBezTo>
                  <a:cubicBezTo>
                    <a:pt x="6600" y="7900"/>
                    <a:pt x="6640" y="7940"/>
                    <a:pt x="6640" y="8000"/>
                  </a:cubicBezTo>
                  <a:lnTo>
                    <a:pt x="6640" y="10260"/>
                  </a:lnTo>
                  <a:cubicBezTo>
                    <a:pt x="6640" y="10320"/>
                    <a:pt x="6590" y="10360"/>
                    <a:pt x="6540" y="10360"/>
                  </a:cubicBezTo>
                  <a:close/>
                  <a:moveTo>
                    <a:pt x="6370" y="12720"/>
                  </a:moveTo>
                  <a:cubicBezTo>
                    <a:pt x="6320" y="12720"/>
                    <a:pt x="6270" y="12700"/>
                    <a:pt x="6230" y="12660"/>
                  </a:cubicBezTo>
                  <a:lnTo>
                    <a:pt x="4210" y="10640"/>
                  </a:lnTo>
                  <a:cubicBezTo>
                    <a:pt x="4150" y="10580"/>
                    <a:pt x="4140" y="10500"/>
                    <a:pt x="4170" y="10420"/>
                  </a:cubicBezTo>
                  <a:cubicBezTo>
                    <a:pt x="4200" y="10350"/>
                    <a:pt x="4270" y="10300"/>
                    <a:pt x="4350" y="10300"/>
                  </a:cubicBezTo>
                  <a:lnTo>
                    <a:pt x="5200" y="10300"/>
                  </a:lnTo>
                  <a:lnTo>
                    <a:pt x="5200" y="7330"/>
                  </a:lnTo>
                  <a:cubicBezTo>
                    <a:pt x="5200" y="7220"/>
                    <a:pt x="5290" y="7130"/>
                    <a:pt x="5400" y="7130"/>
                  </a:cubicBezTo>
                  <a:lnTo>
                    <a:pt x="7330" y="7130"/>
                  </a:lnTo>
                  <a:cubicBezTo>
                    <a:pt x="7440" y="7130"/>
                    <a:pt x="7530" y="7220"/>
                    <a:pt x="7530" y="7330"/>
                  </a:cubicBezTo>
                  <a:lnTo>
                    <a:pt x="7530" y="10300"/>
                  </a:lnTo>
                  <a:lnTo>
                    <a:pt x="8380" y="10300"/>
                  </a:lnTo>
                  <a:cubicBezTo>
                    <a:pt x="8460" y="10300"/>
                    <a:pt x="8530" y="10350"/>
                    <a:pt x="8560" y="10420"/>
                  </a:cubicBezTo>
                  <a:cubicBezTo>
                    <a:pt x="8590" y="10490"/>
                    <a:pt x="8570" y="10580"/>
                    <a:pt x="8520" y="10640"/>
                  </a:cubicBezTo>
                  <a:lnTo>
                    <a:pt x="6500" y="12660"/>
                  </a:lnTo>
                  <a:cubicBezTo>
                    <a:pt x="6470" y="12700"/>
                    <a:pt x="6420" y="12720"/>
                    <a:pt x="6370" y="12720"/>
                  </a:cubicBezTo>
                  <a:close/>
                  <a:moveTo>
                    <a:pt x="4830" y="10700"/>
                  </a:moveTo>
                  <a:lnTo>
                    <a:pt x="6370" y="12240"/>
                  </a:lnTo>
                  <a:lnTo>
                    <a:pt x="7910" y="10700"/>
                  </a:lnTo>
                  <a:lnTo>
                    <a:pt x="7340" y="10700"/>
                  </a:lnTo>
                  <a:cubicBezTo>
                    <a:pt x="7230" y="10700"/>
                    <a:pt x="7140" y="10610"/>
                    <a:pt x="7140" y="10500"/>
                  </a:cubicBezTo>
                  <a:lnTo>
                    <a:pt x="7140" y="7530"/>
                  </a:lnTo>
                  <a:lnTo>
                    <a:pt x="5610" y="7530"/>
                  </a:lnTo>
                  <a:lnTo>
                    <a:pt x="5610" y="10500"/>
                  </a:lnTo>
                  <a:cubicBezTo>
                    <a:pt x="5610" y="10610"/>
                    <a:pt x="5520" y="10700"/>
                    <a:pt x="5410" y="10700"/>
                  </a:cubicBezTo>
                  <a:lnTo>
                    <a:pt x="4830" y="10700"/>
                  </a:lnTo>
                  <a:close/>
                </a:path>
              </a:pathLst>
            </a:custGeom>
            <a:solidFill>
              <a:srgbClr val="42E8E0"/>
            </a:solidFill>
            <a:ln>
              <a:noFill/>
            </a:ln>
            <a:scene3d>
              <a:camera prst="orthographicFront"/>
              <a:lightRig rig="threePt" dir="t"/>
            </a:scene3d>
            <a:sp3d prstMaterial="matte"/>
          </p:spPr>
        </p:sp>
      </p:grpSp>
      <p:grpSp>
        <p:nvGrpSpPr>
          <p:cNvPr id="72" name="组合 71">
            <a:extLst>
              <a:ext uri="{FF2B5EF4-FFF2-40B4-BE49-F238E27FC236}">
                <a16:creationId xmlns:a16="http://schemas.microsoft.com/office/drawing/2014/main" id="{9F555092-7023-485B-8376-888E0A66B5BB}"/>
              </a:ext>
            </a:extLst>
          </p:cNvPr>
          <p:cNvGrpSpPr/>
          <p:nvPr/>
        </p:nvGrpSpPr>
        <p:grpSpPr>
          <a:xfrm>
            <a:off x="9259491" y="1902914"/>
            <a:ext cx="1697567" cy="1202826"/>
            <a:chOff x="8089900" y="2349999"/>
            <a:chExt cx="2359786" cy="1723027"/>
          </a:xfrm>
        </p:grpSpPr>
        <p:grpSp>
          <p:nvGrpSpPr>
            <p:cNvPr id="73" name="组合 72">
              <a:extLst>
                <a:ext uri="{FF2B5EF4-FFF2-40B4-BE49-F238E27FC236}">
                  <a16:creationId xmlns:a16="http://schemas.microsoft.com/office/drawing/2014/main" id="{0C18129D-5EC8-431E-BE33-555544FB1779}"/>
                </a:ext>
              </a:extLst>
            </p:cNvPr>
            <p:cNvGrpSpPr/>
            <p:nvPr/>
          </p:nvGrpSpPr>
          <p:grpSpPr>
            <a:xfrm>
              <a:off x="8089900" y="2349999"/>
              <a:ext cx="2359786" cy="1723027"/>
              <a:chOff x="6096000" y="2790498"/>
              <a:chExt cx="2359786" cy="1723027"/>
            </a:xfrm>
          </p:grpSpPr>
          <p:grpSp>
            <p:nvGrpSpPr>
              <p:cNvPr id="75" name="组合 74">
                <a:extLst>
                  <a:ext uri="{FF2B5EF4-FFF2-40B4-BE49-F238E27FC236}">
                    <a16:creationId xmlns:a16="http://schemas.microsoft.com/office/drawing/2014/main" id="{878435D6-D22C-4ACF-8383-4DA5A3113B2A}"/>
                  </a:ext>
                </a:extLst>
              </p:cNvPr>
              <p:cNvGrpSpPr>
                <a:grpSpLocks noChangeAspect="1"/>
              </p:cNvGrpSpPr>
              <p:nvPr/>
            </p:nvGrpSpPr>
            <p:grpSpPr>
              <a:xfrm>
                <a:off x="6096000" y="3233475"/>
                <a:ext cx="2359786" cy="1280050"/>
                <a:chOff x="587375" y="1035543"/>
                <a:chExt cx="5378946" cy="2917774"/>
              </a:xfrm>
            </p:grpSpPr>
            <p:grpSp>
              <p:nvGrpSpPr>
                <p:cNvPr id="77" name="组合 76">
                  <a:extLst>
                    <a:ext uri="{FF2B5EF4-FFF2-40B4-BE49-F238E27FC236}">
                      <a16:creationId xmlns:a16="http://schemas.microsoft.com/office/drawing/2014/main" id="{8AC59A40-1052-49F1-BB42-1AE3111186BD}"/>
                    </a:ext>
                  </a:extLst>
                </p:cNvPr>
                <p:cNvGrpSpPr/>
                <p:nvPr/>
              </p:nvGrpSpPr>
              <p:grpSpPr>
                <a:xfrm>
                  <a:off x="1104901" y="1035543"/>
                  <a:ext cx="4368800" cy="2583610"/>
                  <a:chOff x="3720820" y="2936317"/>
                  <a:chExt cx="4750360" cy="2816901"/>
                </a:xfrm>
              </p:grpSpPr>
              <p:sp>
                <p:nvSpPr>
                  <p:cNvPr id="85" name="椭圆 84">
                    <a:extLst>
                      <a:ext uri="{FF2B5EF4-FFF2-40B4-BE49-F238E27FC236}">
                        <a16:creationId xmlns:a16="http://schemas.microsoft.com/office/drawing/2014/main" id="{458C63AF-F20B-478D-A465-8F1FBC55AF9C}"/>
                      </a:ext>
                    </a:extLst>
                  </p:cNvPr>
                  <p:cNvSpPr/>
                  <p:nvPr/>
                </p:nvSpPr>
                <p:spPr>
                  <a:xfrm>
                    <a:off x="4388069" y="4378799"/>
                    <a:ext cx="3415862" cy="973482"/>
                  </a:xfrm>
                  <a:prstGeom prst="ellipse">
                    <a:avLst/>
                  </a:prstGeom>
                  <a:noFill/>
                  <a:ln w="19050">
                    <a:gradFill>
                      <a:gsLst>
                        <a:gs pos="9000">
                          <a:schemeClr val="accent1">
                            <a:alpha val="0"/>
                          </a:schemeClr>
                        </a:gs>
                        <a:gs pos="100000">
                          <a:schemeClr val="accent1"/>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6" name="椭圆 85">
                    <a:extLst>
                      <a:ext uri="{FF2B5EF4-FFF2-40B4-BE49-F238E27FC236}">
                        <a16:creationId xmlns:a16="http://schemas.microsoft.com/office/drawing/2014/main" id="{17AD857A-A5F1-496C-B593-3F6D9421BD44}"/>
                      </a:ext>
                    </a:extLst>
                  </p:cNvPr>
                  <p:cNvSpPr/>
                  <p:nvPr/>
                </p:nvSpPr>
                <p:spPr>
                  <a:xfrm>
                    <a:off x="3720820" y="4084796"/>
                    <a:ext cx="4750360" cy="1668422"/>
                  </a:xfrm>
                  <a:prstGeom prst="ellipse">
                    <a:avLst/>
                  </a:prstGeom>
                  <a:gradFill>
                    <a:gsLst>
                      <a:gs pos="71000">
                        <a:schemeClr val="accent1">
                          <a:alpha val="0"/>
                        </a:schemeClr>
                      </a:gs>
                      <a:gs pos="100000">
                        <a:schemeClr val="accent1">
                          <a:alpha val="10000"/>
                        </a:schemeClr>
                      </a:gs>
                    </a:gsLst>
                    <a:lin ang="5400000" scaled="1"/>
                  </a:gradFill>
                  <a:ln w="6350">
                    <a:gradFill>
                      <a:gsLst>
                        <a:gs pos="13000">
                          <a:schemeClr val="accent1">
                            <a:alpha val="0"/>
                          </a:schemeClr>
                        </a:gs>
                        <a:gs pos="100000">
                          <a:schemeClr val="accent1">
                            <a:alpha val="40000"/>
                          </a:scheme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7" name="任意多边形: 形状 86">
                    <a:extLst>
                      <a:ext uri="{FF2B5EF4-FFF2-40B4-BE49-F238E27FC236}">
                        <a16:creationId xmlns:a16="http://schemas.microsoft.com/office/drawing/2014/main" id="{15A3726A-1A49-4647-8EDC-BBD686709904}"/>
                      </a:ext>
                    </a:extLst>
                  </p:cNvPr>
                  <p:cNvSpPr/>
                  <p:nvPr/>
                </p:nvSpPr>
                <p:spPr>
                  <a:xfrm>
                    <a:off x="4388069" y="2936317"/>
                    <a:ext cx="3415861" cy="2415964"/>
                  </a:xfrm>
                  <a:custGeom>
                    <a:avLst/>
                    <a:gdLst>
                      <a:gd name="connsiteX0" fmla="*/ 0 w 3415862"/>
                      <a:gd name="connsiteY0" fmla="*/ 0 h 2678886"/>
                      <a:gd name="connsiteX1" fmla="*/ 3415862 w 3415862"/>
                      <a:gd name="connsiteY1" fmla="*/ 0 h 2678886"/>
                      <a:gd name="connsiteX2" fmla="*/ 3415862 w 3415862"/>
                      <a:gd name="connsiteY2" fmla="*/ 2158624 h 2678886"/>
                      <a:gd name="connsiteX3" fmla="*/ 1707931 w 3415862"/>
                      <a:gd name="connsiteY3" fmla="*/ 2678886 h 2678886"/>
                      <a:gd name="connsiteX4" fmla="*/ 0 w 3415862"/>
                      <a:gd name="connsiteY4" fmla="*/ 2158624 h 2678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5862" h="2678886">
                        <a:moveTo>
                          <a:pt x="0" y="0"/>
                        </a:moveTo>
                        <a:lnTo>
                          <a:pt x="3415862" y="0"/>
                        </a:lnTo>
                        <a:lnTo>
                          <a:pt x="3415862" y="2158624"/>
                        </a:lnTo>
                        <a:cubicBezTo>
                          <a:pt x="3415862" y="2445957"/>
                          <a:pt x="2651195" y="2678886"/>
                          <a:pt x="1707931" y="2678886"/>
                        </a:cubicBezTo>
                        <a:cubicBezTo>
                          <a:pt x="764667" y="2678886"/>
                          <a:pt x="0" y="2445957"/>
                          <a:pt x="0" y="2158624"/>
                        </a:cubicBezTo>
                        <a:close/>
                      </a:path>
                    </a:pathLst>
                  </a:custGeom>
                  <a:gradFill>
                    <a:gsLst>
                      <a:gs pos="8000">
                        <a:srgbClr val="219EC4">
                          <a:alpha val="0"/>
                        </a:srgbClr>
                      </a:gs>
                      <a:gs pos="100000">
                        <a:srgbClr val="219EC4">
                          <a:alpha val="48000"/>
                        </a:srgb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8" name="椭圆 87">
                    <a:extLst>
                      <a:ext uri="{FF2B5EF4-FFF2-40B4-BE49-F238E27FC236}">
                        <a16:creationId xmlns:a16="http://schemas.microsoft.com/office/drawing/2014/main" id="{A81EE9BD-1EFD-429A-90C9-E9D36C85DD63}"/>
                      </a:ext>
                    </a:extLst>
                  </p:cNvPr>
                  <p:cNvSpPr/>
                  <p:nvPr/>
                </p:nvSpPr>
                <p:spPr>
                  <a:xfrm>
                    <a:off x="4696180" y="4234734"/>
                    <a:ext cx="2769160" cy="736495"/>
                  </a:xfrm>
                  <a:prstGeom prst="ellipse">
                    <a:avLst/>
                  </a:prstGeom>
                  <a:noFill/>
                  <a:ln w="6350">
                    <a:gradFill>
                      <a:gsLst>
                        <a:gs pos="36000">
                          <a:schemeClr val="accent1">
                            <a:alpha val="0"/>
                          </a:schemeClr>
                        </a:gs>
                        <a:gs pos="100000">
                          <a:schemeClr val="accent1">
                            <a:alpha val="1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78" name="椭圆 77">
                  <a:extLst>
                    <a:ext uri="{FF2B5EF4-FFF2-40B4-BE49-F238E27FC236}">
                      <a16:creationId xmlns:a16="http://schemas.microsoft.com/office/drawing/2014/main" id="{51A65CDC-BC2E-4019-B9D0-B8C233E1D115}"/>
                    </a:ext>
                  </a:extLst>
                </p:cNvPr>
                <p:cNvSpPr/>
                <p:nvPr/>
              </p:nvSpPr>
              <p:spPr>
                <a:xfrm>
                  <a:off x="1115788" y="2103089"/>
                  <a:ext cx="4368800" cy="1530246"/>
                </a:xfrm>
                <a:prstGeom prst="ellipse">
                  <a:avLst/>
                </a:prstGeom>
                <a:gradFill>
                  <a:gsLst>
                    <a:gs pos="71000">
                      <a:srgbClr val="219EC4">
                        <a:alpha val="0"/>
                      </a:srgbClr>
                    </a:gs>
                    <a:gs pos="100000">
                      <a:srgbClr val="3CB1C6">
                        <a:alpha val="15000"/>
                      </a:srgbClr>
                    </a:gs>
                  </a:gsLst>
                  <a:lin ang="5400000" scaled="1"/>
                </a:gradFill>
                <a:ln w="9525">
                  <a:gradFill>
                    <a:gsLst>
                      <a:gs pos="13000">
                        <a:srgbClr val="219EC4">
                          <a:alpha val="0"/>
                        </a:srgbClr>
                      </a:gs>
                      <a:gs pos="100000">
                        <a:srgbClr val="219EC4"/>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9" name="椭圆 78">
                  <a:extLst>
                    <a:ext uri="{FF2B5EF4-FFF2-40B4-BE49-F238E27FC236}">
                      <a16:creationId xmlns:a16="http://schemas.microsoft.com/office/drawing/2014/main" id="{D86FCE46-8E1C-4C63-B725-7A1A8DA71B95}"/>
                    </a:ext>
                  </a:extLst>
                </p:cNvPr>
                <p:cNvSpPr>
                  <a:spLocks noChangeAspect="1"/>
                </p:cNvSpPr>
                <p:nvPr/>
              </p:nvSpPr>
              <p:spPr>
                <a:xfrm>
                  <a:off x="587375" y="2081317"/>
                  <a:ext cx="5344498" cy="1872000"/>
                </a:xfrm>
                <a:prstGeom prst="ellipse">
                  <a:avLst/>
                </a:prstGeom>
                <a:noFill/>
                <a:ln w="9525">
                  <a:gradFill>
                    <a:gsLst>
                      <a:gs pos="13000">
                        <a:srgbClr val="0D88FB">
                          <a:alpha val="0"/>
                        </a:srgbClr>
                      </a:gs>
                      <a:gs pos="100000">
                        <a:srgbClr val="54F9FD">
                          <a:alpha val="87000"/>
                        </a:srgb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0" name="椭圆 79">
                  <a:extLst>
                    <a:ext uri="{FF2B5EF4-FFF2-40B4-BE49-F238E27FC236}">
                      <a16:creationId xmlns:a16="http://schemas.microsoft.com/office/drawing/2014/main" id="{054936D8-1E1F-4FB3-93D6-D4CDADB3B589}"/>
                    </a:ext>
                  </a:extLst>
                </p:cNvPr>
                <p:cNvSpPr/>
                <p:nvPr/>
              </p:nvSpPr>
              <p:spPr>
                <a:xfrm>
                  <a:off x="1045186" y="3549701"/>
                  <a:ext cx="87878" cy="87878"/>
                </a:xfrm>
                <a:prstGeom prst="ellipse">
                  <a:avLst/>
                </a:prstGeom>
                <a:solidFill>
                  <a:srgbClr val="219E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1" name="椭圆 80">
                  <a:extLst>
                    <a:ext uri="{FF2B5EF4-FFF2-40B4-BE49-F238E27FC236}">
                      <a16:creationId xmlns:a16="http://schemas.microsoft.com/office/drawing/2014/main" id="{BDD61B24-D232-4F6F-9179-3D31CF6E3FE6}"/>
                    </a:ext>
                  </a:extLst>
                </p:cNvPr>
                <p:cNvSpPr/>
                <p:nvPr/>
              </p:nvSpPr>
              <p:spPr>
                <a:xfrm>
                  <a:off x="1796300" y="3397421"/>
                  <a:ext cx="72000" cy="72000"/>
                </a:xfrm>
                <a:prstGeom prst="ellipse">
                  <a:avLst/>
                </a:prstGeom>
                <a:solidFill>
                  <a:srgbClr val="0D88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2" name="椭圆 81">
                  <a:extLst>
                    <a:ext uri="{FF2B5EF4-FFF2-40B4-BE49-F238E27FC236}">
                      <a16:creationId xmlns:a16="http://schemas.microsoft.com/office/drawing/2014/main" id="{7A1AD55A-6C9B-476C-A88F-D3AF0FD6784E}"/>
                    </a:ext>
                  </a:extLst>
                </p:cNvPr>
                <p:cNvSpPr/>
                <p:nvPr/>
              </p:nvSpPr>
              <p:spPr>
                <a:xfrm>
                  <a:off x="4258861" y="3841026"/>
                  <a:ext cx="87879" cy="87879"/>
                </a:xfrm>
                <a:prstGeom prst="ellipse">
                  <a:avLst/>
                </a:prstGeom>
                <a:solidFill>
                  <a:srgbClr val="219E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3" name="椭圆 82">
                  <a:extLst>
                    <a:ext uri="{FF2B5EF4-FFF2-40B4-BE49-F238E27FC236}">
                      <a16:creationId xmlns:a16="http://schemas.microsoft.com/office/drawing/2014/main" id="{4F34FDC4-D7A7-4A4E-A834-AF1D974A5466}"/>
                    </a:ext>
                  </a:extLst>
                </p:cNvPr>
                <p:cNvSpPr/>
                <p:nvPr/>
              </p:nvSpPr>
              <p:spPr>
                <a:xfrm>
                  <a:off x="5878443" y="3014550"/>
                  <a:ext cx="87878" cy="87878"/>
                </a:xfrm>
                <a:prstGeom prst="ellipse">
                  <a:avLst/>
                </a:prstGeom>
                <a:solidFill>
                  <a:srgbClr val="219E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4" name="椭圆 83">
                  <a:extLst>
                    <a:ext uri="{FF2B5EF4-FFF2-40B4-BE49-F238E27FC236}">
                      <a16:creationId xmlns:a16="http://schemas.microsoft.com/office/drawing/2014/main" id="{B375F162-1E4A-4736-906B-35C3BE58A1DA}"/>
                    </a:ext>
                  </a:extLst>
                </p:cNvPr>
                <p:cNvSpPr/>
                <p:nvPr/>
              </p:nvSpPr>
              <p:spPr>
                <a:xfrm>
                  <a:off x="5323272" y="2600893"/>
                  <a:ext cx="72000" cy="72000"/>
                </a:xfrm>
                <a:prstGeom prst="ellipse">
                  <a:avLst/>
                </a:prstGeom>
                <a:solidFill>
                  <a:srgbClr val="0D88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76" name="任意多边形: 形状 75">
                <a:extLst>
                  <a:ext uri="{FF2B5EF4-FFF2-40B4-BE49-F238E27FC236}">
                    <a16:creationId xmlns:a16="http://schemas.microsoft.com/office/drawing/2014/main" id="{8D9F5F40-B397-49ED-9D89-143E589A038A}"/>
                  </a:ext>
                </a:extLst>
              </p:cNvPr>
              <p:cNvSpPr/>
              <p:nvPr/>
            </p:nvSpPr>
            <p:spPr>
              <a:xfrm>
                <a:off x="6329854" y="2790498"/>
                <a:ext cx="1915512" cy="1581806"/>
              </a:xfrm>
              <a:custGeom>
                <a:avLst/>
                <a:gdLst>
                  <a:gd name="connsiteX0" fmla="*/ 0 w 3415862"/>
                  <a:gd name="connsiteY0" fmla="*/ 0 h 2678886"/>
                  <a:gd name="connsiteX1" fmla="*/ 3415862 w 3415862"/>
                  <a:gd name="connsiteY1" fmla="*/ 0 h 2678886"/>
                  <a:gd name="connsiteX2" fmla="*/ 3415862 w 3415862"/>
                  <a:gd name="connsiteY2" fmla="*/ 2158624 h 2678886"/>
                  <a:gd name="connsiteX3" fmla="*/ 1707931 w 3415862"/>
                  <a:gd name="connsiteY3" fmla="*/ 2678886 h 2678886"/>
                  <a:gd name="connsiteX4" fmla="*/ 0 w 3415862"/>
                  <a:gd name="connsiteY4" fmla="*/ 2158624 h 2678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5862" h="2678886">
                    <a:moveTo>
                      <a:pt x="0" y="0"/>
                    </a:moveTo>
                    <a:lnTo>
                      <a:pt x="3415862" y="0"/>
                    </a:lnTo>
                    <a:lnTo>
                      <a:pt x="3415862" y="2158624"/>
                    </a:lnTo>
                    <a:cubicBezTo>
                      <a:pt x="3415862" y="2445957"/>
                      <a:pt x="2651195" y="2678886"/>
                      <a:pt x="1707931" y="2678886"/>
                    </a:cubicBezTo>
                    <a:cubicBezTo>
                      <a:pt x="764667" y="2678886"/>
                      <a:pt x="0" y="2445957"/>
                      <a:pt x="0" y="2158624"/>
                    </a:cubicBezTo>
                    <a:close/>
                  </a:path>
                </a:pathLst>
              </a:custGeom>
              <a:gradFill>
                <a:gsLst>
                  <a:gs pos="23000">
                    <a:srgbClr val="42E8E0">
                      <a:alpha val="0"/>
                    </a:srgbClr>
                  </a:gs>
                  <a:gs pos="100000">
                    <a:srgbClr val="42E8E0">
                      <a:alpha val="29000"/>
                    </a:srgb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sp>
          <p:nvSpPr>
            <p:cNvPr id="74" name="iconfont-10357-5072101">
              <a:extLst>
                <a:ext uri="{FF2B5EF4-FFF2-40B4-BE49-F238E27FC236}">
                  <a16:creationId xmlns:a16="http://schemas.microsoft.com/office/drawing/2014/main" id="{36AB2BA7-6D53-4DB6-AB80-85C60B83204B}"/>
                </a:ext>
              </a:extLst>
            </p:cNvPr>
            <p:cNvSpPr>
              <a:spLocks noChangeAspect="1"/>
            </p:cNvSpPr>
            <p:nvPr/>
          </p:nvSpPr>
          <p:spPr bwMode="auto">
            <a:xfrm>
              <a:off x="9075613" y="3158465"/>
              <a:ext cx="312079" cy="307048"/>
            </a:xfrm>
            <a:custGeom>
              <a:avLst/>
              <a:gdLst>
                <a:gd name="T0" fmla="*/ 9775 w 12066"/>
                <a:gd name="T1" fmla="*/ 8223 h 12800"/>
                <a:gd name="T2" fmla="*/ 7963 w 12066"/>
                <a:gd name="T3" fmla="*/ 9116 h 12800"/>
                <a:gd name="T4" fmla="*/ 4446 w 12066"/>
                <a:gd name="T5" fmla="*/ 7152 h 12800"/>
                <a:gd name="T6" fmla="*/ 4574 w 12066"/>
                <a:gd name="T7" fmla="*/ 6397 h 12800"/>
                <a:gd name="T8" fmla="*/ 4444 w 12066"/>
                <a:gd name="T9" fmla="*/ 5640 h 12800"/>
                <a:gd name="T10" fmla="*/ 7957 w 12066"/>
                <a:gd name="T11" fmla="*/ 3678 h 12800"/>
                <a:gd name="T12" fmla="*/ 9773 w 12066"/>
                <a:gd name="T13" fmla="*/ 4577 h 12800"/>
                <a:gd name="T14" fmla="*/ 12061 w 12066"/>
                <a:gd name="T15" fmla="*/ 2288 h 12800"/>
                <a:gd name="T16" fmla="*/ 9773 w 12066"/>
                <a:gd name="T17" fmla="*/ 0 h 12800"/>
                <a:gd name="T18" fmla="*/ 7484 w 12066"/>
                <a:gd name="T19" fmla="*/ 2288 h 12800"/>
                <a:gd name="T20" fmla="*/ 7614 w 12066"/>
                <a:gd name="T21" fmla="*/ 3046 h 12800"/>
                <a:gd name="T22" fmla="*/ 4103 w 12066"/>
                <a:gd name="T23" fmla="*/ 5007 h 12800"/>
                <a:gd name="T24" fmla="*/ 2288 w 12066"/>
                <a:gd name="T25" fmla="*/ 4109 h 12800"/>
                <a:gd name="T26" fmla="*/ 0 w 12066"/>
                <a:gd name="T27" fmla="*/ 6397 h 12800"/>
                <a:gd name="T28" fmla="*/ 2291 w 12066"/>
                <a:gd name="T29" fmla="*/ 8686 h 12800"/>
                <a:gd name="T30" fmla="*/ 4109 w 12066"/>
                <a:gd name="T31" fmla="*/ 7785 h 12800"/>
                <a:gd name="T32" fmla="*/ 7622 w 12066"/>
                <a:gd name="T33" fmla="*/ 9749 h 12800"/>
                <a:gd name="T34" fmla="*/ 7489 w 12066"/>
                <a:gd name="T35" fmla="*/ 10512 h 12800"/>
                <a:gd name="T36" fmla="*/ 9778 w 12066"/>
                <a:gd name="T37" fmla="*/ 12800 h 12800"/>
                <a:gd name="T38" fmla="*/ 12066 w 12066"/>
                <a:gd name="T39" fmla="*/ 10512 h 12800"/>
                <a:gd name="T40" fmla="*/ 9775 w 12066"/>
                <a:gd name="T41" fmla="*/ 8223 h 12800"/>
                <a:gd name="T42" fmla="*/ 9775 w 12066"/>
                <a:gd name="T43" fmla="*/ 720 h 12800"/>
                <a:gd name="T44" fmla="*/ 11346 w 12066"/>
                <a:gd name="T45" fmla="*/ 2291 h 12800"/>
                <a:gd name="T46" fmla="*/ 9775 w 12066"/>
                <a:gd name="T47" fmla="*/ 3862 h 12800"/>
                <a:gd name="T48" fmla="*/ 8204 w 12066"/>
                <a:gd name="T49" fmla="*/ 2291 h 12800"/>
                <a:gd name="T50" fmla="*/ 9775 w 12066"/>
                <a:gd name="T51" fmla="*/ 720 h 12800"/>
                <a:gd name="T52" fmla="*/ 2291 w 12066"/>
                <a:gd name="T53" fmla="*/ 7968 h 12800"/>
                <a:gd name="T54" fmla="*/ 720 w 12066"/>
                <a:gd name="T55" fmla="*/ 6397 h 12800"/>
                <a:gd name="T56" fmla="*/ 2291 w 12066"/>
                <a:gd name="T57" fmla="*/ 4827 h 12800"/>
                <a:gd name="T58" fmla="*/ 3862 w 12066"/>
                <a:gd name="T59" fmla="*/ 6397 h 12800"/>
                <a:gd name="T60" fmla="*/ 2291 w 12066"/>
                <a:gd name="T61" fmla="*/ 7968 h 12800"/>
                <a:gd name="T62" fmla="*/ 9775 w 12066"/>
                <a:gd name="T63" fmla="*/ 12080 h 12800"/>
                <a:gd name="T64" fmla="*/ 8204 w 12066"/>
                <a:gd name="T65" fmla="*/ 10509 h 12800"/>
                <a:gd name="T66" fmla="*/ 9775 w 12066"/>
                <a:gd name="T67" fmla="*/ 8938 h 12800"/>
                <a:gd name="T68" fmla="*/ 11346 w 12066"/>
                <a:gd name="T69" fmla="*/ 10509 h 12800"/>
                <a:gd name="T70" fmla="*/ 9775 w 12066"/>
                <a:gd name="T71" fmla="*/ 1208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066" h="12800">
                  <a:moveTo>
                    <a:pt x="9775" y="8223"/>
                  </a:moveTo>
                  <a:cubicBezTo>
                    <a:pt x="9039" y="8223"/>
                    <a:pt x="8383" y="8574"/>
                    <a:pt x="7963" y="9116"/>
                  </a:cubicBezTo>
                  <a:lnTo>
                    <a:pt x="4446" y="7152"/>
                  </a:lnTo>
                  <a:cubicBezTo>
                    <a:pt x="4529" y="6916"/>
                    <a:pt x="4574" y="6660"/>
                    <a:pt x="4574" y="6397"/>
                  </a:cubicBezTo>
                  <a:cubicBezTo>
                    <a:pt x="4574" y="6132"/>
                    <a:pt x="4529" y="5879"/>
                    <a:pt x="4444" y="5640"/>
                  </a:cubicBezTo>
                  <a:lnTo>
                    <a:pt x="7957" y="3678"/>
                  </a:lnTo>
                  <a:cubicBezTo>
                    <a:pt x="8375" y="4223"/>
                    <a:pt x="9034" y="4577"/>
                    <a:pt x="9773" y="4577"/>
                  </a:cubicBezTo>
                  <a:cubicBezTo>
                    <a:pt x="11032" y="4577"/>
                    <a:pt x="12061" y="3551"/>
                    <a:pt x="12061" y="2288"/>
                  </a:cubicBezTo>
                  <a:cubicBezTo>
                    <a:pt x="12061" y="1026"/>
                    <a:pt x="11035" y="0"/>
                    <a:pt x="9773" y="0"/>
                  </a:cubicBezTo>
                  <a:cubicBezTo>
                    <a:pt x="8510" y="0"/>
                    <a:pt x="7484" y="1026"/>
                    <a:pt x="7484" y="2288"/>
                  </a:cubicBezTo>
                  <a:cubicBezTo>
                    <a:pt x="7484" y="2554"/>
                    <a:pt x="7529" y="2809"/>
                    <a:pt x="7614" y="3046"/>
                  </a:cubicBezTo>
                  <a:lnTo>
                    <a:pt x="4103" y="5007"/>
                  </a:lnTo>
                  <a:cubicBezTo>
                    <a:pt x="3686" y="4460"/>
                    <a:pt x="3027" y="4109"/>
                    <a:pt x="2288" y="4109"/>
                  </a:cubicBezTo>
                  <a:cubicBezTo>
                    <a:pt x="1028" y="4109"/>
                    <a:pt x="0" y="5135"/>
                    <a:pt x="0" y="6397"/>
                  </a:cubicBezTo>
                  <a:cubicBezTo>
                    <a:pt x="0" y="7660"/>
                    <a:pt x="1028" y="8686"/>
                    <a:pt x="2291" y="8686"/>
                  </a:cubicBezTo>
                  <a:cubicBezTo>
                    <a:pt x="3030" y="8686"/>
                    <a:pt x="3689" y="8332"/>
                    <a:pt x="4109" y="7785"/>
                  </a:cubicBezTo>
                  <a:lnTo>
                    <a:pt x="7622" y="9749"/>
                  </a:lnTo>
                  <a:cubicBezTo>
                    <a:pt x="7537" y="9988"/>
                    <a:pt x="7489" y="10246"/>
                    <a:pt x="7489" y="10512"/>
                  </a:cubicBezTo>
                  <a:cubicBezTo>
                    <a:pt x="7489" y="11771"/>
                    <a:pt x="8515" y="12800"/>
                    <a:pt x="9778" y="12800"/>
                  </a:cubicBezTo>
                  <a:cubicBezTo>
                    <a:pt x="11040" y="12800"/>
                    <a:pt x="12066" y="11774"/>
                    <a:pt x="12066" y="10512"/>
                  </a:cubicBezTo>
                  <a:cubicBezTo>
                    <a:pt x="12066" y="9249"/>
                    <a:pt x="11038" y="8223"/>
                    <a:pt x="9775" y="8223"/>
                  </a:cubicBezTo>
                  <a:close/>
                  <a:moveTo>
                    <a:pt x="9775" y="720"/>
                  </a:moveTo>
                  <a:cubicBezTo>
                    <a:pt x="10642" y="720"/>
                    <a:pt x="11346" y="1425"/>
                    <a:pt x="11346" y="2291"/>
                  </a:cubicBezTo>
                  <a:cubicBezTo>
                    <a:pt x="11346" y="3157"/>
                    <a:pt x="10642" y="3862"/>
                    <a:pt x="9775" y="3862"/>
                  </a:cubicBezTo>
                  <a:cubicBezTo>
                    <a:pt x="8909" y="3862"/>
                    <a:pt x="8204" y="3157"/>
                    <a:pt x="8204" y="2291"/>
                  </a:cubicBezTo>
                  <a:cubicBezTo>
                    <a:pt x="8204" y="1425"/>
                    <a:pt x="8911" y="720"/>
                    <a:pt x="9775" y="720"/>
                  </a:cubicBezTo>
                  <a:close/>
                  <a:moveTo>
                    <a:pt x="2291" y="7968"/>
                  </a:moveTo>
                  <a:cubicBezTo>
                    <a:pt x="1424" y="7968"/>
                    <a:pt x="720" y="7264"/>
                    <a:pt x="720" y="6397"/>
                  </a:cubicBezTo>
                  <a:cubicBezTo>
                    <a:pt x="720" y="5531"/>
                    <a:pt x="1424" y="4827"/>
                    <a:pt x="2291" y="4827"/>
                  </a:cubicBezTo>
                  <a:cubicBezTo>
                    <a:pt x="3157" y="4827"/>
                    <a:pt x="3862" y="5531"/>
                    <a:pt x="3862" y="6397"/>
                  </a:cubicBezTo>
                  <a:cubicBezTo>
                    <a:pt x="3862" y="7264"/>
                    <a:pt x="3155" y="7968"/>
                    <a:pt x="2291" y="7968"/>
                  </a:cubicBezTo>
                  <a:close/>
                  <a:moveTo>
                    <a:pt x="9775" y="12080"/>
                  </a:moveTo>
                  <a:cubicBezTo>
                    <a:pt x="8909" y="12080"/>
                    <a:pt x="8204" y="11375"/>
                    <a:pt x="8204" y="10509"/>
                  </a:cubicBezTo>
                  <a:cubicBezTo>
                    <a:pt x="8204" y="9643"/>
                    <a:pt x="8909" y="8938"/>
                    <a:pt x="9775" y="8938"/>
                  </a:cubicBezTo>
                  <a:cubicBezTo>
                    <a:pt x="10642" y="8938"/>
                    <a:pt x="11346" y="9643"/>
                    <a:pt x="11346" y="10509"/>
                  </a:cubicBezTo>
                  <a:cubicBezTo>
                    <a:pt x="11346" y="11375"/>
                    <a:pt x="10642" y="12080"/>
                    <a:pt x="9775" y="12080"/>
                  </a:cubicBezTo>
                  <a:close/>
                </a:path>
              </a:pathLst>
            </a:custGeom>
            <a:solidFill>
              <a:srgbClr val="42E8E0"/>
            </a:solidFill>
            <a:ln>
              <a:noFill/>
            </a:ln>
            <a:scene3d>
              <a:camera prst="orthographicFront"/>
              <a:lightRig rig="threePt" dir="t"/>
            </a:scene3d>
            <a:sp3d prstMaterial="matte"/>
          </p:spPr>
        </p:sp>
      </p:grpSp>
      <p:sp>
        <p:nvSpPr>
          <p:cNvPr id="89" name="Rectangle 25">
            <a:extLst>
              <a:ext uri="{FF2B5EF4-FFF2-40B4-BE49-F238E27FC236}">
                <a16:creationId xmlns:a16="http://schemas.microsoft.com/office/drawing/2014/main" id="{6AE4B67E-9506-4BB9-9C9C-6BE0CD040F4D}"/>
              </a:ext>
            </a:extLst>
          </p:cNvPr>
          <p:cNvSpPr/>
          <p:nvPr/>
        </p:nvSpPr>
        <p:spPr>
          <a:xfrm>
            <a:off x="879079" y="4681538"/>
            <a:ext cx="2082800" cy="600164"/>
          </a:xfrm>
          <a:prstGeom prst="rect">
            <a:avLst/>
          </a:prstGeom>
        </p:spPr>
        <p:txBody>
          <a:bodyPr vert="horz" lIns="91440" tIns="45720" rIns="91440" bIns="45720" rtlCol="0" anchor="b">
            <a:noAutofit/>
          </a:bodyPr>
          <a:lstStyle/>
          <a:p>
            <a:pPr algn="ctr">
              <a:lnSpc>
                <a:spcPts val="4000"/>
              </a:lnSpc>
              <a:spcBef>
                <a:spcPct val="0"/>
              </a:spcBef>
            </a:pPr>
            <a:r>
              <a:rPr lang="zh-CN" alt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输入标题</a:t>
            </a:r>
            <a:endParaRPr 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90" name="文本框 89">
            <a:extLst>
              <a:ext uri="{FF2B5EF4-FFF2-40B4-BE49-F238E27FC236}">
                <a16:creationId xmlns:a16="http://schemas.microsoft.com/office/drawing/2014/main" id="{BF584E81-99E9-4302-BA25-69D2280C32C1}"/>
              </a:ext>
            </a:extLst>
          </p:cNvPr>
          <p:cNvSpPr txBox="1"/>
          <p:nvPr/>
        </p:nvSpPr>
        <p:spPr>
          <a:xfrm>
            <a:off x="550863" y="5347186"/>
            <a:ext cx="2739232" cy="59323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marL="0" marR="0" lvl="0" indent="0" algn="just" defTabSz="914377" rtl="0" eaLnBrk="1" fontAlgn="auto" latinLnBrk="0" hangingPunct="1">
              <a:lnSpc>
                <a:spcPct val="120000"/>
              </a:lnSpc>
              <a:spcBef>
                <a:spcPts val="0"/>
              </a:spcBef>
              <a:spcAft>
                <a:spcPts val="0"/>
              </a:spcAft>
              <a:buClrTx/>
              <a:buSzTx/>
              <a:buFontTx/>
              <a:buNone/>
              <a:tabLst/>
              <a:defRPr/>
            </a:pPr>
            <a:r>
              <a:rPr lang="zh-CN" altLang="en-US" sz="1400">
                <a:solidFill>
                  <a:schemeClr val="bg1"/>
                </a:solidFill>
                <a:latin typeface="+mn-ea"/>
                <a:ea typeface="+mn-ea"/>
              </a:rPr>
              <a:t>单击此处可编辑内容，根据您的需要自由拉伸文本框大小自由拉伸文本框大小自由拉伸文文本框</a:t>
            </a:r>
            <a:endParaRPr kumimoji="0" lang="zh-CN" altLang="en-US" sz="1400" b="0" i="0" u="none" strike="noStrike" kern="1200" cap="none" spc="0" normalizeH="0" baseline="0" noProof="0">
              <a:ln>
                <a:noFill/>
              </a:ln>
              <a:solidFill>
                <a:schemeClr val="bg1"/>
              </a:solidFill>
              <a:effectLst/>
              <a:uLnTx/>
              <a:uFillTx/>
              <a:ea typeface="微软雅黑"/>
            </a:endParaRPr>
          </a:p>
        </p:txBody>
      </p:sp>
      <p:sp>
        <p:nvSpPr>
          <p:cNvPr id="91" name="Rectangle 25">
            <a:extLst>
              <a:ext uri="{FF2B5EF4-FFF2-40B4-BE49-F238E27FC236}">
                <a16:creationId xmlns:a16="http://schemas.microsoft.com/office/drawing/2014/main" id="{610425E7-0CFD-4610-B065-707F52AD0862}"/>
              </a:ext>
            </a:extLst>
          </p:cNvPr>
          <p:cNvSpPr/>
          <p:nvPr/>
        </p:nvSpPr>
        <p:spPr>
          <a:xfrm>
            <a:off x="6374607" y="4681538"/>
            <a:ext cx="2082800" cy="600164"/>
          </a:xfrm>
          <a:prstGeom prst="rect">
            <a:avLst/>
          </a:prstGeom>
        </p:spPr>
        <p:txBody>
          <a:bodyPr vert="horz" lIns="91440" tIns="45720" rIns="91440" bIns="45720" rtlCol="0" anchor="b">
            <a:noAutofit/>
          </a:bodyPr>
          <a:lstStyle/>
          <a:p>
            <a:pPr algn="ctr">
              <a:lnSpc>
                <a:spcPts val="4000"/>
              </a:lnSpc>
              <a:spcBef>
                <a:spcPct val="0"/>
              </a:spcBef>
            </a:pPr>
            <a:r>
              <a:rPr lang="zh-CN" alt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输入标题</a:t>
            </a:r>
            <a:endParaRPr 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92" name="文本框 91">
            <a:extLst>
              <a:ext uri="{FF2B5EF4-FFF2-40B4-BE49-F238E27FC236}">
                <a16:creationId xmlns:a16="http://schemas.microsoft.com/office/drawing/2014/main" id="{8C24C133-78E2-48F9-821F-C2BEAE613241}"/>
              </a:ext>
            </a:extLst>
          </p:cNvPr>
          <p:cNvSpPr txBox="1"/>
          <p:nvPr/>
        </p:nvSpPr>
        <p:spPr>
          <a:xfrm>
            <a:off x="6046391" y="5347186"/>
            <a:ext cx="2739232" cy="59323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lvl="0" algn="just" defTabSz="914377">
              <a:lnSpc>
                <a:spcPct val="120000"/>
              </a:lnSpc>
              <a:spcBef>
                <a:spcPts val="0"/>
              </a:spcBef>
              <a:defRPr/>
            </a:pPr>
            <a:r>
              <a:rPr lang="zh-CN" altLang="en-US" sz="1400">
                <a:solidFill>
                  <a:schemeClr val="bg1"/>
                </a:solidFill>
                <a:latin typeface="+mn-ea"/>
                <a:ea typeface="+mn-ea"/>
              </a:rPr>
              <a:t>单击此处可编辑内容，根据您的需要自由拉伸文本框大小自由拉伸文</a:t>
            </a:r>
            <a:endParaRPr lang="zh-CN" altLang="en-US" sz="1400">
              <a:solidFill>
                <a:schemeClr val="bg1"/>
              </a:solidFill>
              <a:effectLst/>
              <a:latin typeface="+mn-ea"/>
              <a:ea typeface="+mn-ea"/>
            </a:endParaRPr>
          </a:p>
        </p:txBody>
      </p:sp>
      <p:sp>
        <p:nvSpPr>
          <p:cNvPr id="93" name="Rectangle 25">
            <a:extLst>
              <a:ext uri="{FF2B5EF4-FFF2-40B4-BE49-F238E27FC236}">
                <a16:creationId xmlns:a16="http://schemas.microsoft.com/office/drawing/2014/main" id="{F8D5D266-61F9-4E4B-B027-8E9045408354}"/>
              </a:ext>
            </a:extLst>
          </p:cNvPr>
          <p:cNvSpPr/>
          <p:nvPr/>
        </p:nvSpPr>
        <p:spPr>
          <a:xfrm>
            <a:off x="3635375" y="3081338"/>
            <a:ext cx="2082800" cy="600164"/>
          </a:xfrm>
          <a:prstGeom prst="rect">
            <a:avLst/>
          </a:prstGeom>
        </p:spPr>
        <p:txBody>
          <a:bodyPr vert="horz" lIns="91440" tIns="45720" rIns="91440" bIns="45720" rtlCol="0" anchor="b">
            <a:noAutofit/>
          </a:bodyPr>
          <a:lstStyle/>
          <a:p>
            <a:pPr algn="ctr">
              <a:lnSpc>
                <a:spcPts val="4000"/>
              </a:lnSpc>
              <a:spcBef>
                <a:spcPct val="0"/>
              </a:spcBef>
            </a:pPr>
            <a:r>
              <a:rPr lang="zh-CN" alt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输入标题</a:t>
            </a:r>
            <a:endParaRPr 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94" name="文本框 93">
            <a:extLst>
              <a:ext uri="{FF2B5EF4-FFF2-40B4-BE49-F238E27FC236}">
                <a16:creationId xmlns:a16="http://schemas.microsoft.com/office/drawing/2014/main" id="{62B59DD0-DBA5-4C6C-AA3A-9EEE9FA1E301}"/>
              </a:ext>
            </a:extLst>
          </p:cNvPr>
          <p:cNvSpPr txBox="1"/>
          <p:nvPr/>
        </p:nvSpPr>
        <p:spPr>
          <a:xfrm>
            <a:off x="3307159" y="3746986"/>
            <a:ext cx="2739232" cy="59323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marL="0" marR="0" lvl="0" indent="0" algn="just" defTabSz="914377" rtl="0" eaLnBrk="1" fontAlgn="auto" latinLnBrk="0" hangingPunct="1">
              <a:lnSpc>
                <a:spcPct val="100000"/>
              </a:lnSpc>
              <a:spcBef>
                <a:spcPts val="0"/>
              </a:spcBef>
              <a:spcAft>
                <a:spcPts val="0"/>
              </a:spcAft>
              <a:buClrTx/>
              <a:buSzTx/>
              <a:buFontTx/>
              <a:buNone/>
              <a:tabLst/>
              <a:defRPr/>
            </a:pPr>
            <a:r>
              <a:rPr lang="zh-CN" altLang="en-US" sz="1400">
                <a:solidFill>
                  <a:schemeClr val="bg1"/>
                </a:solidFill>
                <a:latin typeface="+mn-ea"/>
                <a:ea typeface="+mn-ea"/>
              </a:rPr>
              <a:t>单击此处可编辑内容，根据您的需要自由拉伸文本框大小自由拉伸文</a:t>
            </a:r>
            <a:endParaRPr kumimoji="0" lang="zh-CN" altLang="en-US" sz="1400" b="0" i="0" u="none" strike="noStrike" kern="1200" cap="none" spc="0" normalizeH="0" baseline="0" noProof="0">
              <a:ln>
                <a:noFill/>
              </a:ln>
              <a:solidFill>
                <a:schemeClr val="bg1"/>
              </a:solidFill>
              <a:effectLst/>
              <a:uLnTx/>
              <a:uFillTx/>
              <a:ea typeface="微软雅黑"/>
            </a:endParaRPr>
          </a:p>
        </p:txBody>
      </p:sp>
      <p:sp>
        <p:nvSpPr>
          <p:cNvPr id="95" name="Rectangle 25">
            <a:extLst>
              <a:ext uri="{FF2B5EF4-FFF2-40B4-BE49-F238E27FC236}">
                <a16:creationId xmlns:a16="http://schemas.microsoft.com/office/drawing/2014/main" id="{BDB60915-2FF7-41FD-8595-13DDBBB28778}"/>
              </a:ext>
            </a:extLst>
          </p:cNvPr>
          <p:cNvSpPr/>
          <p:nvPr/>
        </p:nvSpPr>
        <p:spPr>
          <a:xfrm>
            <a:off x="9121379" y="3106738"/>
            <a:ext cx="2082800" cy="600164"/>
          </a:xfrm>
          <a:prstGeom prst="rect">
            <a:avLst/>
          </a:prstGeom>
        </p:spPr>
        <p:txBody>
          <a:bodyPr vert="horz" lIns="91440" tIns="45720" rIns="91440" bIns="45720" rtlCol="0" anchor="b">
            <a:noAutofit/>
          </a:bodyPr>
          <a:lstStyle/>
          <a:p>
            <a:pPr algn="ctr">
              <a:lnSpc>
                <a:spcPts val="4000"/>
              </a:lnSpc>
              <a:spcBef>
                <a:spcPct val="0"/>
              </a:spcBef>
            </a:pPr>
            <a:r>
              <a:rPr lang="zh-CN" alt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输入标题</a:t>
            </a:r>
            <a:endParaRPr 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96" name="文本框 95">
            <a:extLst>
              <a:ext uri="{FF2B5EF4-FFF2-40B4-BE49-F238E27FC236}">
                <a16:creationId xmlns:a16="http://schemas.microsoft.com/office/drawing/2014/main" id="{FC017466-B0D9-49F2-B133-328A64A66123}"/>
              </a:ext>
            </a:extLst>
          </p:cNvPr>
          <p:cNvSpPr txBox="1"/>
          <p:nvPr/>
        </p:nvSpPr>
        <p:spPr>
          <a:xfrm>
            <a:off x="8793163" y="3772386"/>
            <a:ext cx="2739232" cy="59323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lvl="0" algn="just" defTabSz="914377">
              <a:lnSpc>
                <a:spcPct val="100000"/>
              </a:lnSpc>
              <a:spcBef>
                <a:spcPts val="0"/>
              </a:spcBef>
              <a:defRPr/>
            </a:pPr>
            <a:r>
              <a:rPr lang="zh-CN" altLang="en-US" sz="1400">
                <a:solidFill>
                  <a:schemeClr val="bg1"/>
                </a:solidFill>
                <a:latin typeface="+mn-ea"/>
                <a:ea typeface="+mn-ea"/>
              </a:rPr>
              <a:t>单击此处可编辑内容，根据您的需要自由拉伸文本框大小自由拉伸文</a:t>
            </a:r>
            <a:endParaRPr lang="zh-CN" altLang="en-US" sz="1400">
              <a:solidFill>
                <a:schemeClr val="bg1"/>
              </a:solidFill>
              <a:effectLst/>
              <a:latin typeface="+mn-ea"/>
              <a:ea typeface="+mn-ea"/>
            </a:endParaRPr>
          </a:p>
        </p:txBody>
      </p:sp>
      <p:cxnSp>
        <p:nvCxnSpPr>
          <p:cNvPr id="97" name="直接连接符 96">
            <a:extLst>
              <a:ext uri="{FF2B5EF4-FFF2-40B4-BE49-F238E27FC236}">
                <a16:creationId xmlns:a16="http://schemas.microsoft.com/office/drawing/2014/main" id="{15349D0E-704E-4AFE-80FA-C52309A812EB}"/>
              </a:ext>
            </a:extLst>
          </p:cNvPr>
          <p:cNvCxnSpPr>
            <a:cxnSpLocks/>
          </p:cNvCxnSpPr>
          <p:nvPr/>
        </p:nvCxnSpPr>
        <p:spPr>
          <a:xfrm flipV="1">
            <a:off x="2819139" y="2926080"/>
            <a:ext cx="941331" cy="1472430"/>
          </a:xfrm>
          <a:prstGeom prst="line">
            <a:avLst/>
          </a:prstGeom>
          <a:ln>
            <a:gradFill>
              <a:gsLst>
                <a:gs pos="100000">
                  <a:srgbClr val="000038">
                    <a:alpha val="95000"/>
                  </a:srgbClr>
                </a:gs>
                <a:gs pos="0">
                  <a:srgbClr val="42E8E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0166ECE3-00FF-434F-B373-892D20A3B472}"/>
              </a:ext>
            </a:extLst>
          </p:cNvPr>
          <p:cNvCxnSpPr>
            <a:cxnSpLocks/>
          </p:cNvCxnSpPr>
          <p:nvPr/>
        </p:nvCxnSpPr>
        <p:spPr>
          <a:xfrm>
            <a:off x="5492595" y="2920684"/>
            <a:ext cx="971705" cy="1435416"/>
          </a:xfrm>
          <a:prstGeom prst="line">
            <a:avLst/>
          </a:prstGeom>
          <a:ln>
            <a:gradFill>
              <a:gsLst>
                <a:gs pos="100000">
                  <a:srgbClr val="000038">
                    <a:alpha val="95000"/>
                  </a:srgbClr>
                </a:gs>
                <a:gs pos="0">
                  <a:srgbClr val="42E8E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539A5BB2-35E1-453F-8A0E-6F3926E6F4D2}"/>
              </a:ext>
            </a:extLst>
          </p:cNvPr>
          <p:cNvCxnSpPr>
            <a:cxnSpLocks/>
          </p:cNvCxnSpPr>
          <p:nvPr/>
        </p:nvCxnSpPr>
        <p:spPr>
          <a:xfrm flipV="1">
            <a:off x="8288605" y="2959947"/>
            <a:ext cx="941331" cy="1472430"/>
          </a:xfrm>
          <a:prstGeom prst="line">
            <a:avLst/>
          </a:prstGeom>
          <a:ln>
            <a:gradFill>
              <a:gsLst>
                <a:gs pos="100000">
                  <a:srgbClr val="000038">
                    <a:alpha val="95000"/>
                  </a:srgbClr>
                </a:gs>
                <a:gs pos="0">
                  <a:srgbClr val="42E8E0"/>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7539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89"/>
                                        </p:tgtEl>
                                        <p:attrNameLst>
                                          <p:attrName>style.visibility</p:attrName>
                                        </p:attrNameLst>
                                      </p:cBhvr>
                                      <p:to>
                                        <p:strVal val="visible"/>
                                      </p:to>
                                    </p:set>
                                    <p:animEffect transition="in" filter="wipe(left)">
                                      <p:cBhvr>
                                        <p:cTn id="14" dur="500"/>
                                        <p:tgtEl>
                                          <p:spTgt spid="8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90"/>
                                        </p:tgtEl>
                                        <p:attrNameLst>
                                          <p:attrName>style.visibility</p:attrName>
                                        </p:attrNameLst>
                                      </p:cBhvr>
                                      <p:to>
                                        <p:strVal val="visible"/>
                                      </p:to>
                                    </p:set>
                                    <p:animEffect transition="in" filter="wipe(left)">
                                      <p:cBhvr>
                                        <p:cTn id="17" dur="500"/>
                                        <p:tgtEl>
                                          <p:spTgt spid="90"/>
                                        </p:tgtEl>
                                      </p:cBhvr>
                                    </p:animEffect>
                                  </p:childTnLst>
                                </p:cTn>
                              </p:par>
                            </p:childTnLst>
                          </p:cTn>
                        </p:par>
                        <p:par>
                          <p:cTn id="18" fill="hold">
                            <p:stCondLst>
                              <p:cond delay="1250"/>
                            </p:stCondLst>
                            <p:childTnLst>
                              <p:par>
                                <p:cTn id="19" presetID="22" presetClass="entr" presetSubtype="8" fill="hold" nodeType="afterEffect">
                                  <p:stCondLst>
                                    <p:cond delay="0"/>
                                  </p:stCondLst>
                                  <p:childTnLst>
                                    <p:set>
                                      <p:cBhvr>
                                        <p:cTn id="20" dur="1" fill="hold">
                                          <p:stCondLst>
                                            <p:cond delay="0"/>
                                          </p:stCondLst>
                                        </p:cTn>
                                        <p:tgtEl>
                                          <p:spTgt spid="97"/>
                                        </p:tgtEl>
                                        <p:attrNameLst>
                                          <p:attrName>style.visibility</p:attrName>
                                        </p:attrNameLst>
                                      </p:cBhvr>
                                      <p:to>
                                        <p:strVal val="visible"/>
                                      </p:to>
                                    </p:set>
                                    <p:animEffect transition="in" filter="wipe(left)">
                                      <p:cBhvr>
                                        <p:cTn id="21" dur="500"/>
                                        <p:tgtEl>
                                          <p:spTgt spid="97"/>
                                        </p:tgtEl>
                                      </p:cBhvr>
                                    </p:animEffect>
                                  </p:childTnLst>
                                </p:cTn>
                              </p:par>
                            </p:childTnLst>
                          </p:cTn>
                        </p:par>
                        <p:par>
                          <p:cTn id="22" fill="hold">
                            <p:stCondLst>
                              <p:cond delay="1750"/>
                            </p:stCondLst>
                            <p:childTnLst>
                              <p:par>
                                <p:cTn id="23" presetID="2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left)">
                                      <p:cBhvr>
                                        <p:cTn id="25" dur="500"/>
                                        <p:tgtEl>
                                          <p:spTgt spid="3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93"/>
                                        </p:tgtEl>
                                        <p:attrNameLst>
                                          <p:attrName>style.visibility</p:attrName>
                                        </p:attrNameLst>
                                      </p:cBhvr>
                                      <p:to>
                                        <p:strVal val="visible"/>
                                      </p:to>
                                    </p:set>
                                    <p:animEffect transition="in" filter="wipe(left)">
                                      <p:cBhvr>
                                        <p:cTn id="28" dur="500"/>
                                        <p:tgtEl>
                                          <p:spTgt spid="93"/>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4"/>
                                        </p:tgtEl>
                                        <p:attrNameLst>
                                          <p:attrName>style.visibility</p:attrName>
                                        </p:attrNameLst>
                                      </p:cBhvr>
                                      <p:to>
                                        <p:strVal val="visible"/>
                                      </p:to>
                                    </p:set>
                                    <p:animEffect transition="in" filter="wipe(left)">
                                      <p:cBhvr>
                                        <p:cTn id="31" dur="500"/>
                                        <p:tgtEl>
                                          <p:spTgt spid="94"/>
                                        </p:tgtEl>
                                      </p:cBhvr>
                                    </p:animEffect>
                                  </p:childTnLst>
                                </p:cTn>
                              </p:par>
                            </p:childTnLst>
                          </p:cTn>
                        </p:par>
                        <p:par>
                          <p:cTn id="32" fill="hold">
                            <p:stCondLst>
                              <p:cond delay="2250"/>
                            </p:stCondLst>
                            <p:childTnLst>
                              <p:par>
                                <p:cTn id="33" presetID="22" presetClass="entr" presetSubtype="8" fill="hold" nodeType="after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wipe(left)">
                                      <p:cBhvr>
                                        <p:cTn id="35" dur="500"/>
                                        <p:tgtEl>
                                          <p:spTgt spid="98"/>
                                        </p:tgtEl>
                                      </p:cBhvr>
                                    </p:animEffect>
                                  </p:childTnLst>
                                </p:cTn>
                              </p:par>
                            </p:childTnLst>
                          </p:cTn>
                        </p:par>
                        <p:par>
                          <p:cTn id="36" fill="hold">
                            <p:stCondLst>
                              <p:cond delay="2750"/>
                            </p:stCondLst>
                            <p:childTnLst>
                              <p:par>
                                <p:cTn id="37" presetID="22" presetClass="entr" presetSubtype="8" fill="hold" nodeType="after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wipe(left)">
                                      <p:cBhvr>
                                        <p:cTn id="39" dur="500"/>
                                        <p:tgtEl>
                                          <p:spTgt spid="55"/>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wipe(left)">
                                      <p:cBhvr>
                                        <p:cTn id="42" dur="500"/>
                                        <p:tgtEl>
                                          <p:spTgt spid="9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92"/>
                                        </p:tgtEl>
                                        <p:attrNameLst>
                                          <p:attrName>style.visibility</p:attrName>
                                        </p:attrNameLst>
                                      </p:cBhvr>
                                      <p:to>
                                        <p:strVal val="visible"/>
                                      </p:to>
                                    </p:set>
                                    <p:animEffect transition="in" filter="wipe(left)">
                                      <p:cBhvr>
                                        <p:cTn id="45" dur="500"/>
                                        <p:tgtEl>
                                          <p:spTgt spid="92"/>
                                        </p:tgtEl>
                                      </p:cBhvr>
                                    </p:animEffect>
                                  </p:childTnLst>
                                </p:cTn>
                              </p:par>
                            </p:childTnLst>
                          </p:cTn>
                        </p:par>
                        <p:par>
                          <p:cTn id="46" fill="hold">
                            <p:stCondLst>
                              <p:cond delay="3250"/>
                            </p:stCondLst>
                            <p:childTnLst>
                              <p:par>
                                <p:cTn id="47" presetID="22" presetClass="entr" presetSubtype="8" fill="hold" nodeType="afterEffect">
                                  <p:stCondLst>
                                    <p:cond delay="0"/>
                                  </p:stCondLst>
                                  <p:childTnLst>
                                    <p:set>
                                      <p:cBhvr>
                                        <p:cTn id="48" dur="1" fill="hold">
                                          <p:stCondLst>
                                            <p:cond delay="0"/>
                                          </p:stCondLst>
                                        </p:cTn>
                                        <p:tgtEl>
                                          <p:spTgt spid="99"/>
                                        </p:tgtEl>
                                        <p:attrNameLst>
                                          <p:attrName>style.visibility</p:attrName>
                                        </p:attrNameLst>
                                      </p:cBhvr>
                                      <p:to>
                                        <p:strVal val="visible"/>
                                      </p:to>
                                    </p:set>
                                    <p:animEffect transition="in" filter="wipe(left)">
                                      <p:cBhvr>
                                        <p:cTn id="49" dur="500"/>
                                        <p:tgtEl>
                                          <p:spTgt spid="99"/>
                                        </p:tgtEl>
                                      </p:cBhvr>
                                    </p:animEffect>
                                  </p:childTnLst>
                                </p:cTn>
                              </p:par>
                            </p:childTnLst>
                          </p:cTn>
                        </p:par>
                        <p:par>
                          <p:cTn id="50" fill="hold">
                            <p:stCondLst>
                              <p:cond delay="3750"/>
                            </p:stCondLst>
                            <p:childTnLst>
                              <p:par>
                                <p:cTn id="51" presetID="22" presetClass="entr" presetSubtype="8" fill="hold" nodeType="after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wipe(left)">
                                      <p:cBhvr>
                                        <p:cTn id="53" dur="500"/>
                                        <p:tgtEl>
                                          <p:spTgt spid="7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95"/>
                                        </p:tgtEl>
                                        <p:attrNameLst>
                                          <p:attrName>style.visibility</p:attrName>
                                        </p:attrNameLst>
                                      </p:cBhvr>
                                      <p:to>
                                        <p:strVal val="visible"/>
                                      </p:to>
                                    </p:set>
                                    <p:animEffect transition="in" filter="wipe(left)">
                                      <p:cBhvr>
                                        <p:cTn id="56" dur="500"/>
                                        <p:tgtEl>
                                          <p:spTgt spid="9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96"/>
                                        </p:tgtEl>
                                        <p:attrNameLst>
                                          <p:attrName>style.visibility</p:attrName>
                                        </p:attrNameLst>
                                      </p:cBhvr>
                                      <p:to>
                                        <p:strVal val="visible"/>
                                      </p:to>
                                    </p:set>
                                    <p:animEffect transition="in" filter="wipe(left)">
                                      <p:cBhvr>
                                        <p:cTn id="59"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9" grpId="0"/>
      <p:bldP spid="90" grpId="0"/>
      <p:bldP spid="91" grpId="0"/>
      <p:bldP spid="92" grpId="0"/>
      <p:bldP spid="93" grpId="0"/>
      <p:bldP spid="94" grpId="0"/>
      <p:bldP spid="95" grpId="0"/>
      <p:bldP spid="9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F636563E-2627-4224-A57E-4C55D3D90C7E}"/>
              </a:ext>
            </a:extLst>
          </p:cNvPr>
          <p:cNvPicPr>
            <a:picLocks noChangeAspect="1"/>
          </p:cNvPicPr>
          <p:nvPr/>
        </p:nvPicPr>
        <p:blipFill>
          <a:blip r:embed="rId5"/>
          <a:stretch>
            <a:fillRect/>
          </a:stretch>
        </p:blipFill>
        <p:spPr>
          <a:xfrm>
            <a:off x="0" y="0"/>
            <a:ext cx="12192528" cy="6858297"/>
          </a:xfrm>
          <a:prstGeom prst="rect">
            <a:avLst/>
          </a:prstGeom>
        </p:spPr>
      </p:pic>
      <p:sp>
        <p:nvSpPr>
          <p:cNvPr id="3" name="标题 1">
            <a:extLst>
              <a:ext uri="{FF2B5EF4-FFF2-40B4-BE49-F238E27FC236}">
                <a16:creationId xmlns:a16="http://schemas.microsoft.com/office/drawing/2014/main" id="{A06BCA1D-49D1-4379-ACCF-6906600ED533}"/>
              </a:ext>
            </a:extLst>
          </p:cNvPr>
          <p:cNvSpPr txBox="1">
            <a:spLocks/>
          </p:cNvSpPr>
          <p:nvPr/>
        </p:nvSpPr>
        <p:spPr>
          <a:xfrm>
            <a:off x="4289969" y="467604"/>
            <a:ext cx="3612063" cy="5006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dist">
              <a:lnSpc>
                <a:spcPts val="4000"/>
              </a:lnSpc>
            </a:pPr>
            <a:r>
              <a:rPr lang="zh-CN" altLang="en-US" sz="2800" b="1" spc="-15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请输入您的题目</a:t>
            </a:r>
            <a:endParaRPr lang="zh-CN" altLang="en-US" sz="2800" b="1"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4" name="组合 3">
            <a:extLst>
              <a:ext uri="{FF2B5EF4-FFF2-40B4-BE49-F238E27FC236}">
                <a16:creationId xmlns:a16="http://schemas.microsoft.com/office/drawing/2014/main" id="{4EC0C336-1226-43DB-B7D0-5E4C0852CB65}"/>
              </a:ext>
            </a:extLst>
          </p:cNvPr>
          <p:cNvGrpSpPr/>
          <p:nvPr/>
        </p:nvGrpSpPr>
        <p:grpSpPr>
          <a:xfrm>
            <a:off x="843749" y="372164"/>
            <a:ext cx="10504502" cy="451615"/>
            <a:chOff x="843749" y="372164"/>
            <a:chExt cx="10504502" cy="451615"/>
          </a:xfrm>
          <a:solidFill>
            <a:srgbClr val="42E8E0"/>
          </a:solidFill>
        </p:grpSpPr>
        <p:grpSp>
          <p:nvGrpSpPr>
            <p:cNvPr id="5" name="组合 4">
              <a:extLst>
                <a:ext uri="{FF2B5EF4-FFF2-40B4-BE49-F238E27FC236}">
                  <a16:creationId xmlns:a16="http://schemas.microsoft.com/office/drawing/2014/main" id="{591E75AF-5DFB-45BE-8230-A8F17BA62B15}"/>
                </a:ext>
              </a:extLst>
            </p:cNvPr>
            <p:cNvGrpSpPr/>
            <p:nvPr/>
          </p:nvGrpSpPr>
          <p:grpSpPr>
            <a:xfrm>
              <a:off x="3599945" y="372164"/>
              <a:ext cx="4992111" cy="175443"/>
              <a:chOff x="3601435" y="372164"/>
              <a:chExt cx="4992111" cy="175443"/>
            </a:xfrm>
            <a:grpFill/>
          </p:grpSpPr>
          <p:cxnSp>
            <p:nvCxnSpPr>
              <p:cNvPr id="19" name="直接连接符 18">
                <a:extLst>
                  <a:ext uri="{FF2B5EF4-FFF2-40B4-BE49-F238E27FC236}">
                    <a16:creationId xmlns:a16="http://schemas.microsoft.com/office/drawing/2014/main" id="{4B048DFA-9C70-4F5C-9D5A-877352564D9A}"/>
                  </a:ext>
                </a:extLst>
              </p:cNvPr>
              <p:cNvCxnSpPr/>
              <p:nvPr/>
            </p:nvCxnSpPr>
            <p:spPr>
              <a:xfrm>
                <a:off x="3717185" y="372164"/>
                <a:ext cx="4757630" cy="0"/>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a:extLst>
                  <a:ext uri="{FF2B5EF4-FFF2-40B4-BE49-F238E27FC236}">
                    <a16:creationId xmlns:a16="http://schemas.microsoft.com/office/drawing/2014/main" id="{D185E17F-95BB-4B0A-BBBC-3489BA020E94}"/>
                  </a:ext>
                </a:extLst>
              </p:cNvPr>
              <p:cNvCxnSpPr>
                <a:cxnSpLocks/>
              </p:cNvCxnSpPr>
              <p:nvPr/>
            </p:nvCxnSpPr>
            <p:spPr>
              <a:xfrm>
                <a:off x="8480776"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a:extLst>
                  <a:ext uri="{FF2B5EF4-FFF2-40B4-BE49-F238E27FC236}">
                    <a16:creationId xmlns:a16="http://schemas.microsoft.com/office/drawing/2014/main" id="{A9D677F0-160F-4FD1-994B-3EA10FF12D6E}"/>
                  </a:ext>
                </a:extLst>
              </p:cNvPr>
              <p:cNvCxnSpPr>
                <a:cxnSpLocks/>
              </p:cNvCxnSpPr>
              <p:nvPr/>
            </p:nvCxnSpPr>
            <p:spPr>
              <a:xfrm flipH="1">
                <a:off x="3601435"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a:extLst>
                <a:ext uri="{FF2B5EF4-FFF2-40B4-BE49-F238E27FC236}">
                  <a16:creationId xmlns:a16="http://schemas.microsoft.com/office/drawing/2014/main" id="{868EF943-2638-4021-BCD2-1979C1DA769F}"/>
                </a:ext>
              </a:extLst>
            </p:cNvPr>
            <p:cNvGrpSpPr/>
            <p:nvPr/>
          </p:nvGrpSpPr>
          <p:grpSpPr>
            <a:xfrm>
              <a:off x="843749" y="672374"/>
              <a:ext cx="10504502" cy="151405"/>
              <a:chOff x="855897" y="672374"/>
              <a:chExt cx="10504502" cy="151405"/>
            </a:xfrm>
            <a:grpFill/>
          </p:grpSpPr>
          <p:grpSp>
            <p:nvGrpSpPr>
              <p:cNvPr id="7" name="组合 6">
                <a:extLst>
                  <a:ext uri="{FF2B5EF4-FFF2-40B4-BE49-F238E27FC236}">
                    <a16:creationId xmlns:a16="http://schemas.microsoft.com/office/drawing/2014/main" id="{F596AC35-7D36-455A-AE67-991620D5089A}"/>
                  </a:ext>
                </a:extLst>
              </p:cNvPr>
              <p:cNvGrpSpPr/>
              <p:nvPr/>
            </p:nvGrpSpPr>
            <p:grpSpPr>
              <a:xfrm>
                <a:off x="855897" y="672374"/>
                <a:ext cx="2744048" cy="151405"/>
                <a:chOff x="873760" y="672374"/>
                <a:chExt cx="2744048" cy="151405"/>
              </a:xfrm>
              <a:grpFill/>
            </p:grpSpPr>
            <p:sp>
              <p:nvSpPr>
                <p:cNvPr id="14" name="平行四边形 13">
                  <a:extLst>
                    <a:ext uri="{FF2B5EF4-FFF2-40B4-BE49-F238E27FC236}">
                      <a16:creationId xmlns:a16="http://schemas.microsoft.com/office/drawing/2014/main" id="{DDD6BBD5-B9E1-40D8-80DD-F21029A60D1F}"/>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5" name="平行四边形 14">
                  <a:extLst>
                    <a:ext uri="{FF2B5EF4-FFF2-40B4-BE49-F238E27FC236}">
                      <a16:creationId xmlns:a16="http://schemas.microsoft.com/office/drawing/2014/main" id="{949C6DDE-563E-4F5D-83C6-7E250051ADD7}"/>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 name="平行四边形 15">
                  <a:extLst>
                    <a:ext uri="{FF2B5EF4-FFF2-40B4-BE49-F238E27FC236}">
                      <a16:creationId xmlns:a16="http://schemas.microsoft.com/office/drawing/2014/main" id="{590057DD-EFEE-4BD5-B268-7E4104A388CF}"/>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 name="平行四边形 16">
                  <a:extLst>
                    <a:ext uri="{FF2B5EF4-FFF2-40B4-BE49-F238E27FC236}">
                      <a16:creationId xmlns:a16="http://schemas.microsoft.com/office/drawing/2014/main" id="{5459C2B5-EF2C-4F4B-A90A-D5F7A010496D}"/>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8" name="直接连接符 17">
                  <a:extLst>
                    <a:ext uri="{FF2B5EF4-FFF2-40B4-BE49-F238E27FC236}">
                      <a16:creationId xmlns:a16="http://schemas.microsoft.com/office/drawing/2014/main" id="{7682D664-A73D-42F5-AD6B-E0D3D3BBFA22}"/>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5D27CE23-CA8D-4F8C-B88E-247AD5219558}"/>
                  </a:ext>
                </a:extLst>
              </p:cNvPr>
              <p:cNvGrpSpPr/>
              <p:nvPr/>
            </p:nvGrpSpPr>
            <p:grpSpPr>
              <a:xfrm flipH="1">
                <a:off x="8616351" y="672374"/>
                <a:ext cx="2744048" cy="151405"/>
                <a:chOff x="873760" y="672374"/>
                <a:chExt cx="2744048" cy="151405"/>
              </a:xfrm>
              <a:grpFill/>
            </p:grpSpPr>
            <p:sp>
              <p:nvSpPr>
                <p:cNvPr id="9" name="平行四边形 8">
                  <a:extLst>
                    <a:ext uri="{FF2B5EF4-FFF2-40B4-BE49-F238E27FC236}">
                      <a16:creationId xmlns:a16="http://schemas.microsoft.com/office/drawing/2014/main" id="{E3129595-CC05-4F44-B831-898E691AE209}"/>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 name="平行四边形 9">
                  <a:extLst>
                    <a:ext uri="{FF2B5EF4-FFF2-40B4-BE49-F238E27FC236}">
                      <a16:creationId xmlns:a16="http://schemas.microsoft.com/office/drawing/2014/main" id="{EBF08DDA-FB05-459F-9EF7-0C98976EB133}"/>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1" name="平行四边形 10">
                  <a:extLst>
                    <a:ext uri="{FF2B5EF4-FFF2-40B4-BE49-F238E27FC236}">
                      <a16:creationId xmlns:a16="http://schemas.microsoft.com/office/drawing/2014/main" id="{AFCE70D8-C5AA-4D21-9338-474DB9971D95}"/>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 name="平行四边形 11">
                  <a:extLst>
                    <a:ext uri="{FF2B5EF4-FFF2-40B4-BE49-F238E27FC236}">
                      <a16:creationId xmlns:a16="http://schemas.microsoft.com/office/drawing/2014/main" id="{993E1B2E-DEAF-4621-BD08-9B680F013D6D}"/>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3" name="直接连接符 12">
                  <a:extLst>
                    <a:ext uri="{FF2B5EF4-FFF2-40B4-BE49-F238E27FC236}">
                      <a16:creationId xmlns:a16="http://schemas.microsoft.com/office/drawing/2014/main" id="{830482E0-9D5B-409E-A2DE-220303CD4B30}"/>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grpSp>
      <p:grpSp>
        <p:nvGrpSpPr>
          <p:cNvPr id="23" name="组合 22">
            <a:extLst>
              <a:ext uri="{FF2B5EF4-FFF2-40B4-BE49-F238E27FC236}">
                <a16:creationId xmlns:a16="http://schemas.microsoft.com/office/drawing/2014/main" id="{EBFBA2E0-E5F9-4121-BE70-47EA9125312E}"/>
              </a:ext>
            </a:extLst>
          </p:cNvPr>
          <p:cNvGrpSpPr/>
          <p:nvPr/>
        </p:nvGrpSpPr>
        <p:grpSpPr>
          <a:xfrm>
            <a:off x="7554213" y="2756694"/>
            <a:ext cx="391733" cy="236538"/>
            <a:chOff x="5922263" y="3429000"/>
            <a:chExt cx="391733" cy="236538"/>
          </a:xfrm>
        </p:grpSpPr>
        <p:sp>
          <p:nvSpPr>
            <p:cNvPr id="24" name="Freeform 31">
              <a:extLst>
                <a:ext uri="{FF2B5EF4-FFF2-40B4-BE49-F238E27FC236}">
                  <a16:creationId xmlns:a16="http://schemas.microsoft.com/office/drawing/2014/main" id="{16F9FC0A-1AB4-44B5-8CEF-391169E1191A}"/>
                </a:ext>
              </a:extLst>
            </p:cNvPr>
            <p:cNvSpPr>
              <a:spLocks/>
            </p:cNvSpPr>
            <p:nvPr/>
          </p:nvSpPr>
          <p:spPr bwMode="auto">
            <a:xfrm>
              <a:off x="6177471" y="3429000"/>
              <a:ext cx="136525" cy="236538"/>
            </a:xfrm>
            <a:custGeom>
              <a:avLst/>
              <a:gdLst>
                <a:gd name="T0" fmla="*/ 13 w 86"/>
                <a:gd name="T1" fmla="*/ 0 h 149"/>
                <a:gd name="T2" fmla="*/ 1 w 86"/>
                <a:gd name="T3" fmla="*/ 11 h 149"/>
                <a:gd name="T4" fmla="*/ 63 w 86"/>
                <a:gd name="T5" fmla="*/ 73 h 149"/>
                <a:gd name="T6" fmla="*/ 0 w 86"/>
                <a:gd name="T7" fmla="*/ 136 h 149"/>
                <a:gd name="T8" fmla="*/ 12 w 86"/>
                <a:gd name="T9" fmla="*/ 149 h 149"/>
                <a:gd name="T10" fmla="*/ 86 w 86"/>
                <a:gd name="T11" fmla="*/ 73 h 149"/>
                <a:gd name="T12" fmla="*/ 13 w 86"/>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86" h="149">
                  <a:moveTo>
                    <a:pt x="13" y="0"/>
                  </a:moveTo>
                  <a:lnTo>
                    <a:pt x="1" y="11"/>
                  </a:lnTo>
                  <a:lnTo>
                    <a:pt x="63" y="73"/>
                  </a:lnTo>
                  <a:lnTo>
                    <a:pt x="0" y="136"/>
                  </a:lnTo>
                  <a:lnTo>
                    <a:pt x="12" y="149"/>
                  </a:lnTo>
                  <a:lnTo>
                    <a:pt x="86" y="73"/>
                  </a:lnTo>
                  <a:lnTo>
                    <a:pt x="13"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2">
              <a:extLst>
                <a:ext uri="{FF2B5EF4-FFF2-40B4-BE49-F238E27FC236}">
                  <a16:creationId xmlns:a16="http://schemas.microsoft.com/office/drawing/2014/main" id="{10720B4D-6571-46CF-8CF2-435BE40F7495}"/>
                </a:ext>
              </a:extLst>
            </p:cNvPr>
            <p:cNvSpPr>
              <a:spLocks/>
            </p:cNvSpPr>
            <p:nvPr/>
          </p:nvSpPr>
          <p:spPr bwMode="auto">
            <a:xfrm>
              <a:off x="6105335" y="3438525"/>
              <a:ext cx="123825" cy="227013"/>
            </a:xfrm>
            <a:custGeom>
              <a:avLst/>
              <a:gdLst>
                <a:gd name="T0" fmla="*/ 7 w 78"/>
                <a:gd name="T1" fmla="*/ 0 h 143"/>
                <a:gd name="T2" fmla="*/ 1 w 78"/>
                <a:gd name="T3" fmla="*/ 7 h 143"/>
                <a:gd name="T4" fmla="*/ 66 w 78"/>
                <a:gd name="T5" fmla="*/ 71 h 143"/>
                <a:gd name="T6" fmla="*/ 0 w 78"/>
                <a:gd name="T7" fmla="*/ 138 h 143"/>
                <a:gd name="T8" fmla="*/ 6 w 78"/>
                <a:gd name="T9" fmla="*/ 143 h 143"/>
                <a:gd name="T10" fmla="*/ 78 w 78"/>
                <a:gd name="T11" fmla="*/ 71 h 143"/>
                <a:gd name="T12" fmla="*/ 7 w 78"/>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78" h="143">
                  <a:moveTo>
                    <a:pt x="7" y="0"/>
                  </a:moveTo>
                  <a:lnTo>
                    <a:pt x="1" y="7"/>
                  </a:lnTo>
                  <a:lnTo>
                    <a:pt x="66" y="71"/>
                  </a:lnTo>
                  <a:lnTo>
                    <a:pt x="0" y="138"/>
                  </a:lnTo>
                  <a:lnTo>
                    <a:pt x="6" y="143"/>
                  </a:lnTo>
                  <a:lnTo>
                    <a:pt x="78" y="71"/>
                  </a:lnTo>
                  <a:lnTo>
                    <a:pt x="7"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3">
              <a:extLst>
                <a:ext uri="{FF2B5EF4-FFF2-40B4-BE49-F238E27FC236}">
                  <a16:creationId xmlns:a16="http://schemas.microsoft.com/office/drawing/2014/main" id="{817E3DF3-CA39-4D01-9D0A-08CC4CE363F6}"/>
                </a:ext>
              </a:extLst>
            </p:cNvPr>
            <p:cNvSpPr>
              <a:spLocks/>
            </p:cNvSpPr>
            <p:nvPr/>
          </p:nvSpPr>
          <p:spPr bwMode="auto">
            <a:xfrm>
              <a:off x="6044311" y="3446463"/>
              <a:ext cx="112713" cy="219075"/>
            </a:xfrm>
            <a:custGeom>
              <a:avLst/>
              <a:gdLst>
                <a:gd name="T0" fmla="*/ 2 w 71"/>
                <a:gd name="T1" fmla="*/ 0 h 138"/>
                <a:gd name="T2" fmla="*/ 1 w 71"/>
                <a:gd name="T3" fmla="*/ 1 h 138"/>
                <a:gd name="T4" fmla="*/ 69 w 71"/>
                <a:gd name="T5" fmla="*/ 68 h 138"/>
                <a:gd name="T6" fmla="*/ 0 w 71"/>
                <a:gd name="T7" fmla="*/ 137 h 138"/>
                <a:gd name="T8" fmla="*/ 1 w 71"/>
                <a:gd name="T9" fmla="*/ 138 h 138"/>
                <a:gd name="T10" fmla="*/ 71 w 71"/>
                <a:gd name="T11" fmla="*/ 68 h 138"/>
                <a:gd name="T12" fmla="*/ 2 w 71"/>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1" h="138">
                  <a:moveTo>
                    <a:pt x="2" y="0"/>
                  </a:moveTo>
                  <a:lnTo>
                    <a:pt x="1" y="1"/>
                  </a:lnTo>
                  <a:lnTo>
                    <a:pt x="69" y="68"/>
                  </a:lnTo>
                  <a:lnTo>
                    <a:pt x="0" y="137"/>
                  </a:lnTo>
                  <a:lnTo>
                    <a:pt x="1" y="138"/>
                  </a:lnTo>
                  <a:lnTo>
                    <a:pt x="71" y="68"/>
                  </a:ln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3">
              <a:extLst>
                <a:ext uri="{FF2B5EF4-FFF2-40B4-BE49-F238E27FC236}">
                  <a16:creationId xmlns:a16="http://schemas.microsoft.com/office/drawing/2014/main" id="{D026F4D3-AED1-44C4-AC9F-057A16FF75BF}"/>
                </a:ext>
              </a:extLst>
            </p:cNvPr>
            <p:cNvSpPr>
              <a:spLocks/>
            </p:cNvSpPr>
            <p:nvPr/>
          </p:nvSpPr>
          <p:spPr bwMode="auto">
            <a:xfrm>
              <a:off x="5922263" y="3446463"/>
              <a:ext cx="112713" cy="219075"/>
            </a:xfrm>
            <a:custGeom>
              <a:avLst/>
              <a:gdLst>
                <a:gd name="T0" fmla="*/ 2 w 71"/>
                <a:gd name="T1" fmla="*/ 0 h 138"/>
                <a:gd name="T2" fmla="*/ 1 w 71"/>
                <a:gd name="T3" fmla="*/ 1 h 138"/>
                <a:gd name="T4" fmla="*/ 69 w 71"/>
                <a:gd name="T5" fmla="*/ 68 h 138"/>
                <a:gd name="T6" fmla="*/ 0 w 71"/>
                <a:gd name="T7" fmla="*/ 137 h 138"/>
                <a:gd name="T8" fmla="*/ 1 w 71"/>
                <a:gd name="T9" fmla="*/ 138 h 138"/>
                <a:gd name="T10" fmla="*/ 71 w 71"/>
                <a:gd name="T11" fmla="*/ 68 h 138"/>
                <a:gd name="T12" fmla="*/ 2 w 71"/>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1" h="138">
                  <a:moveTo>
                    <a:pt x="2" y="0"/>
                  </a:moveTo>
                  <a:lnTo>
                    <a:pt x="1" y="1"/>
                  </a:lnTo>
                  <a:lnTo>
                    <a:pt x="69" y="68"/>
                  </a:lnTo>
                  <a:lnTo>
                    <a:pt x="0" y="137"/>
                  </a:lnTo>
                  <a:lnTo>
                    <a:pt x="1" y="138"/>
                  </a:lnTo>
                  <a:lnTo>
                    <a:pt x="71" y="68"/>
                  </a:ln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3">
              <a:extLst>
                <a:ext uri="{FF2B5EF4-FFF2-40B4-BE49-F238E27FC236}">
                  <a16:creationId xmlns:a16="http://schemas.microsoft.com/office/drawing/2014/main" id="{D26677A7-56CA-4558-BF87-5CD9691CFC5A}"/>
                </a:ext>
              </a:extLst>
            </p:cNvPr>
            <p:cNvSpPr>
              <a:spLocks/>
            </p:cNvSpPr>
            <p:nvPr/>
          </p:nvSpPr>
          <p:spPr bwMode="auto">
            <a:xfrm>
              <a:off x="5983287" y="3446463"/>
              <a:ext cx="112713" cy="219075"/>
            </a:xfrm>
            <a:custGeom>
              <a:avLst/>
              <a:gdLst>
                <a:gd name="T0" fmla="*/ 2 w 71"/>
                <a:gd name="T1" fmla="*/ 0 h 138"/>
                <a:gd name="T2" fmla="*/ 1 w 71"/>
                <a:gd name="T3" fmla="*/ 1 h 138"/>
                <a:gd name="T4" fmla="*/ 69 w 71"/>
                <a:gd name="T5" fmla="*/ 68 h 138"/>
                <a:gd name="T6" fmla="*/ 0 w 71"/>
                <a:gd name="T7" fmla="*/ 137 h 138"/>
                <a:gd name="T8" fmla="*/ 1 w 71"/>
                <a:gd name="T9" fmla="*/ 138 h 138"/>
                <a:gd name="T10" fmla="*/ 71 w 71"/>
                <a:gd name="T11" fmla="*/ 68 h 138"/>
                <a:gd name="T12" fmla="*/ 2 w 71"/>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1" h="138">
                  <a:moveTo>
                    <a:pt x="2" y="0"/>
                  </a:moveTo>
                  <a:lnTo>
                    <a:pt x="1" y="1"/>
                  </a:lnTo>
                  <a:lnTo>
                    <a:pt x="69" y="68"/>
                  </a:lnTo>
                  <a:lnTo>
                    <a:pt x="0" y="137"/>
                  </a:lnTo>
                  <a:lnTo>
                    <a:pt x="1" y="138"/>
                  </a:lnTo>
                  <a:lnTo>
                    <a:pt x="71" y="68"/>
                  </a:ln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a:extLst>
              <a:ext uri="{FF2B5EF4-FFF2-40B4-BE49-F238E27FC236}">
                <a16:creationId xmlns:a16="http://schemas.microsoft.com/office/drawing/2014/main" id="{6487F746-7D52-4300-861D-BB58B908C762}"/>
              </a:ext>
            </a:extLst>
          </p:cNvPr>
          <p:cNvGrpSpPr/>
          <p:nvPr/>
        </p:nvGrpSpPr>
        <p:grpSpPr>
          <a:xfrm>
            <a:off x="4220463" y="2756694"/>
            <a:ext cx="391733" cy="236538"/>
            <a:chOff x="5922263" y="3429000"/>
            <a:chExt cx="391733" cy="236538"/>
          </a:xfrm>
        </p:grpSpPr>
        <p:sp>
          <p:nvSpPr>
            <p:cNvPr id="30" name="Freeform 31">
              <a:extLst>
                <a:ext uri="{FF2B5EF4-FFF2-40B4-BE49-F238E27FC236}">
                  <a16:creationId xmlns:a16="http://schemas.microsoft.com/office/drawing/2014/main" id="{6F54E92C-6AE7-4D7A-A8F7-EA845AFC1181}"/>
                </a:ext>
              </a:extLst>
            </p:cNvPr>
            <p:cNvSpPr>
              <a:spLocks/>
            </p:cNvSpPr>
            <p:nvPr/>
          </p:nvSpPr>
          <p:spPr bwMode="auto">
            <a:xfrm>
              <a:off x="6177471" y="3429000"/>
              <a:ext cx="136525" cy="236538"/>
            </a:xfrm>
            <a:custGeom>
              <a:avLst/>
              <a:gdLst>
                <a:gd name="T0" fmla="*/ 13 w 86"/>
                <a:gd name="T1" fmla="*/ 0 h 149"/>
                <a:gd name="T2" fmla="*/ 1 w 86"/>
                <a:gd name="T3" fmla="*/ 11 h 149"/>
                <a:gd name="T4" fmla="*/ 63 w 86"/>
                <a:gd name="T5" fmla="*/ 73 h 149"/>
                <a:gd name="T6" fmla="*/ 0 w 86"/>
                <a:gd name="T7" fmla="*/ 136 h 149"/>
                <a:gd name="T8" fmla="*/ 12 w 86"/>
                <a:gd name="T9" fmla="*/ 149 h 149"/>
                <a:gd name="T10" fmla="*/ 86 w 86"/>
                <a:gd name="T11" fmla="*/ 73 h 149"/>
                <a:gd name="T12" fmla="*/ 13 w 86"/>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86" h="149">
                  <a:moveTo>
                    <a:pt x="13" y="0"/>
                  </a:moveTo>
                  <a:lnTo>
                    <a:pt x="1" y="11"/>
                  </a:lnTo>
                  <a:lnTo>
                    <a:pt x="63" y="73"/>
                  </a:lnTo>
                  <a:lnTo>
                    <a:pt x="0" y="136"/>
                  </a:lnTo>
                  <a:lnTo>
                    <a:pt x="12" y="149"/>
                  </a:lnTo>
                  <a:lnTo>
                    <a:pt x="86" y="73"/>
                  </a:lnTo>
                  <a:lnTo>
                    <a:pt x="13"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2">
              <a:extLst>
                <a:ext uri="{FF2B5EF4-FFF2-40B4-BE49-F238E27FC236}">
                  <a16:creationId xmlns:a16="http://schemas.microsoft.com/office/drawing/2014/main" id="{71E6B3B2-5D87-46D3-9874-8836A7F2067F}"/>
                </a:ext>
              </a:extLst>
            </p:cNvPr>
            <p:cNvSpPr>
              <a:spLocks/>
            </p:cNvSpPr>
            <p:nvPr/>
          </p:nvSpPr>
          <p:spPr bwMode="auto">
            <a:xfrm>
              <a:off x="6105335" y="3438525"/>
              <a:ext cx="123825" cy="227013"/>
            </a:xfrm>
            <a:custGeom>
              <a:avLst/>
              <a:gdLst>
                <a:gd name="T0" fmla="*/ 7 w 78"/>
                <a:gd name="T1" fmla="*/ 0 h 143"/>
                <a:gd name="T2" fmla="*/ 1 w 78"/>
                <a:gd name="T3" fmla="*/ 7 h 143"/>
                <a:gd name="T4" fmla="*/ 66 w 78"/>
                <a:gd name="T5" fmla="*/ 71 h 143"/>
                <a:gd name="T6" fmla="*/ 0 w 78"/>
                <a:gd name="T7" fmla="*/ 138 h 143"/>
                <a:gd name="T8" fmla="*/ 6 w 78"/>
                <a:gd name="T9" fmla="*/ 143 h 143"/>
                <a:gd name="T10" fmla="*/ 78 w 78"/>
                <a:gd name="T11" fmla="*/ 71 h 143"/>
                <a:gd name="T12" fmla="*/ 7 w 78"/>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78" h="143">
                  <a:moveTo>
                    <a:pt x="7" y="0"/>
                  </a:moveTo>
                  <a:lnTo>
                    <a:pt x="1" y="7"/>
                  </a:lnTo>
                  <a:lnTo>
                    <a:pt x="66" y="71"/>
                  </a:lnTo>
                  <a:lnTo>
                    <a:pt x="0" y="138"/>
                  </a:lnTo>
                  <a:lnTo>
                    <a:pt x="6" y="143"/>
                  </a:lnTo>
                  <a:lnTo>
                    <a:pt x="78" y="71"/>
                  </a:lnTo>
                  <a:lnTo>
                    <a:pt x="7"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3">
              <a:extLst>
                <a:ext uri="{FF2B5EF4-FFF2-40B4-BE49-F238E27FC236}">
                  <a16:creationId xmlns:a16="http://schemas.microsoft.com/office/drawing/2014/main" id="{A7CD48E0-49AB-4AB5-BFE4-F08FC7DD3EF3}"/>
                </a:ext>
              </a:extLst>
            </p:cNvPr>
            <p:cNvSpPr>
              <a:spLocks/>
            </p:cNvSpPr>
            <p:nvPr/>
          </p:nvSpPr>
          <p:spPr bwMode="auto">
            <a:xfrm>
              <a:off x="6044311" y="3446463"/>
              <a:ext cx="112713" cy="219075"/>
            </a:xfrm>
            <a:custGeom>
              <a:avLst/>
              <a:gdLst>
                <a:gd name="T0" fmla="*/ 2 w 71"/>
                <a:gd name="T1" fmla="*/ 0 h 138"/>
                <a:gd name="T2" fmla="*/ 1 w 71"/>
                <a:gd name="T3" fmla="*/ 1 h 138"/>
                <a:gd name="T4" fmla="*/ 69 w 71"/>
                <a:gd name="T5" fmla="*/ 68 h 138"/>
                <a:gd name="T6" fmla="*/ 0 w 71"/>
                <a:gd name="T7" fmla="*/ 137 h 138"/>
                <a:gd name="T8" fmla="*/ 1 w 71"/>
                <a:gd name="T9" fmla="*/ 138 h 138"/>
                <a:gd name="T10" fmla="*/ 71 w 71"/>
                <a:gd name="T11" fmla="*/ 68 h 138"/>
                <a:gd name="T12" fmla="*/ 2 w 71"/>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1" h="138">
                  <a:moveTo>
                    <a:pt x="2" y="0"/>
                  </a:moveTo>
                  <a:lnTo>
                    <a:pt x="1" y="1"/>
                  </a:lnTo>
                  <a:lnTo>
                    <a:pt x="69" y="68"/>
                  </a:lnTo>
                  <a:lnTo>
                    <a:pt x="0" y="137"/>
                  </a:lnTo>
                  <a:lnTo>
                    <a:pt x="1" y="138"/>
                  </a:lnTo>
                  <a:lnTo>
                    <a:pt x="71" y="68"/>
                  </a:ln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3">
              <a:extLst>
                <a:ext uri="{FF2B5EF4-FFF2-40B4-BE49-F238E27FC236}">
                  <a16:creationId xmlns:a16="http://schemas.microsoft.com/office/drawing/2014/main" id="{8629E77F-0899-42E3-9C8B-0A80762EAE68}"/>
                </a:ext>
              </a:extLst>
            </p:cNvPr>
            <p:cNvSpPr>
              <a:spLocks/>
            </p:cNvSpPr>
            <p:nvPr/>
          </p:nvSpPr>
          <p:spPr bwMode="auto">
            <a:xfrm>
              <a:off x="5922263" y="3446463"/>
              <a:ext cx="112713" cy="219075"/>
            </a:xfrm>
            <a:custGeom>
              <a:avLst/>
              <a:gdLst>
                <a:gd name="T0" fmla="*/ 2 w 71"/>
                <a:gd name="T1" fmla="*/ 0 h 138"/>
                <a:gd name="T2" fmla="*/ 1 w 71"/>
                <a:gd name="T3" fmla="*/ 1 h 138"/>
                <a:gd name="T4" fmla="*/ 69 w 71"/>
                <a:gd name="T5" fmla="*/ 68 h 138"/>
                <a:gd name="T6" fmla="*/ 0 w 71"/>
                <a:gd name="T7" fmla="*/ 137 h 138"/>
                <a:gd name="T8" fmla="*/ 1 w 71"/>
                <a:gd name="T9" fmla="*/ 138 h 138"/>
                <a:gd name="T10" fmla="*/ 71 w 71"/>
                <a:gd name="T11" fmla="*/ 68 h 138"/>
                <a:gd name="T12" fmla="*/ 2 w 71"/>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1" h="138">
                  <a:moveTo>
                    <a:pt x="2" y="0"/>
                  </a:moveTo>
                  <a:lnTo>
                    <a:pt x="1" y="1"/>
                  </a:lnTo>
                  <a:lnTo>
                    <a:pt x="69" y="68"/>
                  </a:lnTo>
                  <a:lnTo>
                    <a:pt x="0" y="137"/>
                  </a:lnTo>
                  <a:lnTo>
                    <a:pt x="1" y="138"/>
                  </a:lnTo>
                  <a:lnTo>
                    <a:pt x="71" y="68"/>
                  </a:ln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3">
              <a:extLst>
                <a:ext uri="{FF2B5EF4-FFF2-40B4-BE49-F238E27FC236}">
                  <a16:creationId xmlns:a16="http://schemas.microsoft.com/office/drawing/2014/main" id="{A28F8681-2DD7-4BBD-BDEE-7E0DCE511162}"/>
                </a:ext>
              </a:extLst>
            </p:cNvPr>
            <p:cNvSpPr>
              <a:spLocks/>
            </p:cNvSpPr>
            <p:nvPr/>
          </p:nvSpPr>
          <p:spPr bwMode="auto">
            <a:xfrm>
              <a:off x="5983287" y="3446463"/>
              <a:ext cx="112713" cy="219075"/>
            </a:xfrm>
            <a:custGeom>
              <a:avLst/>
              <a:gdLst>
                <a:gd name="T0" fmla="*/ 2 w 71"/>
                <a:gd name="T1" fmla="*/ 0 h 138"/>
                <a:gd name="T2" fmla="*/ 1 w 71"/>
                <a:gd name="T3" fmla="*/ 1 h 138"/>
                <a:gd name="T4" fmla="*/ 69 w 71"/>
                <a:gd name="T5" fmla="*/ 68 h 138"/>
                <a:gd name="T6" fmla="*/ 0 w 71"/>
                <a:gd name="T7" fmla="*/ 137 h 138"/>
                <a:gd name="T8" fmla="*/ 1 w 71"/>
                <a:gd name="T9" fmla="*/ 138 h 138"/>
                <a:gd name="T10" fmla="*/ 71 w 71"/>
                <a:gd name="T11" fmla="*/ 68 h 138"/>
                <a:gd name="T12" fmla="*/ 2 w 71"/>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71" h="138">
                  <a:moveTo>
                    <a:pt x="2" y="0"/>
                  </a:moveTo>
                  <a:lnTo>
                    <a:pt x="1" y="1"/>
                  </a:lnTo>
                  <a:lnTo>
                    <a:pt x="69" y="68"/>
                  </a:lnTo>
                  <a:lnTo>
                    <a:pt x="0" y="137"/>
                  </a:lnTo>
                  <a:lnTo>
                    <a:pt x="1" y="138"/>
                  </a:lnTo>
                  <a:lnTo>
                    <a:pt x="71" y="68"/>
                  </a:ln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5" name="组合 34">
            <a:extLst>
              <a:ext uri="{FF2B5EF4-FFF2-40B4-BE49-F238E27FC236}">
                <a16:creationId xmlns:a16="http://schemas.microsoft.com/office/drawing/2014/main" id="{4FE5354D-57D5-4A13-B72D-ABA1D196F29A}"/>
              </a:ext>
            </a:extLst>
          </p:cNvPr>
          <p:cNvGrpSpPr/>
          <p:nvPr/>
        </p:nvGrpSpPr>
        <p:grpSpPr>
          <a:xfrm>
            <a:off x="1890145" y="2099935"/>
            <a:ext cx="2082800" cy="1685245"/>
            <a:chOff x="1890145" y="2379335"/>
            <a:chExt cx="2082800" cy="1685245"/>
          </a:xfrm>
        </p:grpSpPr>
        <p:grpSp>
          <p:nvGrpSpPr>
            <p:cNvPr id="36" name="组合 35">
              <a:extLst>
                <a:ext uri="{FF2B5EF4-FFF2-40B4-BE49-F238E27FC236}">
                  <a16:creationId xmlns:a16="http://schemas.microsoft.com/office/drawing/2014/main" id="{FE87FFEE-6D0F-41DC-8B92-481CC593FF8B}"/>
                </a:ext>
              </a:extLst>
            </p:cNvPr>
            <p:cNvGrpSpPr>
              <a:grpSpLocks noChangeAspect="1"/>
            </p:cNvGrpSpPr>
            <p:nvPr/>
          </p:nvGrpSpPr>
          <p:grpSpPr>
            <a:xfrm>
              <a:off x="2234303" y="2379335"/>
              <a:ext cx="1374312" cy="1363310"/>
              <a:chOff x="-7638" y="1579388"/>
              <a:chExt cx="1908001" cy="1892726"/>
            </a:xfrm>
          </p:grpSpPr>
          <p:grpSp>
            <p:nvGrpSpPr>
              <p:cNvPr id="42" name="组合 41">
                <a:extLst>
                  <a:ext uri="{FF2B5EF4-FFF2-40B4-BE49-F238E27FC236}">
                    <a16:creationId xmlns:a16="http://schemas.microsoft.com/office/drawing/2014/main" id="{ABF5303C-FFB9-4F0E-B68D-7762EF4EF5C2}"/>
                  </a:ext>
                </a:extLst>
              </p:cNvPr>
              <p:cNvGrpSpPr/>
              <p:nvPr/>
            </p:nvGrpSpPr>
            <p:grpSpPr>
              <a:xfrm>
                <a:off x="120809" y="1655666"/>
                <a:ext cx="1692000" cy="1721846"/>
                <a:chOff x="120809" y="1655666"/>
                <a:chExt cx="1692000" cy="1721846"/>
              </a:xfrm>
            </p:grpSpPr>
            <p:sp>
              <p:nvSpPr>
                <p:cNvPr id="56" name="椭圆 55">
                  <a:extLst>
                    <a:ext uri="{FF2B5EF4-FFF2-40B4-BE49-F238E27FC236}">
                      <a16:creationId xmlns:a16="http://schemas.microsoft.com/office/drawing/2014/main" id="{084123EC-3A2A-4254-B7CB-4A62AE63910B}"/>
                    </a:ext>
                  </a:extLst>
                </p:cNvPr>
                <p:cNvSpPr>
                  <a:spLocks noChangeAspect="1"/>
                </p:cNvSpPr>
                <p:nvPr/>
              </p:nvSpPr>
              <p:spPr>
                <a:xfrm flipV="1">
                  <a:off x="127109" y="1720850"/>
                  <a:ext cx="1606442" cy="1634135"/>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a:solidFill>
                    <a:srgbClr val="288FA1">
                      <a:alpha val="80000"/>
                    </a:srgbClr>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57" name="组合 56">
                  <a:extLst>
                    <a:ext uri="{FF2B5EF4-FFF2-40B4-BE49-F238E27FC236}">
                      <a16:creationId xmlns:a16="http://schemas.microsoft.com/office/drawing/2014/main" id="{E82D2F93-EE3E-47BC-93FA-4C38B8CBC204}"/>
                    </a:ext>
                  </a:extLst>
                </p:cNvPr>
                <p:cNvGrpSpPr>
                  <a:grpSpLocks noChangeAspect="1"/>
                </p:cNvGrpSpPr>
                <p:nvPr/>
              </p:nvGrpSpPr>
              <p:grpSpPr>
                <a:xfrm>
                  <a:off x="120809" y="1655666"/>
                  <a:ext cx="1692000" cy="1721846"/>
                  <a:chOff x="3195638" y="4367213"/>
                  <a:chExt cx="1439863" cy="1465262"/>
                </a:xfrm>
              </p:grpSpPr>
              <p:sp>
                <p:nvSpPr>
                  <p:cNvPr id="58" name="Freeform 257">
                    <a:extLst>
                      <a:ext uri="{FF2B5EF4-FFF2-40B4-BE49-F238E27FC236}">
                        <a16:creationId xmlns:a16="http://schemas.microsoft.com/office/drawing/2014/main" id="{B99ED127-6575-4584-96BC-174752C327C0}"/>
                      </a:ext>
                    </a:extLst>
                  </p:cNvPr>
                  <p:cNvSpPr>
                    <a:spLocks/>
                  </p:cNvSpPr>
                  <p:nvPr/>
                </p:nvSpPr>
                <p:spPr bwMode="auto">
                  <a:xfrm>
                    <a:off x="3195638" y="4445000"/>
                    <a:ext cx="485775" cy="665163"/>
                  </a:xfrm>
                  <a:custGeom>
                    <a:avLst/>
                    <a:gdLst>
                      <a:gd name="T0" fmla="*/ 68 w 69"/>
                      <a:gd name="T1" fmla="*/ 3 h 94"/>
                      <a:gd name="T2" fmla="*/ 63 w 69"/>
                      <a:gd name="T3" fmla="*/ 4 h 94"/>
                      <a:gd name="T4" fmla="*/ 58 w 69"/>
                      <a:gd name="T5" fmla="*/ 7 h 94"/>
                      <a:gd name="T6" fmla="*/ 55 w 69"/>
                      <a:gd name="T7" fmla="*/ 8 h 94"/>
                      <a:gd name="T8" fmla="*/ 53 w 69"/>
                      <a:gd name="T9" fmla="*/ 9 h 94"/>
                      <a:gd name="T10" fmla="*/ 51 w 69"/>
                      <a:gd name="T11" fmla="*/ 10 h 94"/>
                      <a:gd name="T12" fmla="*/ 47 w 69"/>
                      <a:gd name="T13" fmla="*/ 12 h 94"/>
                      <a:gd name="T14" fmla="*/ 44 w 69"/>
                      <a:gd name="T15" fmla="*/ 15 h 94"/>
                      <a:gd name="T16" fmla="*/ 40 w 69"/>
                      <a:gd name="T17" fmla="*/ 18 h 94"/>
                      <a:gd name="T18" fmla="*/ 38 w 69"/>
                      <a:gd name="T19" fmla="*/ 19 h 94"/>
                      <a:gd name="T20" fmla="*/ 36 w 69"/>
                      <a:gd name="T21" fmla="*/ 21 h 94"/>
                      <a:gd name="T22" fmla="*/ 28 w 69"/>
                      <a:gd name="T23" fmla="*/ 29 h 94"/>
                      <a:gd name="T24" fmla="*/ 24 w 69"/>
                      <a:gd name="T25" fmla="*/ 33 h 94"/>
                      <a:gd name="T26" fmla="*/ 21 w 69"/>
                      <a:gd name="T27" fmla="*/ 37 h 94"/>
                      <a:gd name="T28" fmla="*/ 15 w 69"/>
                      <a:gd name="T29" fmla="*/ 47 h 94"/>
                      <a:gd name="T30" fmla="*/ 12 w 69"/>
                      <a:gd name="T31" fmla="*/ 51 h 94"/>
                      <a:gd name="T32" fmla="*/ 10 w 69"/>
                      <a:gd name="T33" fmla="*/ 56 h 94"/>
                      <a:gd name="T34" fmla="*/ 7 w 69"/>
                      <a:gd name="T35" fmla="*/ 66 h 94"/>
                      <a:gd name="T36" fmla="*/ 4 w 69"/>
                      <a:gd name="T37" fmla="*/ 74 h 94"/>
                      <a:gd name="T38" fmla="*/ 3 w 69"/>
                      <a:gd name="T39" fmla="*/ 88 h 94"/>
                      <a:gd name="T40" fmla="*/ 2 w 69"/>
                      <a:gd name="T41" fmla="*/ 93 h 94"/>
                      <a:gd name="T42" fmla="*/ 1 w 69"/>
                      <a:gd name="T43" fmla="*/ 94 h 94"/>
                      <a:gd name="T44" fmla="*/ 1 w 69"/>
                      <a:gd name="T45" fmla="*/ 93 h 94"/>
                      <a:gd name="T46" fmla="*/ 1 w 69"/>
                      <a:gd name="T47" fmla="*/ 88 h 94"/>
                      <a:gd name="T48" fmla="*/ 2 w 69"/>
                      <a:gd name="T49" fmla="*/ 74 h 94"/>
                      <a:gd name="T50" fmla="*/ 5 w 69"/>
                      <a:gd name="T51" fmla="*/ 65 h 94"/>
                      <a:gd name="T52" fmla="*/ 8 w 69"/>
                      <a:gd name="T53" fmla="*/ 55 h 94"/>
                      <a:gd name="T54" fmla="*/ 11 w 69"/>
                      <a:gd name="T55" fmla="*/ 51 h 94"/>
                      <a:gd name="T56" fmla="*/ 13 w 69"/>
                      <a:gd name="T57" fmla="*/ 46 h 94"/>
                      <a:gd name="T58" fmla="*/ 19 w 69"/>
                      <a:gd name="T59" fmla="*/ 36 h 94"/>
                      <a:gd name="T60" fmla="*/ 23 w 69"/>
                      <a:gd name="T61" fmla="*/ 32 h 94"/>
                      <a:gd name="T62" fmla="*/ 27 w 69"/>
                      <a:gd name="T63" fmla="*/ 27 h 94"/>
                      <a:gd name="T64" fmla="*/ 34 w 69"/>
                      <a:gd name="T65" fmla="*/ 20 h 94"/>
                      <a:gd name="T66" fmla="*/ 36 w 69"/>
                      <a:gd name="T67" fmla="*/ 18 h 94"/>
                      <a:gd name="T68" fmla="*/ 38 w 69"/>
                      <a:gd name="T69" fmla="*/ 16 h 94"/>
                      <a:gd name="T70" fmla="*/ 42 w 69"/>
                      <a:gd name="T71" fmla="*/ 13 h 94"/>
                      <a:gd name="T72" fmla="*/ 46 w 69"/>
                      <a:gd name="T73" fmla="*/ 11 h 94"/>
                      <a:gd name="T74" fmla="*/ 50 w 69"/>
                      <a:gd name="T75" fmla="*/ 8 h 94"/>
                      <a:gd name="T76" fmla="*/ 52 w 69"/>
                      <a:gd name="T77" fmla="*/ 7 h 94"/>
                      <a:gd name="T78" fmla="*/ 54 w 69"/>
                      <a:gd name="T79" fmla="*/ 6 h 94"/>
                      <a:gd name="T80" fmla="*/ 57 w 69"/>
                      <a:gd name="T81" fmla="*/ 5 h 94"/>
                      <a:gd name="T82" fmla="*/ 63 w 69"/>
                      <a:gd name="T83" fmla="*/ 2 h 94"/>
                      <a:gd name="T84" fmla="*/ 68 w 69"/>
                      <a:gd name="T85" fmla="*/ 1 h 94"/>
                      <a:gd name="T86" fmla="*/ 69 w 69"/>
                      <a:gd name="T87" fmla="*/ 1 h 94"/>
                      <a:gd name="T88" fmla="*/ 68 w 69"/>
                      <a:gd name="T89" fmla="*/ 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4">
                        <a:moveTo>
                          <a:pt x="68" y="3"/>
                        </a:moveTo>
                        <a:cubicBezTo>
                          <a:pt x="68" y="3"/>
                          <a:pt x="66" y="3"/>
                          <a:pt x="63" y="4"/>
                        </a:cubicBezTo>
                        <a:cubicBezTo>
                          <a:pt x="62" y="5"/>
                          <a:pt x="60" y="6"/>
                          <a:pt x="58" y="7"/>
                        </a:cubicBezTo>
                        <a:cubicBezTo>
                          <a:pt x="57" y="7"/>
                          <a:pt x="56" y="8"/>
                          <a:pt x="55" y="8"/>
                        </a:cubicBezTo>
                        <a:cubicBezTo>
                          <a:pt x="54" y="8"/>
                          <a:pt x="54" y="9"/>
                          <a:pt x="53" y="9"/>
                        </a:cubicBezTo>
                        <a:cubicBezTo>
                          <a:pt x="52" y="9"/>
                          <a:pt x="52" y="10"/>
                          <a:pt x="51" y="10"/>
                        </a:cubicBezTo>
                        <a:cubicBezTo>
                          <a:pt x="50" y="11"/>
                          <a:pt x="49" y="12"/>
                          <a:pt x="47" y="12"/>
                        </a:cubicBezTo>
                        <a:cubicBezTo>
                          <a:pt x="46" y="13"/>
                          <a:pt x="45" y="14"/>
                          <a:pt x="44" y="15"/>
                        </a:cubicBezTo>
                        <a:cubicBezTo>
                          <a:pt x="42" y="16"/>
                          <a:pt x="41" y="17"/>
                          <a:pt x="40" y="18"/>
                        </a:cubicBezTo>
                        <a:cubicBezTo>
                          <a:pt x="39" y="18"/>
                          <a:pt x="38" y="19"/>
                          <a:pt x="38" y="19"/>
                        </a:cubicBezTo>
                        <a:cubicBezTo>
                          <a:pt x="37" y="20"/>
                          <a:pt x="36" y="21"/>
                          <a:pt x="36" y="21"/>
                        </a:cubicBezTo>
                        <a:cubicBezTo>
                          <a:pt x="33" y="24"/>
                          <a:pt x="30" y="26"/>
                          <a:pt x="28" y="29"/>
                        </a:cubicBezTo>
                        <a:cubicBezTo>
                          <a:pt x="27" y="30"/>
                          <a:pt x="25" y="31"/>
                          <a:pt x="24" y="33"/>
                        </a:cubicBezTo>
                        <a:cubicBezTo>
                          <a:pt x="23" y="34"/>
                          <a:pt x="22" y="36"/>
                          <a:pt x="21" y="37"/>
                        </a:cubicBezTo>
                        <a:cubicBezTo>
                          <a:pt x="19" y="40"/>
                          <a:pt x="17" y="43"/>
                          <a:pt x="15" y="47"/>
                        </a:cubicBezTo>
                        <a:cubicBezTo>
                          <a:pt x="14" y="48"/>
                          <a:pt x="13" y="50"/>
                          <a:pt x="12" y="51"/>
                        </a:cubicBezTo>
                        <a:cubicBezTo>
                          <a:pt x="12" y="53"/>
                          <a:pt x="11" y="55"/>
                          <a:pt x="10" y="56"/>
                        </a:cubicBezTo>
                        <a:cubicBezTo>
                          <a:pt x="9" y="59"/>
                          <a:pt x="8" y="63"/>
                          <a:pt x="7" y="66"/>
                        </a:cubicBezTo>
                        <a:cubicBezTo>
                          <a:pt x="6" y="69"/>
                          <a:pt x="5" y="72"/>
                          <a:pt x="4" y="74"/>
                        </a:cubicBezTo>
                        <a:cubicBezTo>
                          <a:pt x="4" y="80"/>
                          <a:pt x="3" y="84"/>
                          <a:pt x="3" y="88"/>
                        </a:cubicBezTo>
                        <a:cubicBezTo>
                          <a:pt x="3" y="91"/>
                          <a:pt x="2" y="93"/>
                          <a:pt x="2" y="93"/>
                        </a:cubicBezTo>
                        <a:cubicBezTo>
                          <a:pt x="2" y="93"/>
                          <a:pt x="2" y="94"/>
                          <a:pt x="1" y="94"/>
                        </a:cubicBezTo>
                        <a:cubicBezTo>
                          <a:pt x="1" y="94"/>
                          <a:pt x="0" y="93"/>
                          <a:pt x="1" y="93"/>
                        </a:cubicBezTo>
                        <a:cubicBezTo>
                          <a:pt x="1" y="93"/>
                          <a:pt x="1" y="91"/>
                          <a:pt x="1" y="88"/>
                        </a:cubicBezTo>
                        <a:cubicBezTo>
                          <a:pt x="1" y="84"/>
                          <a:pt x="2" y="80"/>
                          <a:pt x="2" y="74"/>
                        </a:cubicBezTo>
                        <a:cubicBezTo>
                          <a:pt x="3" y="71"/>
                          <a:pt x="4" y="68"/>
                          <a:pt x="5" y="65"/>
                        </a:cubicBezTo>
                        <a:cubicBezTo>
                          <a:pt x="6" y="62"/>
                          <a:pt x="7" y="59"/>
                          <a:pt x="8" y="55"/>
                        </a:cubicBezTo>
                        <a:cubicBezTo>
                          <a:pt x="9" y="54"/>
                          <a:pt x="10" y="52"/>
                          <a:pt x="11" y="51"/>
                        </a:cubicBezTo>
                        <a:cubicBezTo>
                          <a:pt x="11" y="49"/>
                          <a:pt x="12" y="47"/>
                          <a:pt x="13" y="46"/>
                        </a:cubicBezTo>
                        <a:cubicBezTo>
                          <a:pt x="15" y="42"/>
                          <a:pt x="17" y="39"/>
                          <a:pt x="19" y="36"/>
                        </a:cubicBezTo>
                        <a:cubicBezTo>
                          <a:pt x="20" y="35"/>
                          <a:pt x="22" y="33"/>
                          <a:pt x="23" y="32"/>
                        </a:cubicBezTo>
                        <a:cubicBezTo>
                          <a:pt x="24" y="30"/>
                          <a:pt x="25" y="29"/>
                          <a:pt x="27" y="27"/>
                        </a:cubicBezTo>
                        <a:cubicBezTo>
                          <a:pt x="29" y="24"/>
                          <a:pt x="32" y="22"/>
                          <a:pt x="34" y="20"/>
                        </a:cubicBezTo>
                        <a:cubicBezTo>
                          <a:pt x="35" y="19"/>
                          <a:pt x="36" y="18"/>
                          <a:pt x="36" y="18"/>
                        </a:cubicBezTo>
                        <a:cubicBezTo>
                          <a:pt x="37" y="17"/>
                          <a:pt x="38" y="17"/>
                          <a:pt x="38" y="16"/>
                        </a:cubicBezTo>
                        <a:cubicBezTo>
                          <a:pt x="40" y="15"/>
                          <a:pt x="41" y="14"/>
                          <a:pt x="42" y="13"/>
                        </a:cubicBezTo>
                        <a:cubicBezTo>
                          <a:pt x="44" y="12"/>
                          <a:pt x="45" y="12"/>
                          <a:pt x="46" y="11"/>
                        </a:cubicBezTo>
                        <a:cubicBezTo>
                          <a:pt x="48" y="10"/>
                          <a:pt x="49" y="9"/>
                          <a:pt x="50" y="8"/>
                        </a:cubicBezTo>
                        <a:cubicBezTo>
                          <a:pt x="51" y="8"/>
                          <a:pt x="51" y="8"/>
                          <a:pt x="52" y="7"/>
                        </a:cubicBezTo>
                        <a:cubicBezTo>
                          <a:pt x="53" y="7"/>
                          <a:pt x="53" y="7"/>
                          <a:pt x="54" y="6"/>
                        </a:cubicBezTo>
                        <a:cubicBezTo>
                          <a:pt x="55" y="6"/>
                          <a:pt x="56" y="5"/>
                          <a:pt x="57" y="5"/>
                        </a:cubicBezTo>
                        <a:cubicBezTo>
                          <a:pt x="59" y="4"/>
                          <a:pt x="61" y="3"/>
                          <a:pt x="63" y="2"/>
                        </a:cubicBezTo>
                        <a:cubicBezTo>
                          <a:pt x="66" y="1"/>
                          <a:pt x="68" y="1"/>
                          <a:pt x="68" y="1"/>
                        </a:cubicBezTo>
                        <a:cubicBezTo>
                          <a:pt x="68" y="0"/>
                          <a:pt x="69" y="1"/>
                          <a:pt x="69" y="1"/>
                        </a:cubicBezTo>
                        <a:cubicBezTo>
                          <a:pt x="69" y="2"/>
                          <a:pt x="69" y="2"/>
                          <a:pt x="68" y="3"/>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59" name="Freeform 258">
                    <a:extLst>
                      <a:ext uri="{FF2B5EF4-FFF2-40B4-BE49-F238E27FC236}">
                        <a16:creationId xmlns:a16="http://schemas.microsoft.com/office/drawing/2014/main" id="{A5F858C4-7C0E-44F3-A995-B4D6107390FE}"/>
                      </a:ext>
                    </a:extLst>
                  </p:cNvPr>
                  <p:cNvSpPr>
                    <a:spLocks/>
                  </p:cNvSpPr>
                  <p:nvPr/>
                </p:nvSpPr>
                <p:spPr bwMode="auto">
                  <a:xfrm>
                    <a:off x="3308350" y="4649788"/>
                    <a:ext cx="84138" cy="92075"/>
                  </a:xfrm>
                  <a:custGeom>
                    <a:avLst/>
                    <a:gdLst>
                      <a:gd name="T0" fmla="*/ 10 w 12"/>
                      <a:gd name="T1" fmla="*/ 0 h 13"/>
                      <a:gd name="T2" fmla="*/ 0 w 12"/>
                      <a:gd name="T3" fmla="*/ 13 h 13"/>
                      <a:gd name="T4" fmla="*/ 2 w 12"/>
                      <a:gd name="T5" fmla="*/ 13 h 13"/>
                      <a:gd name="T6" fmla="*/ 6 w 12"/>
                      <a:gd name="T7" fmla="*/ 12 h 13"/>
                      <a:gd name="T8" fmla="*/ 12 w 12"/>
                      <a:gd name="T9" fmla="*/ 12 h 13"/>
                      <a:gd name="T10" fmla="*/ 11 w 12"/>
                      <a:gd name="T11" fmla="*/ 6 h 13"/>
                      <a:gd name="T12" fmla="*/ 10 w 12"/>
                      <a:gd name="T13" fmla="*/ 2 h 13"/>
                      <a:gd name="T14" fmla="*/ 10 w 12"/>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3">
                        <a:moveTo>
                          <a:pt x="10" y="0"/>
                        </a:moveTo>
                        <a:cubicBezTo>
                          <a:pt x="10" y="0"/>
                          <a:pt x="0" y="13"/>
                          <a:pt x="0" y="13"/>
                        </a:cubicBezTo>
                        <a:cubicBezTo>
                          <a:pt x="0" y="13"/>
                          <a:pt x="1" y="13"/>
                          <a:pt x="2" y="13"/>
                        </a:cubicBezTo>
                        <a:cubicBezTo>
                          <a:pt x="3" y="13"/>
                          <a:pt x="5" y="12"/>
                          <a:pt x="6" y="12"/>
                        </a:cubicBezTo>
                        <a:cubicBezTo>
                          <a:pt x="9" y="12"/>
                          <a:pt x="12" y="12"/>
                          <a:pt x="12" y="12"/>
                        </a:cubicBezTo>
                        <a:cubicBezTo>
                          <a:pt x="12" y="12"/>
                          <a:pt x="11" y="9"/>
                          <a:pt x="11" y="6"/>
                        </a:cubicBezTo>
                        <a:cubicBezTo>
                          <a:pt x="10" y="5"/>
                          <a:pt x="10" y="3"/>
                          <a:pt x="10" y="2"/>
                        </a:cubicBezTo>
                        <a:cubicBezTo>
                          <a:pt x="10" y="1"/>
                          <a:pt x="10" y="0"/>
                          <a:pt x="10"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60" name="Freeform 259">
                    <a:extLst>
                      <a:ext uri="{FF2B5EF4-FFF2-40B4-BE49-F238E27FC236}">
                        <a16:creationId xmlns:a16="http://schemas.microsoft.com/office/drawing/2014/main" id="{C6064FCE-1E78-49A9-8E9B-05881443CD1D}"/>
                      </a:ext>
                    </a:extLst>
                  </p:cNvPr>
                  <p:cNvSpPr>
                    <a:spLocks/>
                  </p:cNvSpPr>
                  <p:nvPr/>
                </p:nvSpPr>
                <p:spPr bwMode="auto">
                  <a:xfrm>
                    <a:off x="3208338" y="4692650"/>
                    <a:ext cx="85725" cy="141288"/>
                  </a:xfrm>
                  <a:custGeom>
                    <a:avLst/>
                    <a:gdLst>
                      <a:gd name="T0" fmla="*/ 11 w 12"/>
                      <a:gd name="T1" fmla="*/ 2 h 20"/>
                      <a:gd name="T2" fmla="*/ 6 w 12"/>
                      <a:gd name="T3" fmla="*/ 10 h 20"/>
                      <a:gd name="T4" fmla="*/ 3 w 12"/>
                      <a:gd name="T5" fmla="*/ 17 h 20"/>
                      <a:gd name="T6" fmla="*/ 2 w 12"/>
                      <a:gd name="T7" fmla="*/ 19 h 20"/>
                      <a:gd name="T8" fmla="*/ 2 w 12"/>
                      <a:gd name="T9" fmla="*/ 19 h 20"/>
                      <a:gd name="T10" fmla="*/ 1 w 12"/>
                      <a:gd name="T11" fmla="*/ 20 h 20"/>
                      <a:gd name="T12" fmla="*/ 0 w 12"/>
                      <a:gd name="T13" fmla="*/ 19 h 20"/>
                      <a:gd name="T14" fmla="*/ 0 w 12"/>
                      <a:gd name="T15" fmla="*/ 18 h 20"/>
                      <a:gd name="T16" fmla="*/ 1 w 12"/>
                      <a:gd name="T17" fmla="*/ 16 h 20"/>
                      <a:gd name="T18" fmla="*/ 4 w 12"/>
                      <a:gd name="T19" fmla="*/ 9 h 20"/>
                      <a:gd name="T20" fmla="*/ 10 w 12"/>
                      <a:gd name="T21" fmla="*/ 0 h 20"/>
                      <a:gd name="T22" fmla="*/ 11 w 12"/>
                      <a:gd name="T23" fmla="*/ 0 h 20"/>
                      <a:gd name="T24" fmla="*/ 11 w 12"/>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1" y="2"/>
                        </a:moveTo>
                        <a:cubicBezTo>
                          <a:pt x="11" y="2"/>
                          <a:pt x="9" y="6"/>
                          <a:pt x="6" y="10"/>
                        </a:cubicBezTo>
                        <a:cubicBezTo>
                          <a:pt x="5" y="13"/>
                          <a:pt x="4" y="15"/>
                          <a:pt x="3" y="17"/>
                        </a:cubicBezTo>
                        <a:cubicBezTo>
                          <a:pt x="3" y="17"/>
                          <a:pt x="2" y="18"/>
                          <a:pt x="2" y="19"/>
                        </a:cubicBezTo>
                        <a:cubicBezTo>
                          <a:pt x="2" y="19"/>
                          <a:pt x="2" y="19"/>
                          <a:pt x="2" y="19"/>
                        </a:cubicBezTo>
                        <a:cubicBezTo>
                          <a:pt x="2" y="20"/>
                          <a:pt x="1" y="20"/>
                          <a:pt x="1" y="20"/>
                        </a:cubicBezTo>
                        <a:cubicBezTo>
                          <a:pt x="0" y="20"/>
                          <a:pt x="0" y="19"/>
                          <a:pt x="0" y="19"/>
                        </a:cubicBezTo>
                        <a:cubicBezTo>
                          <a:pt x="0" y="19"/>
                          <a:pt x="0" y="18"/>
                          <a:pt x="0" y="18"/>
                        </a:cubicBezTo>
                        <a:cubicBezTo>
                          <a:pt x="1" y="17"/>
                          <a:pt x="1" y="17"/>
                          <a:pt x="1" y="16"/>
                        </a:cubicBezTo>
                        <a:cubicBezTo>
                          <a:pt x="2" y="14"/>
                          <a:pt x="3" y="12"/>
                          <a:pt x="4" y="9"/>
                        </a:cubicBezTo>
                        <a:cubicBezTo>
                          <a:pt x="7" y="5"/>
                          <a:pt x="10" y="0"/>
                          <a:pt x="10" y="0"/>
                        </a:cubicBezTo>
                        <a:cubicBezTo>
                          <a:pt x="10" y="0"/>
                          <a:pt x="11" y="0"/>
                          <a:pt x="11" y="0"/>
                        </a:cubicBezTo>
                        <a:cubicBezTo>
                          <a:pt x="12" y="0"/>
                          <a:pt x="12" y="1"/>
                          <a:pt x="11" y="2"/>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61" name="Freeform 260">
                    <a:extLst>
                      <a:ext uri="{FF2B5EF4-FFF2-40B4-BE49-F238E27FC236}">
                        <a16:creationId xmlns:a16="http://schemas.microsoft.com/office/drawing/2014/main" id="{1303A644-E822-4EAC-83E1-B0E9E8721850}"/>
                      </a:ext>
                    </a:extLst>
                  </p:cNvPr>
                  <p:cNvSpPr>
                    <a:spLocks/>
                  </p:cNvSpPr>
                  <p:nvPr/>
                </p:nvSpPr>
                <p:spPr bwMode="auto">
                  <a:xfrm>
                    <a:off x="3308350" y="4614863"/>
                    <a:ext cx="41275" cy="49213"/>
                  </a:xfrm>
                  <a:custGeom>
                    <a:avLst/>
                    <a:gdLst>
                      <a:gd name="T0" fmla="*/ 6 w 6"/>
                      <a:gd name="T1" fmla="*/ 2 h 7"/>
                      <a:gd name="T2" fmla="*/ 4 w 6"/>
                      <a:gd name="T3" fmla="*/ 4 h 7"/>
                      <a:gd name="T4" fmla="*/ 2 w 6"/>
                      <a:gd name="T5" fmla="*/ 7 h 7"/>
                      <a:gd name="T6" fmla="*/ 0 w 6"/>
                      <a:gd name="T7" fmla="*/ 7 h 7"/>
                      <a:gd name="T8" fmla="*/ 0 w 6"/>
                      <a:gd name="T9" fmla="*/ 5 h 7"/>
                      <a:gd name="T10" fmla="*/ 2 w 6"/>
                      <a:gd name="T11" fmla="*/ 3 h 7"/>
                      <a:gd name="T12" fmla="*/ 4 w 6"/>
                      <a:gd name="T13" fmla="*/ 1 h 7"/>
                      <a:gd name="T14" fmla="*/ 6 w 6"/>
                      <a:gd name="T15" fmla="*/ 0 h 7"/>
                      <a:gd name="T16" fmla="*/ 6 w 6"/>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6" y="2"/>
                        </a:moveTo>
                        <a:cubicBezTo>
                          <a:pt x="6" y="2"/>
                          <a:pt x="5" y="3"/>
                          <a:pt x="4" y="4"/>
                        </a:cubicBezTo>
                        <a:cubicBezTo>
                          <a:pt x="3" y="5"/>
                          <a:pt x="2" y="7"/>
                          <a:pt x="2" y="7"/>
                        </a:cubicBezTo>
                        <a:cubicBezTo>
                          <a:pt x="1" y="7"/>
                          <a:pt x="1" y="7"/>
                          <a:pt x="0" y="7"/>
                        </a:cubicBezTo>
                        <a:cubicBezTo>
                          <a:pt x="0" y="7"/>
                          <a:pt x="0" y="6"/>
                          <a:pt x="0" y="5"/>
                        </a:cubicBezTo>
                        <a:cubicBezTo>
                          <a:pt x="0" y="5"/>
                          <a:pt x="1" y="4"/>
                          <a:pt x="2" y="3"/>
                        </a:cubicBezTo>
                        <a:cubicBezTo>
                          <a:pt x="3" y="2"/>
                          <a:pt x="4" y="1"/>
                          <a:pt x="4" y="1"/>
                        </a:cubicBezTo>
                        <a:cubicBezTo>
                          <a:pt x="5" y="0"/>
                          <a:pt x="5" y="0"/>
                          <a:pt x="6" y="0"/>
                        </a:cubicBezTo>
                        <a:cubicBezTo>
                          <a:pt x="6" y="1"/>
                          <a:pt x="6" y="1"/>
                          <a:pt x="6" y="2"/>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62" name="Freeform 261">
                    <a:extLst>
                      <a:ext uri="{FF2B5EF4-FFF2-40B4-BE49-F238E27FC236}">
                        <a16:creationId xmlns:a16="http://schemas.microsoft.com/office/drawing/2014/main" id="{7C0CA7F3-9293-404C-901F-254AD847718C}"/>
                      </a:ext>
                    </a:extLst>
                  </p:cNvPr>
                  <p:cNvSpPr>
                    <a:spLocks/>
                  </p:cNvSpPr>
                  <p:nvPr/>
                </p:nvSpPr>
                <p:spPr bwMode="auto">
                  <a:xfrm>
                    <a:off x="3681413" y="4408488"/>
                    <a:ext cx="769938" cy="298450"/>
                  </a:xfrm>
                  <a:custGeom>
                    <a:avLst/>
                    <a:gdLst>
                      <a:gd name="T0" fmla="*/ 107 w 109"/>
                      <a:gd name="T1" fmla="*/ 41 h 42"/>
                      <a:gd name="T2" fmla="*/ 104 w 109"/>
                      <a:gd name="T3" fmla="*/ 37 h 42"/>
                      <a:gd name="T4" fmla="*/ 100 w 109"/>
                      <a:gd name="T5" fmla="*/ 33 h 42"/>
                      <a:gd name="T6" fmla="*/ 98 w 109"/>
                      <a:gd name="T7" fmla="*/ 30 h 42"/>
                      <a:gd name="T8" fmla="*/ 95 w 109"/>
                      <a:gd name="T9" fmla="*/ 28 h 42"/>
                      <a:gd name="T10" fmla="*/ 92 w 109"/>
                      <a:gd name="T11" fmla="*/ 25 h 42"/>
                      <a:gd name="T12" fmla="*/ 88 w 109"/>
                      <a:gd name="T13" fmla="*/ 22 h 42"/>
                      <a:gd name="T14" fmla="*/ 84 w 109"/>
                      <a:gd name="T15" fmla="*/ 19 h 42"/>
                      <a:gd name="T16" fmla="*/ 80 w 109"/>
                      <a:gd name="T17" fmla="*/ 16 h 42"/>
                      <a:gd name="T18" fmla="*/ 75 w 109"/>
                      <a:gd name="T19" fmla="*/ 14 h 42"/>
                      <a:gd name="T20" fmla="*/ 70 w 109"/>
                      <a:gd name="T21" fmla="*/ 11 h 42"/>
                      <a:gd name="T22" fmla="*/ 68 w 109"/>
                      <a:gd name="T23" fmla="*/ 10 h 42"/>
                      <a:gd name="T24" fmla="*/ 65 w 109"/>
                      <a:gd name="T25" fmla="*/ 9 h 42"/>
                      <a:gd name="T26" fmla="*/ 60 w 109"/>
                      <a:gd name="T27" fmla="*/ 7 h 42"/>
                      <a:gd name="T28" fmla="*/ 19 w 109"/>
                      <a:gd name="T29" fmla="*/ 3 h 42"/>
                      <a:gd name="T30" fmla="*/ 12 w 109"/>
                      <a:gd name="T31" fmla="*/ 4 h 42"/>
                      <a:gd name="T32" fmla="*/ 9 w 109"/>
                      <a:gd name="T33" fmla="*/ 5 h 42"/>
                      <a:gd name="T34" fmla="*/ 6 w 109"/>
                      <a:gd name="T35" fmla="*/ 6 h 42"/>
                      <a:gd name="T36" fmla="*/ 2 w 109"/>
                      <a:gd name="T37" fmla="*/ 6 h 42"/>
                      <a:gd name="T38" fmla="*/ 1 w 109"/>
                      <a:gd name="T39" fmla="*/ 7 h 42"/>
                      <a:gd name="T40" fmla="*/ 0 w 109"/>
                      <a:gd name="T41" fmla="*/ 6 h 42"/>
                      <a:gd name="T42" fmla="*/ 1 w 109"/>
                      <a:gd name="T43" fmla="*/ 5 h 42"/>
                      <a:gd name="T44" fmla="*/ 2 w 109"/>
                      <a:gd name="T45" fmla="*/ 5 h 42"/>
                      <a:gd name="T46" fmla="*/ 6 w 109"/>
                      <a:gd name="T47" fmla="*/ 4 h 42"/>
                      <a:gd name="T48" fmla="*/ 8 w 109"/>
                      <a:gd name="T49" fmla="*/ 3 h 42"/>
                      <a:gd name="T50" fmla="*/ 11 w 109"/>
                      <a:gd name="T51" fmla="*/ 2 h 42"/>
                      <a:gd name="T52" fmla="*/ 19 w 109"/>
                      <a:gd name="T53" fmla="*/ 1 h 42"/>
                      <a:gd name="T54" fmla="*/ 60 w 109"/>
                      <a:gd name="T55" fmla="*/ 5 h 42"/>
                      <a:gd name="T56" fmla="*/ 66 w 109"/>
                      <a:gd name="T57" fmla="*/ 7 h 42"/>
                      <a:gd name="T58" fmla="*/ 68 w 109"/>
                      <a:gd name="T59" fmla="*/ 8 h 42"/>
                      <a:gd name="T60" fmla="*/ 71 w 109"/>
                      <a:gd name="T61" fmla="*/ 9 h 42"/>
                      <a:gd name="T62" fmla="*/ 76 w 109"/>
                      <a:gd name="T63" fmla="*/ 12 h 42"/>
                      <a:gd name="T64" fmla="*/ 81 w 109"/>
                      <a:gd name="T65" fmla="*/ 15 h 42"/>
                      <a:gd name="T66" fmla="*/ 85 w 109"/>
                      <a:gd name="T67" fmla="*/ 17 h 42"/>
                      <a:gd name="T68" fmla="*/ 89 w 109"/>
                      <a:gd name="T69" fmla="*/ 20 h 42"/>
                      <a:gd name="T70" fmla="*/ 93 w 109"/>
                      <a:gd name="T71" fmla="*/ 23 h 42"/>
                      <a:gd name="T72" fmla="*/ 96 w 109"/>
                      <a:gd name="T73" fmla="*/ 26 h 42"/>
                      <a:gd name="T74" fmla="*/ 99 w 109"/>
                      <a:gd name="T75" fmla="*/ 29 h 42"/>
                      <a:gd name="T76" fmla="*/ 102 w 109"/>
                      <a:gd name="T77" fmla="*/ 32 h 42"/>
                      <a:gd name="T78" fmla="*/ 106 w 109"/>
                      <a:gd name="T79" fmla="*/ 36 h 42"/>
                      <a:gd name="T80" fmla="*/ 109 w 109"/>
                      <a:gd name="T81" fmla="*/ 40 h 42"/>
                      <a:gd name="T82" fmla="*/ 109 w 109"/>
                      <a:gd name="T83" fmla="*/ 42 h 42"/>
                      <a:gd name="T84" fmla="*/ 107 w 109"/>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07" y="41"/>
                        </a:moveTo>
                        <a:cubicBezTo>
                          <a:pt x="107" y="41"/>
                          <a:pt x="106" y="40"/>
                          <a:pt x="104" y="37"/>
                        </a:cubicBezTo>
                        <a:cubicBezTo>
                          <a:pt x="103" y="36"/>
                          <a:pt x="102" y="35"/>
                          <a:pt x="100" y="33"/>
                        </a:cubicBezTo>
                        <a:cubicBezTo>
                          <a:pt x="100" y="32"/>
                          <a:pt x="99" y="31"/>
                          <a:pt x="98" y="30"/>
                        </a:cubicBezTo>
                        <a:cubicBezTo>
                          <a:pt x="97" y="29"/>
                          <a:pt x="96" y="29"/>
                          <a:pt x="95" y="28"/>
                        </a:cubicBezTo>
                        <a:cubicBezTo>
                          <a:pt x="94" y="27"/>
                          <a:pt x="93" y="26"/>
                          <a:pt x="92" y="25"/>
                        </a:cubicBezTo>
                        <a:cubicBezTo>
                          <a:pt x="90" y="24"/>
                          <a:pt x="89" y="23"/>
                          <a:pt x="88" y="22"/>
                        </a:cubicBezTo>
                        <a:cubicBezTo>
                          <a:pt x="87" y="21"/>
                          <a:pt x="85" y="20"/>
                          <a:pt x="84" y="19"/>
                        </a:cubicBezTo>
                        <a:cubicBezTo>
                          <a:pt x="83" y="18"/>
                          <a:pt x="81" y="17"/>
                          <a:pt x="80" y="16"/>
                        </a:cubicBezTo>
                        <a:cubicBezTo>
                          <a:pt x="78" y="15"/>
                          <a:pt x="77" y="14"/>
                          <a:pt x="75" y="14"/>
                        </a:cubicBezTo>
                        <a:cubicBezTo>
                          <a:pt x="73" y="13"/>
                          <a:pt x="72" y="12"/>
                          <a:pt x="70" y="11"/>
                        </a:cubicBezTo>
                        <a:cubicBezTo>
                          <a:pt x="68" y="10"/>
                          <a:pt x="68" y="10"/>
                          <a:pt x="68" y="10"/>
                        </a:cubicBezTo>
                        <a:cubicBezTo>
                          <a:pt x="65" y="9"/>
                          <a:pt x="65" y="9"/>
                          <a:pt x="65" y="9"/>
                        </a:cubicBezTo>
                        <a:cubicBezTo>
                          <a:pt x="63" y="8"/>
                          <a:pt x="62" y="8"/>
                          <a:pt x="60" y="7"/>
                        </a:cubicBezTo>
                        <a:cubicBezTo>
                          <a:pt x="46" y="2"/>
                          <a:pt x="30" y="2"/>
                          <a:pt x="19" y="3"/>
                        </a:cubicBezTo>
                        <a:cubicBezTo>
                          <a:pt x="17" y="3"/>
                          <a:pt x="14" y="4"/>
                          <a:pt x="12" y="4"/>
                        </a:cubicBezTo>
                        <a:cubicBezTo>
                          <a:pt x="11" y="4"/>
                          <a:pt x="10" y="5"/>
                          <a:pt x="9" y="5"/>
                        </a:cubicBezTo>
                        <a:cubicBezTo>
                          <a:pt x="8" y="5"/>
                          <a:pt x="7" y="5"/>
                          <a:pt x="6" y="6"/>
                        </a:cubicBezTo>
                        <a:cubicBezTo>
                          <a:pt x="4" y="6"/>
                          <a:pt x="3" y="6"/>
                          <a:pt x="2" y="6"/>
                        </a:cubicBezTo>
                        <a:cubicBezTo>
                          <a:pt x="2" y="7"/>
                          <a:pt x="1" y="7"/>
                          <a:pt x="1" y="7"/>
                        </a:cubicBezTo>
                        <a:cubicBezTo>
                          <a:pt x="1" y="7"/>
                          <a:pt x="0" y="7"/>
                          <a:pt x="0" y="6"/>
                        </a:cubicBezTo>
                        <a:cubicBezTo>
                          <a:pt x="0" y="6"/>
                          <a:pt x="0" y="5"/>
                          <a:pt x="1" y="5"/>
                        </a:cubicBezTo>
                        <a:cubicBezTo>
                          <a:pt x="1" y="5"/>
                          <a:pt x="1" y="5"/>
                          <a:pt x="2" y="5"/>
                        </a:cubicBezTo>
                        <a:cubicBezTo>
                          <a:pt x="3" y="4"/>
                          <a:pt x="4" y="4"/>
                          <a:pt x="6" y="4"/>
                        </a:cubicBezTo>
                        <a:cubicBezTo>
                          <a:pt x="6" y="3"/>
                          <a:pt x="7" y="3"/>
                          <a:pt x="8" y="3"/>
                        </a:cubicBezTo>
                        <a:cubicBezTo>
                          <a:pt x="9" y="3"/>
                          <a:pt x="10" y="2"/>
                          <a:pt x="11" y="2"/>
                        </a:cubicBezTo>
                        <a:cubicBezTo>
                          <a:pt x="14" y="2"/>
                          <a:pt x="16" y="1"/>
                          <a:pt x="19" y="1"/>
                        </a:cubicBezTo>
                        <a:cubicBezTo>
                          <a:pt x="30" y="0"/>
                          <a:pt x="46" y="0"/>
                          <a:pt x="60" y="5"/>
                        </a:cubicBezTo>
                        <a:cubicBezTo>
                          <a:pt x="62" y="6"/>
                          <a:pt x="64" y="7"/>
                          <a:pt x="66" y="7"/>
                        </a:cubicBezTo>
                        <a:cubicBezTo>
                          <a:pt x="68" y="8"/>
                          <a:pt x="68" y="8"/>
                          <a:pt x="68" y="8"/>
                        </a:cubicBezTo>
                        <a:cubicBezTo>
                          <a:pt x="71" y="9"/>
                          <a:pt x="71" y="9"/>
                          <a:pt x="71" y="9"/>
                        </a:cubicBezTo>
                        <a:cubicBezTo>
                          <a:pt x="73" y="10"/>
                          <a:pt x="74" y="11"/>
                          <a:pt x="76" y="12"/>
                        </a:cubicBezTo>
                        <a:cubicBezTo>
                          <a:pt x="78" y="13"/>
                          <a:pt x="79" y="14"/>
                          <a:pt x="81" y="15"/>
                        </a:cubicBezTo>
                        <a:cubicBezTo>
                          <a:pt x="82" y="16"/>
                          <a:pt x="84" y="16"/>
                          <a:pt x="85" y="17"/>
                        </a:cubicBezTo>
                        <a:cubicBezTo>
                          <a:pt x="86" y="18"/>
                          <a:pt x="88" y="19"/>
                          <a:pt x="89" y="20"/>
                        </a:cubicBezTo>
                        <a:cubicBezTo>
                          <a:pt x="90" y="21"/>
                          <a:pt x="92" y="22"/>
                          <a:pt x="93" y="23"/>
                        </a:cubicBezTo>
                        <a:cubicBezTo>
                          <a:pt x="94" y="24"/>
                          <a:pt x="95" y="25"/>
                          <a:pt x="96" y="26"/>
                        </a:cubicBezTo>
                        <a:cubicBezTo>
                          <a:pt x="97" y="27"/>
                          <a:pt x="98" y="28"/>
                          <a:pt x="99" y="29"/>
                        </a:cubicBezTo>
                        <a:cubicBezTo>
                          <a:pt x="100" y="30"/>
                          <a:pt x="101" y="31"/>
                          <a:pt x="102" y="32"/>
                        </a:cubicBezTo>
                        <a:cubicBezTo>
                          <a:pt x="103" y="33"/>
                          <a:pt x="105" y="35"/>
                          <a:pt x="106" y="36"/>
                        </a:cubicBezTo>
                        <a:cubicBezTo>
                          <a:pt x="108" y="39"/>
                          <a:pt x="109" y="40"/>
                          <a:pt x="109" y="40"/>
                        </a:cubicBezTo>
                        <a:cubicBezTo>
                          <a:pt x="109" y="41"/>
                          <a:pt x="109" y="41"/>
                          <a:pt x="109" y="42"/>
                        </a:cubicBezTo>
                        <a:cubicBezTo>
                          <a:pt x="108" y="42"/>
                          <a:pt x="108" y="42"/>
                          <a:pt x="107" y="41"/>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63" name="Freeform 262">
                    <a:extLst>
                      <a:ext uri="{FF2B5EF4-FFF2-40B4-BE49-F238E27FC236}">
                        <a16:creationId xmlns:a16="http://schemas.microsoft.com/office/drawing/2014/main" id="{1E97E792-1EA3-44E3-9185-1BBAFF5076CE}"/>
                      </a:ext>
                    </a:extLst>
                  </p:cNvPr>
                  <p:cNvSpPr>
                    <a:spLocks/>
                  </p:cNvSpPr>
                  <p:nvPr/>
                </p:nvSpPr>
                <p:spPr bwMode="auto">
                  <a:xfrm>
                    <a:off x="4062413" y="4437063"/>
                    <a:ext cx="106363" cy="77788"/>
                  </a:xfrm>
                  <a:custGeom>
                    <a:avLst/>
                    <a:gdLst>
                      <a:gd name="T0" fmla="*/ 15 w 15"/>
                      <a:gd name="T1" fmla="*/ 5 h 11"/>
                      <a:gd name="T2" fmla="*/ 12 w 15"/>
                      <a:gd name="T3" fmla="*/ 5 h 11"/>
                      <a:gd name="T4" fmla="*/ 7 w 15"/>
                      <a:gd name="T5" fmla="*/ 3 h 11"/>
                      <a:gd name="T6" fmla="*/ 5 w 15"/>
                      <a:gd name="T7" fmla="*/ 2 h 11"/>
                      <a:gd name="T8" fmla="*/ 2 w 15"/>
                      <a:gd name="T9" fmla="*/ 1 h 11"/>
                      <a:gd name="T10" fmla="*/ 0 w 15"/>
                      <a:gd name="T11" fmla="*/ 0 h 11"/>
                      <a:gd name="T12" fmla="*/ 2 w 15"/>
                      <a:gd name="T13" fmla="*/ 5 h 11"/>
                      <a:gd name="T14" fmla="*/ 3 w 15"/>
                      <a:gd name="T15" fmla="*/ 7 h 11"/>
                      <a:gd name="T16" fmla="*/ 4 w 15"/>
                      <a:gd name="T17" fmla="*/ 9 h 11"/>
                      <a:gd name="T18" fmla="*/ 5 w 15"/>
                      <a:gd name="T19" fmla="*/ 11 h 11"/>
                      <a:gd name="T20" fmla="*/ 10 w 15"/>
                      <a:gd name="T21" fmla="*/ 8 h 11"/>
                      <a:gd name="T22" fmla="*/ 13 w 15"/>
                      <a:gd name="T23" fmla="*/ 6 h 11"/>
                      <a:gd name="T24" fmla="*/ 15 w 15"/>
                      <a:gd name="T2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1">
                        <a:moveTo>
                          <a:pt x="15" y="5"/>
                        </a:moveTo>
                        <a:cubicBezTo>
                          <a:pt x="15" y="5"/>
                          <a:pt x="14" y="5"/>
                          <a:pt x="12" y="5"/>
                        </a:cubicBezTo>
                        <a:cubicBezTo>
                          <a:pt x="11" y="4"/>
                          <a:pt x="9" y="3"/>
                          <a:pt x="7" y="3"/>
                        </a:cubicBezTo>
                        <a:cubicBezTo>
                          <a:pt x="6" y="2"/>
                          <a:pt x="5" y="2"/>
                          <a:pt x="5" y="2"/>
                        </a:cubicBezTo>
                        <a:cubicBezTo>
                          <a:pt x="4" y="1"/>
                          <a:pt x="3" y="1"/>
                          <a:pt x="2" y="1"/>
                        </a:cubicBezTo>
                        <a:cubicBezTo>
                          <a:pt x="1" y="1"/>
                          <a:pt x="0" y="0"/>
                          <a:pt x="0" y="0"/>
                        </a:cubicBezTo>
                        <a:cubicBezTo>
                          <a:pt x="0" y="0"/>
                          <a:pt x="1" y="3"/>
                          <a:pt x="2" y="5"/>
                        </a:cubicBezTo>
                        <a:cubicBezTo>
                          <a:pt x="3" y="6"/>
                          <a:pt x="3" y="7"/>
                          <a:pt x="3" y="7"/>
                        </a:cubicBezTo>
                        <a:cubicBezTo>
                          <a:pt x="4" y="8"/>
                          <a:pt x="4" y="9"/>
                          <a:pt x="4" y="9"/>
                        </a:cubicBezTo>
                        <a:cubicBezTo>
                          <a:pt x="4" y="10"/>
                          <a:pt x="5" y="11"/>
                          <a:pt x="5" y="11"/>
                        </a:cubicBezTo>
                        <a:cubicBezTo>
                          <a:pt x="5" y="11"/>
                          <a:pt x="7" y="9"/>
                          <a:pt x="10" y="8"/>
                        </a:cubicBezTo>
                        <a:cubicBezTo>
                          <a:pt x="11" y="7"/>
                          <a:pt x="12" y="7"/>
                          <a:pt x="13" y="6"/>
                        </a:cubicBezTo>
                        <a:cubicBezTo>
                          <a:pt x="14" y="6"/>
                          <a:pt x="15" y="5"/>
                          <a:pt x="15" y="5"/>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64" name="Freeform 263">
                    <a:extLst>
                      <a:ext uri="{FF2B5EF4-FFF2-40B4-BE49-F238E27FC236}">
                        <a16:creationId xmlns:a16="http://schemas.microsoft.com/office/drawing/2014/main" id="{BAE9E13E-EB4F-4C6D-B913-28896E37AF77}"/>
                      </a:ext>
                    </a:extLst>
                  </p:cNvPr>
                  <p:cNvSpPr>
                    <a:spLocks/>
                  </p:cNvSpPr>
                  <p:nvPr/>
                </p:nvSpPr>
                <p:spPr bwMode="auto">
                  <a:xfrm>
                    <a:off x="3943350" y="4367213"/>
                    <a:ext cx="161925" cy="41275"/>
                  </a:xfrm>
                  <a:custGeom>
                    <a:avLst/>
                    <a:gdLst>
                      <a:gd name="T0" fmla="*/ 21 w 23"/>
                      <a:gd name="T1" fmla="*/ 6 h 6"/>
                      <a:gd name="T2" fmla="*/ 18 w 23"/>
                      <a:gd name="T3" fmla="*/ 5 h 6"/>
                      <a:gd name="T4" fmla="*/ 11 w 23"/>
                      <a:gd name="T5" fmla="*/ 4 h 6"/>
                      <a:gd name="T6" fmla="*/ 4 w 23"/>
                      <a:gd name="T7" fmla="*/ 3 h 6"/>
                      <a:gd name="T8" fmla="*/ 2 w 23"/>
                      <a:gd name="T9" fmla="*/ 2 h 6"/>
                      <a:gd name="T10" fmla="*/ 1 w 23"/>
                      <a:gd name="T11" fmla="*/ 2 h 6"/>
                      <a:gd name="T12" fmla="*/ 0 w 23"/>
                      <a:gd name="T13" fmla="*/ 1 h 6"/>
                      <a:gd name="T14" fmla="*/ 1 w 23"/>
                      <a:gd name="T15" fmla="*/ 0 h 6"/>
                      <a:gd name="T16" fmla="*/ 2 w 23"/>
                      <a:gd name="T17" fmla="*/ 0 h 6"/>
                      <a:gd name="T18" fmla="*/ 5 w 23"/>
                      <a:gd name="T19" fmla="*/ 1 h 6"/>
                      <a:gd name="T20" fmla="*/ 12 w 23"/>
                      <a:gd name="T21" fmla="*/ 2 h 6"/>
                      <a:gd name="T22" fmla="*/ 18 w 23"/>
                      <a:gd name="T23" fmla="*/ 3 h 6"/>
                      <a:gd name="T24" fmla="*/ 22 w 23"/>
                      <a:gd name="T25" fmla="*/ 4 h 6"/>
                      <a:gd name="T26" fmla="*/ 22 w 23"/>
                      <a:gd name="T27" fmla="*/ 5 h 6"/>
                      <a:gd name="T28" fmla="*/ 21 w 23"/>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6">
                        <a:moveTo>
                          <a:pt x="21" y="6"/>
                        </a:moveTo>
                        <a:cubicBezTo>
                          <a:pt x="21" y="6"/>
                          <a:pt x="20" y="6"/>
                          <a:pt x="18" y="5"/>
                        </a:cubicBezTo>
                        <a:cubicBezTo>
                          <a:pt x="16" y="5"/>
                          <a:pt x="14" y="4"/>
                          <a:pt x="11" y="4"/>
                        </a:cubicBezTo>
                        <a:cubicBezTo>
                          <a:pt x="9" y="3"/>
                          <a:pt x="6" y="3"/>
                          <a:pt x="4" y="3"/>
                        </a:cubicBezTo>
                        <a:cubicBezTo>
                          <a:pt x="3" y="2"/>
                          <a:pt x="3" y="2"/>
                          <a:pt x="2" y="2"/>
                        </a:cubicBezTo>
                        <a:cubicBezTo>
                          <a:pt x="1" y="2"/>
                          <a:pt x="1" y="2"/>
                          <a:pt x="1" y="2"/>
                        </a:cubicBezTo>
                        <a:cubicBezTo>
                          <a:pt x="1" y="2"/>
                          <a:pt x="0" y="2"/>
                          <a:pt x="0" y="1"/>
                        </a:cubicBezTo>
                        <a:cubicBezTo>
                          <a:pt x="0" y="1"/>
                          <a:pt x="1" y="0"/>
                          <a:pt x="1" y="0"/>
                        </a:cubicBezTo>
                        <a:cubicBezTo>
                          <a:pt x="1" y="0"/>
                          <a:pt x="2" y="0"/>
                          <a:pt x="2" y="0"/>
                        </a:cubicBezTo>
                        <a:cubicBezTo>
                          <a:pt x="3" y="1"/>
                          <a:pt x="4" y="0"/>
                          <a:pt x="5" y="1"/>
                        </a:cubicBezTo>
                        <a:cubicBezTo>
                          <a:pt x="6" y="1"/>
                          <a:pt x="9" y="1"/>
                          <a:pt x="12" y="2"/>
                        </a:cubicBezTo>
                        <a:cubicBezTo>
                          <a:pt x="14" y="2"/>
                          <a:pt x="17" y="3"/>
                          <a:pt x="18" y="3"/>
                        </a:cubicBezTo>
                        <a:cubicBezTo>
                          <a:pt x="20" y="4"/>
                          <a:pt x="22" y="4"/>
                          <a:pt x="22" y="4"/>
                        </a:cubicBezTo>
                        <a:cubicBezTo>
                          <a:pt x="22" y="4"/>
                          <a:pt x="23" y="5"/>
                          <a:pt x="22" y="5"/>
                        </a:cubicBezTo>
                        <a:cubicBezTo>
                          <a:pt x="22" y="6"/>
                          <a:pt x="22" y="6"/>
                          <a:pt x="21" y="6"/>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65" name="Freeform 264">
                    <a:extLst>
                      <a:ext uri="{FF2B5EF4-FFF2-40B4-BE49-F238E27FC236}">
                        <a16:creationId xmlns:a16="http://schemas.microsoft.com/office/drawing/2014/main" id="{9268F283-4927-4C4A-8D01-781D33850CEA}"/>
                      </a:ext>
                    </a:extLst>
                  </p:cNvPr>
                  <p:cNvSpPr>
                    <a:spLocks/>
                  </p:cNvSpPr>
                  <p:nvPr/>
                </p:nvSpPr>
                <p:spPr bwMode="auto">
                  <a:xfrm>
                    <a:off x="4133850" y="4408488"/>
                    <a:ext cx="63500" cy="36513"/>
                  </a:xfrm>
                  <a:custGeom>
                    <a:avLst/>
                    <a:gdLst>
                      <a:gd name="T0" fmla="*/ 7 w 9"/>
                      <a:gd name="T1" fmla="*/ 4 h 5"/>
                      <a:gd name="T2" fmla="*/ 6 w 9"/>
                      <a:gd name="T3" fmla="*/ 4 h 5"/>
                      <a:gd name="T4" fmla="*/ 4 w 9"/>
                      <a:gd name="T5" fmla="*/ 3 h 5"/>
                      <a:gd name="T6" fmla="*/ 1 w 9"/>
                      <a:gd name="T7" fmla="*/ 2 h 5"/>
                      <a:gd name="T8" fmla="*/ 0 w 9"/>
                      <a:gd name="T9" fmla="*/ 1 h 5"/>
                      <a:gd name="T10" fmla="*/ 2 w 9"/>
                      <a:gd name="T11" fmla="*/ 0 h 5"/>
                      <a:gd name="T12" fmla="*/ 5 w 9"/>
                      <a:gd name="T13" fmla="*/ 1 h 5"/>
                      <a:gd name="T14" fmla="*/ 7 w 9"/>
                      <a:gd name="T15" fmla="*/ 2 h 5"/>
                      <a:gd name="T16" fmla="*/ 8 w 9"/>
                      <a:gd name="T17" fmla="*/ 3 h 5"/>
                      <a:gd name="T18" fmla="*/ 8 w 9"/>
                      <a:gd name="T19" fmla="*/ 4 h 5"/>
                      <a:gd name="T20" fmla="*/ 7 w 9"/>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7" y="4"/>
                        </a:moveTo>
                        <a:cubicBezTo>
                          <a:pt x="7" y="4"/>
                          <a:pt x="7" y="4"/>
                          <a:pt x="6" y="4"/>
                        </a:cubicBezTo>
                        <a:cubicBezTo>
                          <a:pt x="5" y="4"/>
                          <a:pt x="5" y="4"/>
                          <a:pt x="4" y="3"/>
                        </a:cubicBezTo>
                        <a:cubicBezTo>
                          <a:pt x="2" y="3"/>
                          <a:pt x="1" y="2"/>
                          <a:pt x="1" y="2"/>
                        </a:cubicBezTo>
                        <a:cubicBezTo>
                          <a:pt x="0" y="2"/>
                          <a:pt x="0" y="1"/>
                          <a:pt x="0" y="1"/>
                        </a:cubicBezTo>
                        <a:cubicBezTo>
                          <a:pt x="0" y="0"/>
                          <a:pt x="1" y="0"/>
                          <a:pt x="2" y="0"/>
                        </a:cubicBezTo>
                        <a:cubicBezTo>
                          <a:pt x="2" y="0"/>
                          <a:pt x="3" y="1"/>
                          <a:pt x="5" y="1"/>
                        </a:cubicBezTo>
                        <a:cubicBezTo>
                          <a:pt x="5" y="2"/>
                          <a:pt x="6" y="2"/>
                          <a:pt x="7" y="2"/>
                        </a:cubicBezTo>
                        <a:cubicBezTo>
                          <a:pt x="7" y="2"/>
                          <a:pt x="8" y="3"/>
                          <a:pt x="8" y="3"/>
                        </a:cubicBezTo>
                        <a:cubicBezTo>
                          <a:pt x="8" y="3"/>
                          <a:pt x="9" y="4"/>
                          <a:pt x="8" y="4"/>
                        </a:cubicBezTo>
                        <a:cubicBezTo>
                          <a:pt x="8" y="5"/>
                          <a:pt x="7" y="5"/>
                          <a:pt x="7" y="4"/>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66" name="Freeform 265">
                    <a:extLst>
                      <a:ext uri="{FF2B5EF4-FFF2-40B4-BE49-F238E27FC236}">
                        <a16:creationId xmlns:a16="http://schemas.microsoft.com/office/drawing/2014/main" id="{A55DB739-CB3A-4BFC-8D47-1E4B6FDAB623}"/>
                      </a:ext>
                    </a:extLst>
                  </p:cNvPr>
                  <p:cNvSpPr>
                    <a:spLocks/>
                  </p:cNvSpPr>
                  <p:nvPr/>
                </p:nvSpPr>
                <p:spPr bwMode="auto">
                  <a:xfrm>
                    <a:off x="4445000" y="4699000"/>
                    <a:ext cx="139700" cy="820738"/>
                  </a:xfrm>
                  <a:custGeom>
                    <a:avLst/>
                    <a:gdLst>
                      <a:gd name="T0" fmla="*/ 1 w 20"/>
                      <a:gd name="T1" fmla="*/ 114 h 116"/>
                      <a:gd name="T2" fmla="*/ 1 w 20"/>
                      <a:gd name="T3" fmla="*/ 113 h 116"/>
                      <a:gd name="T4" fmla="*/ 3 w 20"/>
                      <a:gd name="T5" fmla="*/ 110 h 116"/>
                      <a:gd name="T6" fmla="*/ 6 w 20"/>
                      <a:gd name="T7" fmla="*/ 104 h 116"/>
                      <a:gd name="T8" fmla="*/ 10 w 20"/>
                      <a:gd name="T9" fmla="*/ 98 h 116"/>
                      <a:gd name="T10" fmla="*/ 16 w 20"/>
                      <a:gd name="T11" fmla="*/ 80 h 116"/>
                      <a:gd name="T12" fmla="*/ 17 w 20"/>
                      <a:gd name="T13" fmla="*/ 77 h 116"/>
                      <a:gd name="T14" fmla="*/ 17 w 20"/>
                      <a:gd name="T15" fmla="*/ 74 h 116"/>
                      <a:gd name="T16" fmla="*/ 18 w 20"/>
                      <a:gd name="T17" fmla="*/ 69 h 116"/>
                      <a:gd name="T18" fmla="*/ 18 w 20"/>
                      <a:gd name="T19" fmla="*/ 66 h 116"/>
                      <a:gd name="T20" fmla="*/ 18 w 20"/>
                      <a:gd name="T21" fmla="*/ 64 h 116"/>
                      <a:gd name="T22" fmla="*/ 18 w 20"/>
                      <a:gd name="T23" fmla="*/ 58 h 116"/>
                      <a:gd name="T24" fmla="*/ 18 w 20"/>
                      <a:gd name="T25" fmla="*/ 52 h 116"/>
                      <a:gd name="T26" fmla="*/ 18 w 20"/>
                      <a:gd name="T27" fmla="*/ 50 h 116"/>
                      <a:gd name="T28" fmla="*/ 18 w 20"/>
                      <a:gd name="T29" fmla="*/ 47 h 116"/>
                      <a:gd name="T30" fmla="*/ 17 w 20"/>
                      <a:gd name="T31" fmla="*/ 41 h 116"/>
                      <a:gd name="T32" fmla="*/ 17 w 20"/>
                      <a:gd name="T33" fmla="*/ 39 h 116"/>
                      <a:gd name="T34" fmla="*/ 16 w 20"/>
                      <a:gd name="T35" fmla="*/ 36 h 116"/>
                      <a:gd name="T36" fmla="*/ 10 w 20"/>
                      <a:gd name="T37" fmla="*/ 18 h 116"/>
                      <a:gd name="T38" fmla="*/ 6 w 20"/>
                      <a:gd name="T39" fmla="*/ 11 h 116"/>
                      <a:gd name="T40" fmla="*/ 3 w 20"/>
                      <a:gd name="T41" fmla="*/ 6 h 116"/>
                      <a:gd name="T42" fmla="*/ 1 w 20"/>
                      <a:gd name="T43" fmla="*/ 3 h 116"/>
                      <a:gd name="T44" fmla="*/ 1 w 20"/>
                      <a:gd name="T45" fmla="*/ 2 h 116"/>
                      <a:gd name="T46" fmla="*/ 1 w 20"/>
                      <a:gd name="T47" fmla="*/ 1 h 116"/>
                      <a:gd name="T48" fmla="*/ 2 w 20"/>
                      <a:gd name="T49" fmla="*/ 1 h 116"/>
                      <a:gd name="T50" fmla="*/ 3 w 20"/>
                      <a:gd name="T51" fmla="*/ 2 h 116"/>
                      <a:gd name="T52" fmla="*/ 5 w 20"/>
                      <a:gd name="T53" fmla="*/ 5 h 116"/>
                      <a:gd name="T54" fmla="*/ 8 w 20"/>
                      <a:gd name="T55" fmla="*/ 10 h 116"/>
                      <a:gd name="T56" fmla="*/ 12 w 20"/>
                      <a:gd name="T57" fmla="*/ 17 h 116"/>
                      <a:gd name="T58" fmla="*/ 18 w 20"/>
                      <a:gd name="T59" fmla="*/ 36 h 116"/>
                      <a:gd name="T60" fmla="*/ 18 w 20"/>
                      <a:gd name="T61" fmla="*/ 38 h 116"/>
                      <a:gd name="T62" fmla="*/ 19 w 20"/>
                      <a:gd name="T63" fmla="*/ 41 h 116"/>
                      <a:gd name="T64" fmla="*/ 20 w 20"/>
                      <a:gd name="T65" fmla="*/ 47 h 116"/>
                      <a:gd name="T66" fmla="*/ 20 w 20"/>
                      <a:gd name="T67" fmla="*/ 49 h 116"/>
                      <a:gd name="T68" fmla="*/ 20 w 20"/>
                      <a:gd name="T69" fmla="*/ 52 h 116"/>
                      <a:gd name="T70" fmla="*/ 20 w 20"/>
                      <a:gd name="T71" fmla="*/ 58 h 116"/>
                      <a:gd name="T72" fmla="*/ 20 w 20"/>
                      <a:gd name="T73" fmla="*/ 64 h 116"/>
                      <a:gd name="T74" fmla="*/ 20 w 20"/>
                      <a:gd name="T75" fmla="*/ 66 h 116"/>
                      <a:gd name="T76" fmla="*/ 20 w 20"/>
                      <a:gd name="T77" fmla="*/ 69 h 116"/>
                      <a:gd name="T78" fmla="*/ 19 w 20"/>
                      <a:gd name="T79" fmla="*/ 75 h 116"/>
                      <a:gd name="T80" fmla="*/ 18 w 20"/>
                      <a:gd name="T81" fmla="*/ 77 h 116"/>
                      <a:gd name="T82" fmla="*/ 18 w 20"/>
                      <a:gd name="T83" fmla="*/ 80 h 116"/>
                      <a:gd name="T84" fmla="*/ 12 w 20"/>
                      <a:gd name="T85" fmla="*/ 98 h 116"/>
                      <a:gd name="T86" fmla="*/ 8 w 20"/>
                      <a:gd name="T87" fmla="*/ 105 h 116"/>
                      <a:gd name="T88" fmla="*/ 5 w 20"/>
                      <a:gd name="T89" fmla="*/ 111 h 116"/>
                      <a:gd name="T90" fmla="*/ 3 w 20"/>
                      <a:gd name="T91" fmla="*/ 114 h 116"/>
                      <a:gd name="T92" fmla="*/ 2 w 20"/>
                      <a:gd name="T93" fmla="*/ 115 h 116"/>
                      <a:gd name="T94" fmla="*/ 1 w 20"/>
                      <a:gd name="T95" fmla="*/ 115 h 116"/>
                      <a:gd name="T96" fmla="*/ 1 w 20"/>
                      <a:gd name="T97" fmla="*/ 1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116">
                        <a:moveTo>
                          <a:pt x="1" y="114"/>
                        </a:moveTo>
                        <a:cubicBezTo>
                          <a:pt x="1" y="114"/>
                          <a:pt x="1" y="113"/>
                          <a:pt x="1" y="113"/>
                        </a:cubicBezTo>
                        <a:cubicBezTo>
                          <a:pt x="2" y="112"/>
                          <a:pt x="3" y="111"/>
                          <a:pt x="3" y="110"/>
                        </a:cubicBezTo>
                        <a:cubicBezTo>
                          <a:pt x="4" y="108"/>
                          <a:pt x="5" y="106"/>
                          <a:pt x="6" y="104"/>
                        </a:cubicBezTo>
                        <a:cubicBezTo>
                          <a:pt x="8" y="103"/>
                          <a:pt x="9" y="100"/>
                          <a:pt x="10" y="98"/>
                        </a:cubicBezTo>
                        <a:cubicBezTo>
                          <a:pt x="12" y="93"/>
                          <a:pt x="14" y="86"/>
                          <a:pt x="16" y="80"/>
                        </a:cubicBezTo>
                        <a:cubicBezTo>
                          <a:pt x="16" y="79"/>
                          <a:pt x="16" y="78"/>
                          <a:pt x="17" y="77"/>
                        </a:cubicBezTo>
                        <a:cubicBezTo>
                          <a:pt x="17" y="76"/>
                          <a:pt x="17" y="75"/>
                          <a:pt x="17" y="74"/>
                        </a:cubicBezTo>
                        <a:cubicBezTo>
                          <a:pt x="17" y="73"/>
                          <a:pt x="18" y="71"/>
                          <a:pt x="18" y="69"/>
                        </a:cubicBezTo>
                        <a:cubicBezTo>
                          <a:pt x="18" y="68"/>
                          <a:pt x="18" y="67"/>
                          <a:pt x="18" y="66"/>
                        </a:cubicBezTo>
                        <a:cubicBezTo>
                          <a:pt x="18" y="64"/>
                          <a:pt x="18" y="64"/>
                          <a:pt x="18" y="64"/>
                        </a:cubicBezTo>
                        <a:cubicBezTo>
                          <a:pt x="18" y="62"/>
                          <a:pt x="18" y="60"/>
                          <a:pt x="18" y="58"/>
                        </a:cubicBezTo>
                        <a:cubicBezTo>
                          <a:pt x="18" y="56"/>
                          <a:pt x="18" y="54"/>
                          <a:pt x="18" y="52"/>
                        </a:cubicBezTo>
                        <a:cubicBezTo>
                          <a:pt x="18" y="50"/>
                          <a:pt x="18" y="50"/>
                          <a:pt x="18" y="50"/>
                        </a:cubicBezTo>
                        <a:cubicBezTo>
                          <a:pt x="18" y="49"/>
                          <a:pt x="18" y="48"/>
                          <a:pt x="18" y="47"/>
                        </a:cubicBezTo>
                        <a:cubicBezTo>
                          <a:pt x="18" y="45"/>
                          <a:pt x="17" y="43"/>
                          <a:pt x="17" y="41"/>
                        </a:cubicBezTo>
                        <a:cubicBezTo>
                          <a:pt x="17" y="41"/>
                          <a:pt x="17" y="40"/>
                          <a:pt x="17" y="39"/>
                        </a:cubicBezTo>
                        <a:cubicBezTo>
                          <a:pt x="16" y="38"/>
                          <a:pt x="16" y="37"/>
                          <a:pt x="16" y="36"/>
                        </a:cubicBezTo>
                        <a:cubicBezTo>
                          <a:pt x="14" y="29"/>
                          <a:pt x="12" y="23"/>
                          <a:pt x="10" y="18"/>
                        </a:cubicBezTo>
                        <a:cubicBezTo>
                          <a:pt x="9" y="16"/>
                          <a:pt x="8" y="13"/>
                          <a:pt x="6" y="11"/>
                        </a:cubicBezTo>
                        <a:cubicBezTo>
                          <a:pt x="5" y="9"/>
                          <a:pt x="4" y="8"/>
                          <a:pt x="3" y="6"/>
                        </a:cubicBezTo>
                        <a:cubicBezTo>
                          <a:pt x="3" y="5"/>
                          <a:pt x="2" y="4"/>
                          <a:pt x="1" y="3"/>
                        </a:cubicBezTo>
                        <a:cubicBezTo>
                          <a:pt x="1" y="2"/>
                          <a:pt x="1" y="2"/>
                          <a:pt x="1" y="2"/>
                        </a:cubicBezTo>
                        <a:cubicBezTo>
                          <a:pt x="0" y="2"/>
                          <a:pt x="0" y="1"/>
                          <a:pt x="1" y="1"/>
                        </a:cubicBezTo>
                        <a:cubicBezTo>
                          <a:pt x="1" y="0"/>
                          <a:pt x="2" y="0"/>
                          <a:pt x="2" y="1"/>
                        </a:cubicBezTo>
                        <a:cubicBezTo>
                          <a:pt x="2" y="1"/>
                          <a:pt x="2" y="1"/>
                          <a:pt x="3" y="2"/>
                        </a:cubicBezTo>
                        <a:cubicBezTo>
                          <a:pt x="4" y="3"/>
                          <a:pt x="4" y="4"/>
                          <a:pt x="5" y="5"/>
                        </a:cubicBezTo>
                        <a:cubicBezTo>
                          <a:pt x="6" y="7"/>
                          <a:pt x="7" y="8"/>
                          <a:pt x="8" y="10"/>
                        </a:cubicBezTo>
                        <a:cubicBezTo>
                          <a:pt x="9" y="12"/>
                          <a:pt x="10" y="15"/>
                          <a:pt x="12" y="17"/>
                        </a:cubicBezTo>
                        <a:cubicBezTo>
                          <a:pt x="14" y="23"/>
                          <a:pt x="16" y="29"/>
                          <a:pt x="18" y="36"/>
                        </a:cubicBezTo>
                        <a:cubicBezTo>
                          <a:pt x="18" y="37"/>
                          <a:pt x="18" y="38"/>
                          <a:pt x="18" y="38"/>
                        </a:cubicBezTo>
                        <a:cubicBezTo>
                          <a:pt x="19" y="39"/>
                          <a:pt x="19" y="40"/>
                          <a:pt x="19" y="41"/>
                        </a:cubicBezTo>
                        <a:cubicBezTo>
                          <a:pt x="19" y="43"/>
                          <a:pt x="19" y="45"/>
                          <a:pt x="20" y="47"/>
                        </a:cubicBezTo>
                        <a:cubicBezTo>
                          <a:pt x="20" y="48"/>
                          <a:pt x="20" y="48"/>
                          <a:pt x="20" y="49"/>
                        </a:cubicBezTo>
                        <a:cubicBezTo>
                          <a:pt x="20" y="52"/>
                          <a:pt x="20" y="52"/>
                          <a:pt x="20" y="52"/>
                        </a:cubicBezTo>
                        <a:cubicBezTo>
                          <a:pt x="20" y="54"/>
                          <a:pt x="20" y="56"/>
                          <a:pt x="20" y="58"/>
                        </a:cubicBezTo>
                        <a:cubicBezTo>
                          <a:pt x="20" y="60"/>
                          <a:pt x="20" y="62"/>
                          <a:pt x="20" y="64"/>
                        </a:cubicBezTo>
                        <a:cubicBezTo>
                          <a:pt x="20" y="66"/>
                          <a:pt x="20" y="66"/>
                          <a:pt x="20" y="66"/>
                        </a:cubicBezTo>
                        <a:cubicBezTo>
                          <a:pt x="20" y="67"/>
                          <a:pt x="20" y="68"/>
                          <a:pt x="20" y="69"/>
                        </a:cubicBezTo>
                        <a:cubicBezTo>
                          <a:pt x="19" y="71"/>
                          <a:pt x="19" y="73"/>
                          <a:pt x="19" y="75"/>
                        </a:cubicBezTo>
                        <a:cubicBezTo>
                          <a:pt x="19" y="76"/>
                          <a:pt x="19" y="77"/>
                          <a:pt x="18" y="77"/>
                        </a:cubicBezTo>
                        <a:cubicBezTo>
                          <a:pt x="18" y="78"/>
                          <a:pt x="18" y="79"/>
                          <a:pt x="18" y="80"/>
                        </a:cubicBezTo>
                        <a:cubicBezTo>
                          <a:pt x="16" y="87"/>
                          <a:pt x="14" y="93"/>
                          <a:pt x="12" y="98"/>
                        </a:cubicBezTo>
                        <a:cubicBezTo>
                          <a:pt x="10" y="101"/>
                          <a:pt x="9" y="103"/>
                          <a:pt x="8" y="105"/>
                        </a:cubicBezTo>
                        <a:cubicBezTo>
                          <a:pt x="7" y="107"/>
                          <a:pt x="6" y="109"/>
                          <a:pt x="5" y="111"/>
                        </a:cubicBezTo>
                        <a:cubicBezTo>
                          <a:pt x="4" y="112"/>
                          <a:pt x="4" y="113"/>
                          <a:pt x="3" y="114"/>
                        </a:cubicBezTo>
                        <a:cubicBezTo>
                          <a:pt x="2" y="115"/>
                          <a:pt x="2" y="115"/>
                          <a:pt x="2" y="115"/>
                        </a:cubicBezTo>
                        <a:cubicBezTo>
                          <a:pt x="2" y="115"/>
                          <a:pt x="1" y="116"/>
                          <a:pt x="1" y="115"/>
                        </a:cubicBezTo>
                        <a:cubicBezTo>
                          <a:pt x="0" y="115"/>
                          <a:pt x="0" y="114"/>
                          <a:pt x="1" y="114"/>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67" name="Freeform 266">
                    <a:extLst>
                      <a:ext uri="{FF2B5EF4-FFF2-40B4-BE49-F238E27FC236}">
                        <a16:creationId xmlns:a16="http://schemas.microsoft.com/office/drawing/2014/main" id="{EBB3232D-9770-40D2-8B91-FA087A166C58}"/>
                      </a:ext>
                    </a:extLst>
                  </p:cNvPr>
                  <p:cNvSpPr>
                    <a:spLocks/>
                  </p:cNvSpPr>
                  <p:nvPr/>
                </p:nvSpPr>
                <p:spPr bwMode="auto">
                  <a:xfrm>
                    <a:off x="4521200" y="5060950"/>
                    <a:ext cx="57150" cy="112713"/>
                  </a:xfrm>
                  <a:custGeom>
                    <a:avLst/>
                    <a:gdLst>
                      <a:gd name="T0" fmla="*/ 8 w 8"/>
                      <a:gd name="T1" fmla="*/ 16 h 16"/>
                      <a:gd name="T2" fmla="*/ 8 w 8"/>
                      <a:gd name="T3" fmla="*/ 8 h 16"/>
                      <a:gd name="T4" fmla="*/ 8 w 8"/>
                      <a:gd name="T5" fmla="*/ 5 h 16"/>
                      <a:gd name="T6" fmla="*/ 8 w 8"/>
                      <a:gd name="T7" fmla="*/ 3 h 16"/>
                      <a:gd name="T8" fmla="*/ 8 w 8"/>
                      <a:gd name="T9" fmla="*/ 0 h 16"/>
                      <a:gd name="T10" fmla="*/ 4 w 8"/>
                      <a:gd name="T11" fmla="*/ 4 h 16"/>
                      <a:gd name="T12" fmla="*/ 1 w 8"/>
                      <a:gd name="T13" fmla="*/ 7 h 16"/>
                      <a:gd name="T14" fmla="*/ 0 w 8"/>
                      <a:gd name="T15" fmla="*/ 8 h 16"/>
                      <a:gd name="T16" fmla="*/ 4 w 8"/>
                      <a:gd name="T17" fmla="*/ 12 h 16"/>
                      <a:gd name="T18" fmla="*/ 8 w 8"/>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6">
                        <a:moveTo>
                          <a:pt x="8" y="16"/>
                        </a:moveTo>
                        <a:cubicBezTo>
                          <a:pt x="8" y="16"/>
                          <a:pt x="8" y="12"/>
                          <a:pt x="8" y="8"/>
                        </a:cubicBezTo>
                        <a:cubicBezTo>
                          <a:pt x="8" y="7"/>
                          <a:pt x="8" y="6"/>
                          <a:pt x="8" y="5"/>
                        </a:cubicBezTo>
                        <a:cubicBezTo>
                          <a:pt x="8" y="4"/>
                          <a:pt x="8" y="4"/>
                          <a:pt x="8" y="3"/>
                        </a:cubicBezTo>
                        <a:cubicBezTo>
                          <a:pt x="8" y="1"/>
                          <a:pt x="8" y="0"/>
                          <a:pt x="8" y="0"/>
                        </a:cubicBezTo>
                        <a:cubicBezTo>
                          <a:pt x="8" y="0"/>
                          <a:pt x="6" y="2"/>
                          <a:pt x="4" y="4"/>
                        </a:cubicBezTo>
                        <a:cubicBezTo>
                          <a:pt x="3" y="5"/>
                          <a:pt x="2" y="6"/>
                          <a:pt x="1" y="7"/>
                        </a:cubicBezTo>
                        <a:cubicBezTo>
                          <a:pt x="1" y="8"/>
                          <a:pt x="0" y="8"/>
                          <a:pt x="0" y="8"/>
                        </a:cubicBezTo>
                        <a:cubicBezTo>
                          <a:pt x="0" y="8"/>
                          <a:pt x="2" y="10"/>
                          <a:pt x="4" y="12"/>
                        </a:cubicBezTo>
                        <a:cubicBezTo>
                          <a:pt x="6" y="14"/>
                          <a:pt x="8" y="16"/>
                          <a:pt x="8" y="16"/>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68" name="Freeform 267">
                    <a:extLst>
                      <a:ext uri="{FF2B5EF4-FFF2-40B4-BE49-F238E27FC236}">
                        <a16:creationId xmlns:a16="http://schemas.microsoft.com/office/drawing/2014/main" id="{41E4EC15-EF1D-42D2-8013-B91256F8EABC}"/>
                      </a:ext>
                    </a:extLst>
                  </p:cNvPr>
                  <p:cNvSpPr>
                    <a:spLocks/>
                  </p:cNvSpPr>
                  <p:nvPr/>
                </p:nvSpPr>
                <p:spPr bwMode="auto">
                  <a:xfrm>
                    <a:off x="4598988" y="4932363"/>
                    <a:ext cx="36513" cy="157163"/>
                  </a:xfrm>
                  <a:custGeom>
                    <a:avLst/>
                    <a:gdLst>
                      <a:gd name="T0" fmla="*/ 3 w 5"/>
                      <a:gd name="T1" fmla="*/ 21 h 22"/>
                      <a:gd name="T2" fmla="*/ 3 w 5"/>
                      <a:gd name="T3" fmla="*/ 18 h 22"/>
                      <a:gd name="T4" fmla="*/ 2 w 5"/>
                      <a:gd name="T5" fmla="*/ 15 h 22"/>
                      <a:gd name="T6" fmla="*/ 2 w 5"/>
                      <a:gd name="T7" fmla="*/ 11 h 22"/>
                      <a:gd name="T8" fmla="*/ 1 w 5"/>
                      <a:gd name="T9" fmla="*/ 4 h 22"/>
                      <a:gd name="T10" fmla="*/ 0 w 5"/>
                      <a:gd name="T11" fmla="*/ 1 h 22"/>
                      <a:gd name="T12" fmla="*/ 1 w 5"/>
                      <a:gd name="T13" fmla="*/ 0 h 22"/>
                      <a:gd name="T14" fmla="*/ 2 w 5"/>
                      <a:gd name="T15" fmla="*/ 1 h 22"/>
                      <a:gd name="T16" fmla="*/ 3 w 5"/>
                      <a:gd name="T17" fmla="*/ 4 h 22"/>
                      <a:gd name="T18" fmla="*/ 4 w 5"/>
                      <a:gd name="T19" fmla="*/ 11 h 22"/>
                      <a:gd name="T20" fmla="*/ 4 w 5"/>
                      <a:gd name="T21" fmla="*/ 15 h 22"/>
                      <a:gd name="T22" fmla="*/ 5 w 5"/>
                      <a:gd name="T23" fmla="*/ 18 h 22"/>
                      <a:gd name="T24" fmla="*/ 5 w 5"/>
                      <a:gd name="T25" fmla="*/ 21 h 22"/>
                      <a:gd name="T26" fmla="*/ 4 w 5"/>
                      <a:gd name="T27" fmla="*/ 22 h 22"/>
                      <a:gd name="T28" fmla="*/ 3 w 5"/>
                      <a:gd name="T2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2">
                        <a:moveTo>
                          <a:pt x="3" y="21"/>
                        </a:moveTo>
                        <a:cubicBezTo>
                          <a:pt x="3" y="21"/>
                          <a:pt x="3" y="20"/>
                          <a:pt x="3" y="18"/>
                        </a:cubicBezTo>
                        <a:cubicBezTo>
                          <a:pt x="3" y="17"/>
                          <a:pt x="2" y="16"/>
                          <a:pt x="2" y="15"/>
                        </a:cubicBezTo>
                        <a:cubicBezTo>
                          <a:pt x="2" y="14"/>
                          <a:pt x="2" y="12"/>
                          <a:pt x="2" y="11"/>
                        </a:cubicBezTo>
                        <a:cubicBezTo>
                          <a:pt x="1" y="9"/>
                          <a:pt x="1" y="6"/>
                          <a:pt x="1" y="4"/>
                        </a:cubicBezTo>
                        <a:cubicBezTo>
                          <a:pt x="0" y="2"/>
                          <a:pt x="0" y="1"/>
                          <a:pt x="0" y="1"/>
                        </a:cubicBezTo>
                        <a:cubicBezTo>
                          <a:pt x="0" y="0"/>
                          <a:pt x="0" y="0"/>
                          <a:pt x="1" y="0"/>
                        </a:cubicBezTo>
                        <a:cubicBezTo>
                          <a:pt x="1" y="0"/>
                          <a:pt x="2" y="0"/>
                          <a:pt x="2" y="1"/>
                        </a:cubicBezTo>
                        <a:cubicBezTo>
                          <a:pt x="2" y="1"/>
                          <a:pt x="2" y="2"/>
                          <a:pt x="3" y="4"/>
                        </a:cubicBezTo>
                        <a:cubicBezTo>
                          <a:pt x="3" y="6"/>
                          <a:pt x="3" y="8"/>
                          <a:pt x="4" y="11"/>
                        </a:cubicBezTo>
                        <a:cubicBezTo>
                          <a:pt x="4" y="12"/>
                          <a:pt x="4" y="13"/>
                          <a:pt x="4" y="15"/>
                        </a:cubicBezTo>
                        <a:cubicBezTo>
                          <a:pt x="4" y="16"/>
                          <a:pt x="4" y="17"/>
                          <a:pt x="5" y="18"/>
                        </a:cubicBezTo>
                        <a:cubicBezTo>
                          <a:pt x="5" y="20"/>
                          <a:pt x="5" y="21"/>
                          <a:pt x="5" y="21"/>
                        </a:cubicBezTo>
                        <a:cubicBezTo>
                          <a:pt x="5" y="22"/>
                          <a:pt x="4" y="22"/>
                          <a:pt x="4" y="22"/>
                        </a:cubicBezTo>
                        <a:cubicBezTo>
                          <a:pt x="3" y="22"/>
                          <a:pt x="3" y="22"/>
                          <a:pt x="3" y="21"/>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69" name="Freeform 268">
                    <a:extLst>
                      <a:ext uri="{FF2B5EF4-FFF2-40B4-BE49-F238E27FC236}">
                        <a16:creationId xmlns:a16="http://schemas.microsoft.com/office/drawing/2014/main" id="{7A97F0DF-5713-4F8B-8D38-B74C1BC404EE}"/>
                      </a:ext>
                    </a:extLst>
                  </p:cNvPr>
                  <p:cNvSpPr>
                    <a:spLocks/>
                  </p:cNvSpPr>
                  <p:nvPr/>
                </p:nvSpPr>
                <p:spPr bwMode="auto">
                  <a:xfrm>
                    <a:off x="4613275" y="5124450"/>
                    <a:ext cx="22225" cy="63500"/>
                  </a:xfrm>
                  <a:custGeom>
                    <a:avLst/>
                    <a:gdLst>
                      <a:gd name="T0" fmla="*/ 0 w 3"/>
                      <a:gd name="T1" fmla="*/ 8 h 9"/>
                      <a:gd name="T2" fmla="*/ 1 w 3"/>
                      <a:gd name="T3" fmla="*/ 1 h 9"/>
                      <a:gd name="T4" fmla="*/ 2 w 3"/>
                      <a:gd name="T5" fmla="*/ 0 h 9"/>
                      <a:gd name="T6" fmla="*/ 3 w 3"/>
                      <a:gd name="T7" fmla="*/ 1 h 9"/>
                      <a:gd name="T8" fmla="*/ 2 w 3"/>
                      <a:gd name="T9" fmla="*/ 8 h 9"/>
                      <a:gd name="T10" fmla="*/ 1 w 3"/>
                      <a:gd name="T11" fmla="*/ 9 h 9"/>
                      <a:gd name="T12" fmla="*/ 0 w 3"/>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0" y="8"/>
                        </a:moveTo>
                        <a:cubicBezTo>
                          <a:pt x="1" y="1"/>
                          <a:pt x="1" y="1"/>
                          <a:pt x="1" y="1"/>
                        </a:cubicBezTo>
                        <a:cubicBezTo>
                          <a:pt x="1" y="1"/>
                          <a:pt x="1" y="0"/>
                          <a:pt x="2" y="0"/>
                        </a:cubicBezTo>
                        <a:cubicBezTo>
                          <a:pt x="2" y="0"/>
                          <a:pt x="3" y="1"/>
                          <a:pt x="3" y="1"/>
                        </a:cubicBezTo>
                        <a:cubicBezTo>
                          <a:pt x="2" y="8"/>
                          <a:pt x="2" y="8"/>
                          <a:pt x="2" y="8"/>
                        </a:cubicBezTo>
                        <a:cubicBezTo>
                          <a:pt x="2" y="8"/>
                          <a:pt x="2" y="9"/>
                          <a:pt x="1" y="9"/>
                        </a:cubicBezTo>
                        <a:cubicBezTo>
                          <a:pt x="1" y="9"/>
                          <a:pt x="0" y="8"/>
                          <a:pt x="0" y="8"/>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70" name="Freeform 269">
                    <a:extLst>
                      <a:ext uri="{FF2B5EF4-FFF2-40B4-BE49-F238E27FC236}">
                        <a16:creationId xmlns:a16="http://schemas.microsoft.com/office/drawing/2014/main" id="{B7EEB8F7-8BCB-49FD-B7B6-A49632BBED44}"/>
                      </a:ext>
                    </a:extLst>
                  </p:cNvPr>
                  <p:cNvSpPr>
                    <a:spLocks/>
                  </p:cNvSpPr>
                  <p:nvPr/>
                </p:nvSpPr>
                <p:spPr bwMode="auto">
                  <a:xfrm>
                    <a:off x="3681413" y="5513388"/>
                    <a:ext cx="769938" cy="296863"/>
                  </a:xfrm>
                  <a:custGeom>
                    <a:avLst/>
                    <a:gdLst>
                      <a:gd name="T0" fmla="*/ 1 w 109"/>
                      <a:gd name="T1" fmla="*/ 35 h 42"/>
                      <a:gd name="T2" fmla="*/ 2 w 109"/>
                      <a:gd name="T3" fmla="*/ 35 h 42"/>
                      <a:gd name="T4" fmla="*/ 6 w 109"/>
                      <a:gd name="T5" fmla="*/ 36 h 42"/>
                      <a:gd name="T6" fmla="*/ 9 w 109"/>
                      <a:gd name="T7" fmla="*/ 37 h 42"/>
                      <a:gd name="T8" fmla="*/ 12 w 109"/>
                      <a:gd name="T9" fmla="*/ 38 h 42"/>
                      <a:gd name="T10" fmla="*/ 19 w 109"/>
                      <a:gd name="T11" fmla="*/ 39 h 42"/>
                      <a:gd name="T12" fmla="*/ 60 w 109"/>
                      <a:gd name="T13" fmla="*/ 35 h 42"/>
                      <a:gd name="T14" fmla="*/ 65 w 109"/>
                      <a:gd name="T15" fmla="*/ 33 h 42"/>
                      <a:gd name="T16" fmla="*/ 68 w 109"/>
                      <a:gd name="T17" fmla="*/ 32 h 42"/>
                      <a:gd name="T18" fmla="*/ 70 w 109"/>
                      <a:gd name="T19" fmla="*/ 31 h 42"/>
                      <a:gd name="T20" fmla="*/ 75 w 109"/>
                      <a:gd name="T21" fmla="*/ 28 h 42"/>
                      <a:gd name="T22" fmla="*/ 80 w 109"/>
                      <a:gd name="T23" fmla="*/ 26 h 42"/>
                      <a:gd name="T24" fmla="*/ 84 w 109"/>
                      <a:gd name="T25" fmla="*/ 23 h 42"/>
                      <a:gd name="T26" fmla="*/ 88 w 109"/>
                      <a:gd name="T27" fmla="*/ 20 h 42"/>
                      <a:gd name="T28" fmla="*/ 92 w 109"/>
                      <a:gd name="T29" fmla="*/ 17 h 42"/>
                      <a:gd name="T30" fmla="*/ 95 w 109"/>
                      <a:gd name="T31" fmla="*/ 14 h 42"/>
                      <a:gd name="T32" fmla="*/ 98 w 109"/>
                      <a:gd name="T33" fmla="*/ 12 h 42"/>
                      <a:gd name="T34" fmla="*/ 100 w 109"/>
                      <a:gd name="T35" fmla="*/ 9 h 42"/>
                      <a:gd name="T36" fmla="*/ 104 w 109"/>
                      <a:gd name="T37" fmla="*/ 5 h 42"/>
                      <a:gd name="T38" fmla="*/ 107 w 109"/>
                      <a:gd name="T39" fmla="*/ 0 h 42"/>
                      <a:gd name="T40" fmla="*/ 109 w 109"/>
                      <a:gd name="T41" fmla="*/ 0 h 42"/>
                      <a:gd name="T42" fmla="*/ 109 w 109"/>
                      <a:gd name="T43" fmla="*/ 2 h 42"/>
                      <a:gd name="T44" fmla="*/ 106 w 109"/>
                      <a:gd name="T45" fmla="*/ 6 h 42"/>
                      <a:gd name="T46" fmla="*/ 102 w 109"/>
                      <a:gd name="T47" fmla="*/ 10 h 42"/>
                      <a:gd name="T48" fmla="*/ 99 w 109"/>
                      <a:gd name="T49" fmla="*/ 13 h 42"/>
                      <a:gd name="T50" fmla="*/ 96 w 109"/>
                      <a:gd name="T51" fmla="*/ 16 h 42"/>
                      <a:gd name="T52" fmla="*/ 93 w 109"/>
                      <a:gd name="T53" fmla="*/ 19 h 42"/>
                      <a:gd name="T54" fmla="*/ 89 w 109"/>
                      <a:gd name="T55" fmla="*/ 22 h 42"/>
                      <a:gd name="T56" fmla="*/ 85 w 109"/>
                      <a:gd name="T57" fmla="*/ 25 h 42"/>
                      <a:gd name="T58" fmla="*/ 81 w 109"/>
                      <a:gd name="T59" fmla="*/ 27 h 42"/>
                      <a:gd name="T60" fmla="*/ 76 w 109"/>
                      <a:gd name="T61" fmla="*/ 30 h 42"/>
                      <a:gd name="T62" fmla="*/ 71 w 109"/>
                      <a:gd name="T63" fmla="*/ 32 h 42"/>
                      <a:gd name="T64" fmla="*/ 68 w 109"/>
                      <a:gd name="T65" fmla="*/ 34 h 42"/>
                      <a:gd name="T66" fmla="*/ 66 w 109"/>
                      <a:gd name="T67" fmla="*/ 35 h 42"/>
                      <a:gd name="T68" fmla="*/ 60 w 109"/>
                      <a:gd name="T69" fmla="*/ 37 h 42"/>
                      <a:gd name="T70" fmla="*/ 19 w 109"/>
                      <a:gd name="T71" fmla="*/ 41 h 42"/>
                      <a:gd name="T72" fmla="*/ 11 w 109"/>
                      <a:gd name="T73" fmla="*/ 40 h 42"/>
                      <a:gd name="T74" fmla="*/ 8 w 109"/>
                      <a:gd name="T75" fmla="*/ 39 h 42"/>
                      <a:gd name="T76" fmla="*/ 6 w 109"/>
                      <a:gd name="T77" fmla="*/ 38 h 42"/>
                      <a:gd name="T78" fmla="*/ 2 w 109"/>
                      <a:gd name="T79" fmla="*/ 37 h 42"/>
                      <a:gd name="T80" fmla="*/ 1 w 109"/>
                      <a:gd name="T81" fmla="*/ 37 h 42"/>
                      <a:gd name="T82" fmla="*/ 0 w 109"/>
                      <a:gd name="T83" fmla="*/ 36 h 42"/>
                      <a:gd name="T84" fmla="*/ 1 w 109"/>
                      <a:gd name="T8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 y="35"/>
                        </a:moveTo>
                        <a:cubicBezTo>
                          <a:pt x="1" y="35"/>
                          <a:pt x="2" y="35"/>
                          <a:pt x="2" y="35"/>
                        </a:cubicBezTo>
                        <a:cubicBezTo>
                          <a:pt x="3" y="36"/>
                          <a:pt x="4" y="36"/>
                          <a:pt x="6" y="36"/>
                        </a:cubicBezTo>
                        <a:cubicBezTo>
                          <a:pt x="7" y="37"/>
                          <a:pt x="8" y="37"/>
                          <a:pt x="9" y="37"/>
                        </a:cubicBezTo>
                        <a:cubicBezTo>
                          <a:pt x="10" y="37"/>
                          <a:pt x="11" y="38"/>
                          <a:pt x="12" y="38"/>
                        </a:cubicBezTo>
                        <a:cubicBezTo>
                          <a:pt x="14" y="38"/>
                          <a:pt x="17" y="38"/>
                          <a:pt x="19" y="39"/>
                        </a:cubicBezTo>
                        <a:cubicBezTo>
                          <a:pt x="30" y="40"/>
                          <a:pt x="46" y="40"/>
                          <a:pt x="60" y="35"/>
                        </a:cubicBezTo>
                        <a:cubicBezTo>
                          <a:pt x="62" y="34"/>
                          <a:pt x="63" y="33"/>
                          <a:pt x="65" y="33"/>
                        </a:cubicBezTo>
                        <a:cubicBezTo>
                          <a:pt x="68" y="32"/>
                          <a:pt x="68" y="32"/>
                          <a:pt x="68" y="32"/>
                        </a:cubicBezTo>
                        <a:cubicBezTo>
                          <a:pt x="70" y="31"/>
                          <a:pt x="70" y="31"/>
                          <a:pt x="70" y="31"/>
                        </a:cubicBezTo>
                        <a:cubicBezTo>
                          <a:pt x="72" y="30"/>
                          <a:pt x="73" y="29"/>
                          <a:pt x="75" y="28"/>
                        </a:cubicBezTo>
                        <a:cubicBezTo>
                          <a:pt x="77" y="28"/>
                          <a:pt x="78" y="26"/>
                          <a:pt x="80" y="26"/>
                        </a:cubicBezTo>
                        <a:cubicBezTo>
                          <a:pt x="81" y="25"/>
                          <a:pt x="83" y="24"/>
                          <a:pt x="84" y="23"/>
                        </a:cubicBezTo>
                        <a:cubicBezTo>
                          <a:pt x="85" y="22"/>
                          <a:pt x="87" y="21"/>
                          <a:pt x="88" y="20"/>
                        </a:cubicBezTo>
                        <a:cubicBezTo>
                          <a:pt x="89" y="19"/>
                          <a:pt x="90" y="18"/>
                          <a:pt x="92" y="17"/>
                        </a:cubicBezTo>
                        <a:cubicBezTo>
                          <a:pt x="93" y="16"/>
                          <a:pt x="94" y="15"/>
                          <a:pt x="95" y="14"/>
                        </a:cubicBezTo>
                        <a:cubicBezTo>
                          <a:pt x="96" y="13"/>
                          <a:pt x="97" y="12"/>
                          <a:pt x="98" y="12"/>
                        </a:cubicBezTo>
                        <a:cubicBezTo>
                          <a:pt x="99" y="11"/>
                          <a:pt x="100" y="10"/>
                          <a:pt x="100" y="9"/>
                        </a:cubicBezTo>
                        <a:cubicBezTo>
                          <a:pt x="102" y="7"/>
                          <a:pt x="103" y="6"/>
                          <a:pt x="104" y="5"/>
                        </a:cubicBezTo>
                        <a:cubicBezTo>
                          <a:pt x="106" y="2"/>
                          <a:pt x="107" y="0"/>
                          <a:pt x="107" y="0"/>
                        </a:cubicBezTo>
                        <a:cubicBezTo>
                          <a:pt x="108" y="0"/>
                          <a:pt x="108" y="0"/>
                          <a:pt x="109" y="0"/>
                        </a:cubicBezTo>
                        <a:cubicBezTo>
                          <a:pt x="109" y="1"/>
                          <a:pt x="109" y="1"/>
                          <a:pt x="109" y="2"/>
                        </a:cubicBezTo>
                        <a:cubicBezTo>
                          <a:pt x="109" y="2"/>
                          <a:pt x="108" y="3"/>
                          <a:pt x="106" y="6"/>
                        </a:cubicBezTo>
                        <a:cubicBezTo>
                          <a:pt x="105" y="7"/>
                          <a:pt x="103" y="9"/>
                          <a:pt x="102" y="10"/>
                        </a:cubicBezTo>
                        <a:cubicBezTo>
                          <a:pt x="101" y="11"/>
                          <a:pt x="100" y="12"/>
                          <a:pt x="99" y="13"/>
                        </a:cubicBezTo>
                        <a:cubicBezTo>
                          <a:pt x="98" y="14"/>
                          <a:pt x="97" y="15"/>
                          <a:pt x="96" y="16"/>
                        </a:cubicBezTo>
                        <a:cubicBezTo>
                          <a:pt x="95" y="17"/>
                          <a:pt x="94" y="18"/>
                          <a:pt x="93" y="19"/>
                        </a:cubicBezTo>
                        <a:cubicBezTo>
                          <a:pt x="92" y="20"/>
                          <a:pt x="90" y="21"/>
                          <a:pt x="89" y="22"/>
                        </a:cubicBezTo>
                        <a:cubicBezTo>
                          <a:pt x="88" y="23"/>
                          <a:pt x="86" y="24"/>
                          <a:pt x="85" y="25"/>
                        </a:cubicBezTo>
                        <a:cubicBezTo>
                          <a:pt x="84" y="25"/>
                          <a:pt x="82" y="26"/>
                          <a:pt x="81" y="27"/>
                        </a:cubicBezTo>
                        <a:cubicBezTo>
                          <a:pt x="79" y="28"/>
                          <a:pt x="78" y="29"/>
                          <a:pt x="76" y="30"/>
                        </a:cubicBezTo>
                        <a:cubicBezTo>
                          <a:pt x="74" y="31"/>
                          <a:pt x="73" y="32"/>
                          <a:pt x="71" y="32"/>
                        </a:cubicBezTo>
                        <a:cubicBezTo>
                          <a:pt x="68" y="34"/>
                          <a:pt x="68" y="34"/>
                          <a:pt x="68" y="34"/>
                        </a:cubicBezTo>
                        <a:cubicBezTo>
                          <a:pt x="66" y="35"/>
                          <a:pt x="66" y="35"/>
                          <a:pt x="66" y="35"/>
                        </a:cubicBezTo>
                        <a:cubicBezTo>
                          <a:pt x="64" y="35"/>
                          <a:pt x="62" y="36"/>
                          <a:pt x="60" y="37"/>
                        </a:cubicBezTo>
                        <a:cubicBezTo>
                          <a:pt x="46" y="42"/>
                          <a:pt x="30" y="42"/>
                          <a:pt x="19" y="41"/>
                        </a:cubicBezTo>
                        <a:cubicBezTo>
                          <a:pt x="16" y="40"/>
                          <a:pt x="14" y="40"/>
                          <a:pt x="11" y="40"/>
                        </a:cubicBezTo>
                        <a:cubicBezTo>
                          <a:pt x="10" y="40"/>
                          <a:pt x="9" y="39"/>
                          <a:pt x="8" y="39"/>
                        </a:cubicBezTo>
                        <a:cubicBezTo>
                          <a:pt x="7" y="39"/>
                          <a:pt x="6" y="38"/>
                          <a:pt x="6" y="38"/>
                        </a:cubicBezTo>
                        <a:cubicBezTo>
                          <a:pt x="4" y="38"/>
                          <a:pt x="3" y="38"/>
                          <a:pt x="2" y="37"/>
                        </a:cubicBezTo>
                        <a:cubicBezTo>
                          <a:pt x="1" y="37"/>
                          <a:pt x="1" y="37"/>
                          <a:pt x="1" y="37"/>
                        </a:cubicBezTo>
                        <a:cubicBezTo>
                          <a:pt x="0" y="37"/>
                          <a:pt x="0" y="36"/>
                          <a:pt x="0" y="36"/>
                        </a:cubicBezTo>
                        <a:cubicBezTo>
                          <a:pt x="0" y="35"/>
                          <a:pt x="1" y="35"/>
                          <a:pt x="1" y="35"/>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71" name="Freeform 270">
                    <a:extLst>
                      <a:ext uri="{FF2B5EF4-FFF2-40B4-BE49-F238E27FC236}">
                        <a16:creationId xmlns:a16="http://schemas.microsoft.com/office/drawing/2014/main" id="{02A02F26-DA89-42B4-8F6E-FCDEF69093D7}"/>
                      </a:ext>
                    </a:extLst>
                  </p:cNvPr>
                  <p:cNvSpPr>
                    <a:spLocks/>
                  </p:cNvSpPr>
                  <p:nvPr/>
                </p:nvSpPr>
                <p:spPr bwMode="auto">
                  <a:xfrm>
                    <a:off x="4041775" y="5711825"/>
                    <a:ext cx="106363" cy="69850"/>
                  </a:xfrm>
                  <a:custGeom>
                    <a:avLst/>
                    <a:gdLst>
                      <a:gd name="T0" fmla="*/ 0 w 15"/>
                      <a:gd name="T1" fmla="*/ 10 h 10"/>
                      <a:gd name="T2" fmla="*/ 8 w 15"/>
                      <a:gd name="T3" fmla="*/ 8 h 10"/>
                      <a:gd name="T4" fmla="*/ 15 w 15"/>
                      <a:gd name="T5" fmla="*/ 5 h 10"/>
                      <a:gd name="T6" fmla="*/ 10 w 15"/>
                      <a:gd name="T7" fmla="*/ 3 h 10"/>
                      <a:gd name="T8" fmla="*/ 7 w 15"/>
                      <a:gd name="T9" fmla="*/ 1 h 10"/>
                      <a:gd name="T10" fmla="*/ 5 w 15"/>
                      <a:gd name="T11" fmla="*/ 0 h 10"/>
                      <a:gd name="T12" fmla="*/ 3 w 15"/>
                      <a:gd name="T13" fmla="*/ 5 h 10"/>
                      <a:gd name="T14" fmla="*/ 0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0" y="10"/>
                        </a:moveTo>
                        <a:cubicBezTo>
                          <a:pt x="0" y="10"/>
                          <a:pt x="4" y="9"/>
                          <a:pt x="8" y="8"/>
                        </a:cubicBezTo>
                        <a:cubicBezTo>
                          <a:pt x="12" y="7"/>
                          <a:pt x="15" y="5"/>
                          <a:pt x="15" y="5"/>
                        </a:cubicBezTo>
                        <a:cubicBezTo>
                          <a:pt x="15" y="5"/>
                          <a:pt x="13" y="4"/>
                          <a:pt x="10" y="3"/>
                        </a:cubicBezTo>
                        <a:cubicBezTo>
                          <a:pt x="9" y="2"/>
                          <a:pt x="8" y="1"/>
                          <a:pt x="7" y="1"/>
                        </a:cubicBezTo>
                        <a:cubicBezTo>
                          <a:pt x="6" y="0"/>
                          <a:pt x="5" y="0"/>
                          <a:pt x="5" y="0"/>
                        </a:cubicBezTo>
                        <a:cubicBezTo>
                          <a:pt x="5" y="0"/>
                          <a:pt x="4" y="3"/>
                          <a:pt x="3" y="5"/>
                        </a:cubicBezTo>
                        <a:cubicBezTo>
                          <a:pt x="2" y="8"/>
                          <a:pt x="0" y="10"/>
                          <a:pt x="0" y="1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72" name="Freeform 271">
                    <a:extLst>
                      <a:ext uri="{FF2B5EF4-FFF2-40B4-BE49-F238E27FC236}">
                        <a16:creationId xmlns:a16="http://schemas.microsoft.com/office/drawing/2014/main" id="{27959199-AAB4-4595-80E0-4F832271E285}"/>
                      </a:ext>
                    </a:extLst>
                  </p:cNvPr>
                  <p:cNvSpPr>
                    <a:spLocks/>
                  </p:cNvSpPr>
                  <p:nvPr/>
                </p:nvSpPr>
                <p:spPr bwMode="auto">
                  <a:xfrm>
                    <a:off x="4133850" y="5726113"/>
                    <a:ext cx="147638" cy="84138"/>
                  </a:xfrm>
                  <a:custGeom>
                    <a:avLst/>
                    <a:gdLst>
                      <a:gd name="T0" fmla="*/ 1 w 21"/>
                      <a:gd name="T1" fmla="*/ 10 h 12"/>
                      <a:gd name="T2" fmla="*/ 4 w 21"/>
                      <a:gd name="T3" fmla="*/ 8 h 12"/>
                      <a:gd name="T4" fmla="*/ 11 w 21"/>
                      <a:gd name="T5" fmla="*/ 6 h 12"/>
                      <a:gd name="T6" fmla="*/ 17 w 21"/>
                      <a:gd name="T7" fmla="*/ 2 h 12"/>
                      <a:gd name="T8" fmla="*/ 20 w 21"/>
                      <a:gd name="T9" fmla="*/ 1 h 12"/>
                      <a:gd name="T10" fmla="*/ 21 w 21"/>
                      <a:gd name="T11" fmla="*/ 1 h 12"/>
                      <a:gd name="T12" fmla="*/ 21 w 21"/>
                      <a:gd name="T13" fmla="*/ 2 h 12"/>
                      <a:gd name="T14" fmla="*/ 18 w 21"/>
                      <a:gd name="T15" fmla="*/ 4 h 12"/>
                      <a:gd name="T16" fmla="*/ 12 w 21"/>
                      <a:gd name="T17" fmla="*/ 7 h 12"/>
                      <a:gd name="T18" fmla="*/ 5 w 21"/>
                      <a:gd name="T19" fmla="*/ 10 h 12"/>
                      <a:gd name="T20" fmla="*/ 2 w 21"/>
                      <a:gd name="T21" fmla="*/ 11 h 12"/>
                      <a:gd name="T22" fmla="*/ 1 w 21"/>
                      <a:gd name="T23" fmla="*/ 11 h 12"/>
                      <a:gd name="T24" fmla="*/ 1 w 21"/>
                      <a:gd name="T2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2">
                        <a:moveTo>
                          <a:pt x="1" y="10"/>
                        </a:moveTo>
                        <a:cubicBezTo>
                          <a:pt x="1" y="10"/>
                          <a:pt x="3" y="9"/>
                          <a:pt x="4" y="8"/>
                        </a:cubicBezTo>
                        <a:cubicBezTo>
                          <a:pt x="6" y="8"/>
                          <a:pt x="8" y="7"/>
                          <a:pt x="11" y="6"/>
                        </a:cubicBezTo>
                        <a:cubicBezTo>
                          <a:pt x="13" y="4"/>
                          <a:pt x="15" y="3"/>
                          <a:pt x="17" y="2"/>
                        </a:cubicBezTo>
                        <a:cubicBezTo>
                          <a:pt x="18" y="1"/>
                          <a:pt x="20" y="1"/>
                          <a:pt x="20" y="1"/>
                        </a:cubicBezTo>
                        <a:cubicBezTo>
                          <a:pt x="20" y="0"/>
                          <a:pt x="21" y="1"/>
                          <a:pt x="21" y="1"/>
                        </a:cubicBezTo>
                        <a:cubicBezTo>
                          <a:pt x="21" y="1"/>
                          <a:pt x="21" y="2"/>
                          <a:pt x="21" y="2"/>
                        </a:cubicBezTo>
                        <a:cubicBezTo>
                          <a:pt x="21" y="2"/>
                          <a:pt x="19" y="3"/>
                          <a:pt x="18" y="4"/>
                        </a:cubicBezTo>
                        <a:cubicBezTo>
                          <a:pt x="16" y="5"/>
                          <a:pt x="14" y="6"/>
                          <a:pt x="12" y="7"/>
                        </a:cubicBezTo>
                        <a:cubicBezTo>
                          <a:pt x="9" y="8"/>
                          <a:pt x="7" y="10"/>
                          <a:pt x="5" y="10"/>
                        </a:cubicBezTo>
                        <a:cubicBezTo>
                          <a:pt x="3" y="11"/>
                          <a:pt x="2" y="11"/>
                          <a:pt x="2" y="11"/>
                        </a:cubicBezTo>
                        <a:cubicBezTo>
                          <a:pt x="1" y="12"/>
                          <a:pt x="1" y="11"/>
                          <a:pt x="1" y="11"/>
                        </a:cubicBezTo>
                        <a:cubicBezTo>
                          <a:pt x="0" y="10"/>
                          <a:pt x="1" y="10"/>
                          <a:pt x="1" y="1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73" name="Freeform 272">
                    <a:extLst>
                      <a:ext uri="{FF2B5EF4-FFF2-40B4-BE49-F238E27FC236}">
                        <a16:creationId xmlns:a16="http://schemas.microsoft.com/office/drawing/2014/main" id="{7B4C7D83-A8FD-40E6-8CED-FE03DCDA70FD}"/>
                      </a:ext>
                    </a:extLst>
                  </p:cNvPr>
                  <p:cNvSpPr>
                    <a:spLocks/>
                  </p:cNvSpPr>
                  <p:nvPr/>
                </p:nvSpPr>
                <p:spPr bwMode="auto">
                  <a:xfrm>
                    <a:off x="4041775" y="5810250"/>
                    <a:ext cx="63500" cy="22225"/>
                  </a:xfrm>
                  <a:custGeom>
                    <a:avLst/>
                    <a:gdLst>
                      <a:gd name="T0" fmla="*/ 1 w 9"/>
                      <a:gd name="T1" fmla="*/ 1 h 3"/>
                      <a:gd name="T2" fmla="*/ 7 w 9"/>
                      <a:gd name="T3" fmla="*/ 0 h 3"/>
                      <a:gd name="T4" fmla="*/ 9 w 9"/>
                      <a:gd name="T5" fmla="*/ 0 h 3"/>
                      <a:gd name="T6" fmla="*/ 8 w 9"/>
                      <a:gd name="T7" fmla="*/ 2 h 3"/>
                      <a:gd name="T8" fmla="*/ 2 w 9"/>
                      <a:gd name="T9" fmla="*/ 3 h 3"/>
                      <a:gd name="T10" fmla="*/ 0 w 9"/>
                      <a:gd name="T11" fmla="*/ 3 h 3"/>
                      <a:gd name="T12" fmla="*/ 1 w 9"/>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1" y="1"/>
                        </a:moveTo>
                        <a:cubicBezTo>
                          <a:pt x="7" y="0"/>
                          <a:pt x="7" y="0"/>
                          <a:pt x="7" y="0"/>
                        </a:cubicBezTo>
                        <a:cubicBezTo>
                          <a:pt x="8" y="0"/>
                          <a:pt x="9" y="0"/>
                          <a:pt x="9" y="0"/>
                        </a:cubicBezTo>
                        <a:cubicBezTo>
                          <a:pt x="9" y="1"/>
                          <a:pt x="9" y="2"/>
                          <a:pt x="8" y="2"/>
                        </a:cubicBezTo>
                        <a:cubicBezTo>
                          <a:pt x="2" y="3"/>
                          <a:pt x="2" y="3"/>
                          <a:pt x="2" y="3"/>
                        </a:cubicBezTo>
                        <a:cubicBezTo>
                          <a:pt x="1" y="3"/>
                          <a:pt x="1" y="3"/>
                          <a:pt x="0" y="3"/>
                        </a:cubicBezTo>
                        <a:cubicBezTo>
                          <a:pt x="0" y="2"/>
                          <a:pt x="1" y="2"/>
                          <a:pt x="1" y="1"/>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74" name="Freeform 273">
                    <a:extLst>
                      <a:ext uri="{FF2B5EF4-FFF2-40B4-BE49-F238E27FC236}">
                        <a16:creationId xmlns:a16="http://schemas.microsoft.com/office/drawing/2014/main" id="{17BEE5C4-30DF-4A9A-92B2-C97357D6F97D}"/>
                      </a:ext>
                    </a:extLst>
                  </p:cNvPr>
                  <p:cNvSpPr>
                    <a:spLocks/>
                  </p:cNvSpPr>
                  <p:nvPr/>
                </p:nvSpPr>
                <p:spPr bwMode="auto">
                  <a:xfrm>
                    <a:off x="3195638" y="5110163"/>
                    <a:ext cx="485775" cy="658813"/>
                  </a:xfrm>
                  <a:custGeom>
                    <a:avLst/>
                    <a:gdLst>
                      <a:gd name="T0" fmla="*/ 2 w 69"/>
                      <a:gd name="T1" fmla="*/ 1 h 93"/>
                      <a:gd name="T2" fmla="*/ 3 w 69"/>
                      <a:gd name="T3" fmla="*/ 6 h 93"/>
                      <a:gd name="T4" fmla="*/ 4 w 69"/>
                      <a:gd name="T5" fmla="*/ 19 h 93"/>
                      <a:gd name="T6" fmla="*/ 7 w 69"/>
                      <a:gd name="T7" fmla="*/ 28 h 93"/>
                      <a:gd name="T8" fmla="*/ 10 w 69"/>
                      <a:gd name="T9" fmla="*/ 38 h 93"/>
                      <a:gd name="T10" fmla="*/ 12 w 69"/>
                      <a:gd name="T11" fmla="*/ 42 h 93"/>
                      <a:gd name="T12" fmla="*/ 15 w 69"/>
                      <a:gd name="T13" fmla="*/ 47 h 93"/>
                      <a:gd name="T14" fmla="*/ 21 w 69"/>
                      <a:gd name="T15" fmla="*/ 57 h 93"/>
                      <a:gd name="T16" fmla="*/ 24 w 69"/>
                      <a:gd name="T17" fmla="*/ 61 h 93"/>
                      <a:gd name="T18" fmla="*/ 28 w 69"/>
                      <a:gd name="T19" fmla="*/ 65 h 93"/>
                      <a:gd name="T20" fmla="*/ 36 w 69"/>
                      <a:gd name="T21" fmla="*/ 73 h 93"/>
                      <a:gd name="T22" fmla="*/ 38 w 69"/>
                      <a:gd name="T23" fmla="*/ 74 h 93"/>
                      <a:gd name="T24" fmla="*/ 40 w 69"/>
                      <a:gd name="T25" fmla="*/ 76 h 93"/>
                      <a:gd name="T26" fmla="*/ 44 w 69"/>
                      <a:gd name="T27" fmla="*/ 79 h 93"/>
                      <a:gd name="T28" fmla="*/ 47 w 69"/>
                      <a:gd name="T29" fmla="*/ 81 h 93"/>
                      <a:gd name="T30" fmla="*/ 51 w 69"/>
                      <a:gd name="T31" fmla="*/ 84 h 93"/>
                      <a:gd name="T32" fmla="*/ 53 w 69"/>
                      <a:gd name="T33" fmla="*/ 85 h 93"/>
                      <a:gd name="T34" fmla="*/ 55 w 69"/>
                      <a:gd name="T35" fmla="*/ 86 h 93"/>
                      <a:gd name="T36" fmla="*/ 58 w 69"/>
                      <a:gd name="T37" fmla="*/ 87 h 93"/>
                      <a:gd name="T38" fmla="*/ 63 w 69"/>
                      <a:gd name="T39" fmla="*/ 90 h 93"/>
                      <a:gd name="T40" fmla="*/ 68 w 69"/>
                      <a:gd name="T41" fmla="*/ 91 h 93"/>
                      <a:gd name="T42" fmla="*/ 69 w 69"/>
                      <a:gd name="T43" fmla="*/ 93 h 93"/>
                      <a:gd name="T44" fmla="*/ 68 w 69"/>
                      <a:gd name="T45" fmla="*/ 93 h 93"/>
                      <a:gd name="T46" fmla="*/ 63 w 69"/>
                      <a:gd name="T47" fmla="*/ 91 h 93"/>
                      <a:gd name="T48" fmla="*/ 57 w 69"/>
                      <a:gd name="T49" fmla="*/ 89 h 93"/>
                      <a:gd name="T50" fmla="*/ 54 w 69"/>
                      <a:gd name="T51" fmla="*/ 87 h 93"/>
                      <a:gd name="T52" fmla="*/ 52 w 69"/>
                      <a:gd name="T53" fmla="*/ 87 h 93"/>
                      <a:gd name="T54" fmla="*/ 50 w 69"/>
                      <a:gd name="T55" fmla="*/ 85 h 93"/>
                      <a:gd name="T56" fmla="*/ 46 w 69"/>
                      <a:gd name="T57" fmla="*/ 83 h 93"/>
                      <a:gd name="T58" fmla="*/ 42 w 69"/>
                      <a:gd name="T59" fmla="*/ 81 h 93"/>
                      <a:gd name="T60" fmla="*/ 38 w 69"/>
                      <a:gd name="T61" fmla="*/ 78 h 93"/>
                      <a:gd name="T62" fmla="*/ 36 w 69"/>
                      <a:gd name="T63" fmla="*/ 76 h 93"/>
                      <a:gd name="T64" fmla="*/ 34 w 69"/>
                      <a:gd name="T65" fmla="*/ 74 h 93"/>
                      <a:gd name="T66" fmla="*/ 27 w 69"/>
                      <a:gd name="T67" fmla="*/ 67 h 93"/>
                      <a:gd name="T68" fmla="*/ 23 w 69"/>
                      <a:gd name="T69" fmla="*/ 62 h 93"/>
                      <a:gd name="T70" fmla="*/ 19 w 69"/>
                      <a:gd name="T71" fmla="*/ 58 h 93"/>
                      <a:gd name="T72" fmla="*/ 13 w 69"/>
                      <a:gd name="T73" fmla="*/ 48 h 93"/>
                      <a:gd name="T74" fmla="*/ 11 w 69"/>
                      <a:gd name="T75" fmla="*/ 43 h 93"/>
                      <a:gd name="T76" fmla="*/ 8 w 69"/>
                      <a:gd name="T77" fmla="*/ 38 h 93"/>
                      <a:gd name="T78" fmla="*/ 5 w 69"/>
                      <a:gd name="T79" fmla="*/ 29 h 93"/>
                      <a:gd name="T80" fmla="*/ 2 w 69"/>
                      <a:gd name="T81" fmla="*/ 20 h 93"/>
                      <a:gd name="T82" fmla="*/ 1 w 69"/>
                      <a:gd name="T83" fmla="*/ 6 h 93"/>
                      <a:gd name="T84" fmla="*/ 1 w 69"/>
                      <a:gd name="T85" fmla="*/ 1 h 93"/>
                      <a:gd name="T86" fmla="*/ 1 w 69"/>
                      <a:gd name="T87" fmla="*/ 0 h 93"/>
                      <a:gd name="T88" fmla="*/ 2 w 69"/>
                      <a:gd name="T89"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3">
                        <a:moveTo>
                          <a:pt x="2" y="1"/>
                        </a:moveTo>
                        <a:cubicBezTo>
                          <a:pt x="2" y="1"/>
                          <a:pt x="3" y="3"/>
                          <a:pt x="3" y="6"/>
                        </a:cubicBezTo>
                        <a:cubicBezTo>
                          <a:pt x="3" y="9"/>
                          <a:pt x="4" y="14"/>
                          <a:pt x="4" y="19"/>
                        </a:cubicBezTo>
                        <a:cubicBezTo>
                          <a:pt x="5" y="22"/>
                          <a:pt x="6" y="25"/>
                          <a:pt x="7" y="28"/>
                        </a:cubicBezTo>
                        <a:cubicBezTo>
                          <a:pt x="8" y="31"/>
                          <a:pt x="9" y="34"/>
                          <a:pt x="10" y="38"/>
                        </a:cubicBezTo>
                        <a:cubicBezTo>
                          <a:pt x="11" y="39"/>
                          <a:pt x="12" y="41"/>
                          <a:pt x="12" y="42"/>
                        </a:cubicBezTo>
                        <a:cubicBezTo>
                          <a:pt x="13" y="44"/>
                          <a:pt x="14" y="46"/>
                          <a:pt x="15" y="47"/>
                        </a:cubicBezTo>
                        <a:cubicBezTo>
                          <a:pt x="17" y="50"/>
                          <a:pt x="19" y="54"/>
                          <a:pt x="21" y="57"/>
                        </a:cubicBezTo>
                        <a:cubicBezTo>
                          <a:pt x="22" y="58"/>
                          <a:pt x="23" y="60"/>
                          <a:pt x="24" y="61"/>
                        </a:cubicBezTo>
                        <a:cubicBezTo>
                          <a:pt x="25" y="62"/>
                          <a:pt x="27" y="64"/>
                          <a:pt x="28" y="65"/>
                        </a:cubicBezTo>
                        <a:cubicBezTo>
                          <a:pt x="30" y="68"/>
                          <a:pt x="33" y="70"/>
                          <a:pt x="36" y="73"/>
                        </a:cubicBezTo>
                        <a:cubicBezTo>
                          <a:pt x="36" y="73"/>
                          <a:pt x="37" y="74"/>
                          <a:pt x="38" y="74"/>
                        </a:cubicBezTo>
                        <a:cubicBezTo>
                          <a:pt x="38" y="75"/>
                          <a:pt x="39" y="75"/>
                          <a:pt x="40" y="76"/>
                        </a:cubicBezTo>
                        <a:cubicBezTo>
                          <a:pt x="41" y="77"/>
                          <a:pt x="42" y="78"/>
                          <a:pt x="44" y="79"/>
                        </a:cubicBezTo>
                        <a:cubicBezTo>
                          <a:pt x="45" y="80"/>
                          <a:pt x="46" y="81"/>
                          <a:pt x="47" y="81"/>
                        </a:cubicBezTo>
                        <a:cubicBezTo>
                          <a:pt x="49" y="82"/>
                          <a:pt x="50" y="83"/>
                          <a:pt x="51" y="84"/>
                        </a:cubicBezTo>
                        <a:cubicBezTo>
                          <a:pt x="52" y="84"/>
                          <a:pt x="52" y="84"/>
                          <a:pt x="53" y="85"/>
                        </a:cubicBezTo>
                        <a:cubicBezTo>
                          <a:pt x="54" y="85"/>
                          <a:pt x="54" y="85"/>
                          <a:pt x="55" y="86"/>
                        </a:cubicBezTo>
                        <a:cubicBezTo>
                          <a:pt x="56" y="86"/>
                          <a:pt x="57" y="87"/>
                          <a:pt x="58" y="87"/>
                        </a:cubicBezTo>
                        <a:cubicBezTo>
                          <a:pt x="60" y="88"/>
                          <a:pt x="62" y="89"/>
                          <a:pt x="63" y="90"/>
                        </a:cubicBezTo>
                        <a:cubicBezTo>
                          <a:pt x="66" y="91"/>
                          <a:pt x="68" y="91"/>
                          <a:pt x="68" y="91"/>
                        </a:cubicBezTo>
                        <a:cubicBezTo>
                          <a:pt x="69" y="92"/>
                          <a:pt x="69" y="92"/>
                          <a:pt x="69" y="93"/>
                        </a:cubicBezTo>
                        <a:cubicBezTo>
                          <a:pt x="69" y="93"/>
                          <a:pt x="68" y="93"/>
                          <a:pt x="68" y="93"/>
                        </a:cubicBezTo>
                        <a:cubicBezTo>
                          <a:pt x="68" y="93"/>
                          <a:pt x="66" y="93"/>
                          <a:pt x="63" y="91"/>
                        </a:cubicBezTo>
                        <a:cubicBezTo>
                          <a:pt x="61" y="91"/>
                          <a:pt x="59" y="90"/>
                          <a:pt x="57" y="89"/>
                        </a:cubicBezTo>
                        <a:cubicBezTo>
                          <a:pt x="56" y="89"/>
                          <a:pt x="55" y="88"/>
                          <a:pt x="54" y="87"/>
                        </a:cubicBezTo>
                        <a:cubicBezTo>
                          <a:pt x="53" y="87"/>
                          <a:pt x="53" y="87"/>
                          <a:pt x="52" y="87"/>
                        </a:cubicBezTo>
                        <a:cubicBezTo>
                          <a:pt x="51" y="86"/>
                          <a:pt x="51" y="86"/>
                          <a:pt x="50" y="85"/>
                        </a:cubicBezTo>
                        <a:cubicBezTo>
                          <a:pt x="49" y="85"/>
                          <a:pt x="48" y="84"/>
                          <a:pt x="46" y="83"/>
                        </a:cubicBezTo>
                        <a:cubicBezTo>
                          <a:pt x="45" y="82"/>
                          <a:pt x="44" y="82"/>
                          <a:pt x="42" y="81"/>
                        </a:cubicBezTo>
                        <a:cubicBezTo>
                          <a:pt x="41" y="80"/>
                          <a:pt x="40" y="79"/>
                          <a:pt x="38" y="78"/>
                        </a:cubicBezTo>
                        <a:cubicBezTo>
                          <a:pt x="38" y="77"/>
                          <a:pt x="37" y="76"/>
                          <a:pt x="36" y="76"/>
                        </a:cubicBezTo>
                        <a:cubicBezTo>
                          <a:pt x="36" y="75"/>
                          <a:pt x="35" y="75"/>
                          <a:pt x="34" y="74"/>
                        </a:cubicBezTo>
                        <a:cubicBezTo>
                          <a:pt x="32" y="72"/>
                          <a:pt x="29" y="69"/>
                          <a:pt x="27" y="67"/>
                        </a:cubicBezTo>
                        <a:cubicBezTo>
                          <a:pt x="25" y="65"/>
                          <a:pt x="24" y="64"/>
                          <a:pt x="23" y="62"/>
                        </a:cubicBezTo>
                        <a:cubicBezTo>
                          <a:pt x="22" y="61"/>
                          <a:pt x="20" y="59"/>
                          <a:pt x="19" y="58"/>
                        </a:cubicBezTo>
                        <a:cubicBezTo>
                          <a:pt x="17" y="55"/>
                          <a:pt x="15" y="51"/>
                          <a:pt x="13" y="48"/>
                        </a:cubicBezTo>
                        <a:cubicBezTo>
                          <a:pt x="12" y="47"/>
                          <a:pt x="11" y="45"/>
                          <a:pt x="11" y="43"/>
                        </a:cubicBezTo>
                        <a:cubicBezTo>
                          <a:pt x="10" y="42"/>
                          <a:pt x="9" y="40"/>
                          <a:pt x="8" y="38"/>
                        </a:cubicBezTo>
                        <a:cubicBezTo>
                          <a:pt x="7" y="35"/>
                          <a:pt x="6" y="32"/>
                          <a:pt x="5" y="29"/>
                        </a:cubicBezTo>
                        <a:cubicBezTo>
                          <a:pt x="4" y="26"/>
                          <a:pt x="3" y="23"/>
                          <a:pt x="2" y="20"/>
                        </a:cubicBezTo>
                        <a:cubicBezTo>
                          <a:pt x="2" y="14"/>
                          <a:pt x="1" y="10"/>
                          <a:pt x="1" y="6"/>
                        </a:cubicBezTo>
                        <a:cubicBezTo>
                          <a:pt x="1" y="3"/>
                          <a:pt x="1" y="1"/>
                          <a:pt x="1" y="1"/>
                        </a:cubicBezTo>
                        <a:cubicBezTo>
                          <a:pt x="0" y="0"/>
                          <a:pt x="1" y="0"/>
                          <a:pt x="1" y="0"/>
                        </a:cubicBezTo>
                        <a:cubicBezTo>
                          <a:pt x="2" y="0"/>
                          <a:pt x="2" y="0"/>
                          <a:pt x="2" y="1"/>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75" name="Freeform 274">
                    <a:extLst>
                      <a:ext uri="{FF2B5EF4-FFF2-40B4-BE49-F238E27FC236}">
                        <a16:creationId xmlns:a16="http://schemas.microsoft.com/office/drawing/2014/main" id="{0908BF37-4E20-42C7-957B-603C52C41BCE}"/>
                      </a:ext>
                    </a:extLst>
                  </p:cNvPr>
                  <p:cNvSpPr>
                    <a:spLocks/>
                  </p:cNvSpPr>
                  <p:nvPr/>
                </p:nvSpPr>
                <p:spPr bwMode="auto">
                  <a:xfrm>
                    <a:off x="3300413" y="5456238"/>
                    <a:ext cx="77788" cy="92075"/>
                  </a:xfrm>
                  <a:custGeom>
                    <a:avLst/>
                    <a:gdLst>
                      <a:gd name="T0" fmla="*/ 0 w 11"/>
                      <a:gd name="T1" fmla="*/ 0 h 13"/>
                      <a:gd name="T2" fmla="*/ 1 w 11"/>
                      <a:gd name="T3" fmla="*/ 3 h 13"/>
                      <a:gd name="T4" fmla="*/ 4 w 11"/>
                      <a:gd name="T5" fmla="*/ 7 h 13"/>
                      <a:gd name="T6" fmla="*/ 8 w 11"/>
                      <a:gd name="T7" fmla="*/ 11 h 13"/>
                      <a:gd name="T8" fmla="*/ 9 w 11"/>
                      <a:gd name="T9" fmla="*/ 13 h 13"/>
                      <a:gd name="T10" fmla="*/ 9 w 11"/>
                      <a:gd name="T11" fmla="*/ 13 h 13"/>
                      <a:gd name="T12" fmla="*/ 9 w 11"/>
                      <a:gd name="T13" fmla="*/ 12 h 13"/>
                      <a:gd name="T14" fmla="*/ 10 w 11"/>
                      <a:gd name="T15" fmla="*/ 8 h 13"/>
                      <a:gd name="T16" fmla="*/ 11 w 11"/>
                      <a:gd name="T17" fmla="*/ 2 h 13"/>
                      <a:gd name="T18" fmla="*/ 9 w 11"/>
                      <a:gd name="T19" fmla="*/ 2 h 13"/>
                      <a:gd name="T20" fmla="*/ 6 w 11"/>
                      <a:gd name="T21" fmla="*/ 2 h 13"/>
                      <a:gd name="T22" fmla="*/ 0 w 11"/>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0" y="0"/>
                        </a:moveTo>
                        <a:cubicBezTo>
                          <a:pt x="0" y="0"/>
                          <a:pt x="1" y="1"/>
                          <a:pt x="1" y="3"/>
                        </a:cubicBezTo>
                        <a:cubicBezTo>
                          <a:pt x="2" y="4"/>
                          <a:pt x="3" y="6"/>
                          <a:pt x="4" y="7"/>
                        </a:cubicBezTo>
                        <a:cubicBezTo>
                          <a:pt x="6" y="9"/>
                          <a:pt x="7" y="10"/>
                          <a:pt x="8" y="11"/>
                        </a:cubicBezTo>
                        <a:cubicBezTo>
                          <a:pt x="8" y="12"/>
                          <a:pt x="8" y="13"/>
                          <a:pt x="9" y="13"/>
                        </a:cubicBezTo>
                        <a:cubicBezTo>
                          <a:pt x="9" y="13"/>
                          <a:pt x="9" y="13"/>
                          <a:pt x="9" y="13"/>
                        </a:cubicBezTo>
                        <a:cubicBezTo>
                          <a:pt x="9" y="13"/>
                          <a:pt x="9" y="13"/>
                          <a:pt x="9" y="12"/>
                        </a:cubicBezTo>
                        <a:cubicBezTo>
                          <a:pt x="10" y="11"/>
                          <a:pt x="10" y="9"/>
                          <a:pt x="10" y="8"/>
                        </a:cubicBezTo>
                        <a:cubicBezTo>
                          <a:pt x="11" y="5"/>
                          <a:pt x="11" y="2"/>
                          <a:pt x="11" y="2"/>
                        </a:cubicBezTo>
                        <a:cubicBezTo>
                          <a:pt x="11" y="2"/>
                          <a:pt x="11" y="2"/>
                          <a:pt x="9" y="2"/>
                        </a:cubicBezTo>
                        <a:cubicBezTo>
                          <a:pt x="8" y="2"/>
                          <a:pt x="7" y="2"/>
                          <a:pt x="6" y="2"/>
                        </a:cubicBezTo>
                        <a:cubicBezTo>
                          <a:pt x="3" y="1"/>
                          <a:pt x="0" y="0"/>
                          <a:pt x="0"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76" name="Freeform 275">
                    <a:extLst>
                      <a:ext uri="{FF2B5EF4-FFF2-40B4-BE49-F238E27FC236}">
                        <a16:creationId xmlns:a16="http://schemas.microsoft.com/office/drawing/2014/main" id="{454FB356-A782-4B25-9512-D2894F40E891}"/>
                      </a:ext>
                    </a:extLst>
                  </p:cNvPr>
                  <p:cNvSpPr>
                    <a:spLocks/>
                  </p:cNvSpPr>
                  <p:nvPr/>
                </p:nvSpPr>
                <p:spPr bwMode="auto">
                  <a:xfrm>
                    <a:off x="3308350" y="5556250"/>
                    <a:ext cx="119063" cy="120650"/>
                  </a:xfrm>
                  <a:custGeom>
                    <a:avLst/>
                    <a:gdLst>
                      <a:gd name="T0" fmla="*/ 2 w 17"/>
                      <a:gd name="T1" fmla="*/ 0 h 17"/>
                      <a:gd name="T2" fmla="*/ 3 w 17"/>
                      <a:gd name="T3" fmla="*/ 1 h 17"/>
                      <a:gd name="T4" fmla="*/ 4 w 17"/>
                      <a:gd name="T5" fmla="*/ 3 h 17"/>
                      <a:gd name="T6" fmla="*/ 9 w 17"/>
                      <a:gd name="T7" fmla="*/ 8 h 17"/>
                      <a:gd name="T8" fmla="*/ 14 w 17"/>
                      <a:gd name="T9" fmla="*/ 13 h 17"/>
                      <a:gd name="T10" fmla="*/ 16 w 17"/>
                      <a:gd name="T11" fmla="*/ 15 h 17"/>
                      <a:gd name="T12" fmla="*/ 16 w 17"/>
                      <a:gd name="T13" fmla="*/ 17 h 17"/>
                      <a:gd name="T14" fmla="*/ 15 w 17"/>
                      <a:gd name="T15" fmla="*/ 17 h 17"/>
                      <a:gd name="T16" fmla="*/ 12 w 17"/>
                      <a:gd name="T17" fmla="*/ 14 h 17"/>
                      <a:gd name="T18" fmla="*/ 7 w 17"/>
                      <a:gd name="T19" fmla="*/ 9 h 17"/>
                      <a:gd name="T20" fmla="*/ 2 w 17"/>
                      <a:gd name="T21" fmla="*/ 4 h 17"/>
                      <a:gd name="T22" fmla="*/ 1 w 17"/>
                      <a:gd name="T23" fmla="*/ 2 h 17"/>
                      <a:gd name="T24" fmla="*/ 0 w 17"/>
                      <a:gd name="T25" fmla="*/ 2 h 17"/>
                      <a:gd name="T26" fmla="*/ 1 w 17"/>
                      <a:gd name="T27" fmla="*/ 0 h 17"/>
                      <a:gd name="T28" fmla="*/ 2 w 17"/>
                      <a:gd name="T2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7">
                        <a:moveTo>
                          <a:pt x="2" y="0"/>
                        </a:moveTo>
                        <a:cubicBezTo>
                          <a:pt x="2" y="0"/>
                          <a:pt x="2" y="1"/>
                          <a:pt x="3" y="1"/>
                        </a:cubicBezTo>
                        <a:cubicBezTo>
                          <a:pt x="3" y="2"/>
                          <a:pt x="3" y="2"/>
                          <a:pt x="4" y="3"/>
                        </a:cubicBezTo>
                        <a:cubicBezTo>
                          <a:pt x="5" y="4"/>
                          <a:pt x="7" y="6"/>
                          <a:pt x="9" y="8"/>
                        </a:cubicBezTo>
                        <a:cubicBezTo>
                          <a:pt x="10" y="10"/>
                          <a:pt x="12" y="12"/>
                          <a:pt x="14" y="13"/>
                        </a:cubicBezTo>
                        <a:cubicBezTo>
                          <a:pt x="15" y="14"/>
                          <a:pt x="16" y="15"/>
                          <a:pt x="16" y="15"/>
                        </a:cubicBezTo>
                        <a:cubicBezTo>
                          <a:pt x="16" y="15"/>
                          <a:pt x="17" y="16"/>
                          <a:pt x="16" y="17"/>
                        </a:cubicBezTo>
                        <a:cubicBezTo>
                          <a:pt x="16" y="17"/>
                          <a:pt x="15" y="17"/>
                          <a:pt x="15" y="17"/>
                        </a:cubicBezTo>
                        <a:cubicBezTo>
                          <a:pt x="15" y="17"/>
                          <a:pt x="14" y="16"/>
                          <a:pt x="12" y="14"/>
                        </a:cubicBezTo>
                        <a:cubicBezTo>
                          <a:pt x="11" y="13"/>
                          <a:pt x="9" y="11"/>
                          <a:pt x="7" y="9"/>
                        </a:cubicBezTo>
                        <a:cubicBezTo>
                          <a:pt x="6" y="8"/>
                          <a:pt x="4" y="6"/>
                          <a:pt x="2" y="4"/>
                        </a:cubicBezTo>
                        <a:cubicBezTo>
                          <a:pt x="2" y="4"/>
                          <a:pt x="1" y="3"/>
                          <a:pt x="1" y="2"/>
                        </a:cubicBezTo>
                        <a:cubicBezTo>
                          <a:pt x="1" y="2"/>
                          <a:pt x="0" y="2"/>
                          <a:pt x="0" y="2"/>
                        </a:cubicBezTo>
                        <a:cubicBezTo>
                          <a:pt x="0" y="1"/>
                          <a:pt x="0" y="1"/>
                          <a:pt x="1" y="0"/>
                        </a:cubicBezTo>
                        <a:cubicBezTo>
                          <a:pt x="1" y="0"/>
                          <a:pt x="2" y="0"/>
                          <a:pt x="2"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77" name="Freeform 276">
                    <a:extLst>
                      <a:ext uri="{FF2B5EF4-FFF2-40B4-BE49-F238E27FC236}">
                        <a16:creationId xmlns:a16="http://schemas.microsoft.com/office/drawing/2014/main" id="{D43DE132-DF49-4A80-A9DA-E37DE911FFFF}"/>
                      </a:ext>
                    </a:extLst>
                  </p:cNvPr>
                  <p:cNvSpPr>
                    <a:spLocks/>
                  </p:cNvSpPr>
                  <p:nvPr/>
                </p:nvSpPr>
                <p:spPr bwMode="auto">
                  <a:xfrm>
                    <a:off x="3251200" y="5478463"/>
                    <a:ext cx="42863" cy="49213"/>
                  </a:xfrm>
                  <a:custGeom>
                    <a:avLst/>
                    <a:gdLst>
                      <a:gd name="T0" fmla="*/ 2 w 6"/>
                      <a:gd name="T1" fmla="*/ 0 h 7"/>
                      <a:gd name="T2" fmla="*/ 6 w 6"/>
                      <a:gd name="T3" fmla="*/ 6 h 7"/>
                      <a:gd name="T4" fmla="*/ 6 w 6"/>
                      <a:gd name="T5" fmla="*/ 7 h 7"/>
                      <a:gd name="T6" fmla="*/ 4 w 6"/>
                      <a:gd name="T7" fmla="*/ 7 h 7"/>
                      <a:gd name="T8" fmla="*/ 1 w 6"/>
                      <a:gd name="T9" fmla="*/ 1 h 7"/>
                      <a:gd name="T10" fmla="*/ 1 w 6"/>
                      <a:gd name="T11" fmla="*/ 0 h 7"/>
                      <a:gd name="T12" fmla="*/ 2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2" y="0"/>
                        </a:moveTo>
                        <a:cubicBezTo>
                          <a:pt x="6" y="6"/>
                          <a:pt x="6" y="6"/>
                          <a:pt x="6" y="6"/>
                        </a:cubicBezTo>
                        <a:cubicBezTo>
                          <a:pt x="6" y="6"/>
                          <a:pt x="6" y="7"/>
                          <a:pt x="6" y="7"/>
                        </a:cubicBezTo>
                        <a:cubicBezTo>
                          <a:pt x="5" y="7"/>
                          <a:pt x="4" y="7"/>
                          <a:pt x="4" y="7"/>
                        </a:cubicBezTo>
                        <a:cubicBezTo>
                          <a:pt x="1" y="1"/>
                          <a:pt x="1" y="1"/>
                          <a:pt x="1" y="1"/>
                        </a:cubicBezTo>
                        <a:cubicBezTo>
                          <a:pt x="0" y="1"/>
                          <a:pt x="0" y="0"/>
                          <a:pt x="1" y="0"/>
                        </a:cubicBezTo>
                        <a:cubicBezTo>
                          <a:pt x="1" y="0"/>
                          <a:pt x="2" y="0"/>
                          <a:pt x="2"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grpSp>
            <p:nvGrpSpPr>
              <p:cNvPr id="43" name="组合 42">
                <a:extLst>
                  <a:ext uri="{FF2B5EF4-FFF2-40B4-BE49-F238E27FC236}">
                    <a16:creationId xmlns:a16="http://schemas.microsoft.com/office/drawing/2014/main" id="{91CFC734-0933-4562-8654-4DC2FD5D3814}"/>
                  </a:ext>
                </a:extLst>
              </p:cNvPr>
              <p:cNvGrpSpPr>
                <a:grpSpLocks noChangeAspect="1"/>
              </p:cNvGrpSpPr>
              <p:nvPr/>
            </p:nvGrpSpPr>
            <p:grpSpPr>
              <a:xfrm rot="3420000">
                <a:off x="0" y="1571750"/>
                <a:ext cx="1892726" cy="1908001"/>
                <a:chOff x="4740273" y="4416457"/>
                <a:chExt cx="1376363" cy="1387487"/>
              </a:xfrm>
            </p:grpSpPr>
            <p:sp>
              <p:nvSpPr>
                <p:cNvPr id="44" name="Freeform 277">
                  <a:extLst>
                    <a:ext uri="{FF2B5EF4-FFF2-40B4-BE49-F238E27FC236}">
                      <a16:creationId xmlns:a16="http://schemas.microsoft.com/office/drawing/2014/main" id="{12798006-CA6E-4767-90F4-1AB28F39E96F}"/>
                    </a:ext>
                  </a:extLst>
                </p:cNvPr>
                <p:cNvSpPr>
                  <a:spLocks/>
                </p:cNvSpPr>
                <p:nvPr/>
              </p:nvSpPr>
              <p:spPr bwMode="auto">
                <a:xfrm>
                  <a:off x="4754560" y="4437095"/>
                  <a:ext cx="657224" cy="652468"/>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45" name="Freeform 281">
                  <a:extLst>
                    <a:ext uri="{FF2B5EF4-FFF2-40B4-BE49-F238E27FC236}">
                      <a16:creationId xmlns:a16="http://schemas.microsoft.com/office/drawing/2014/main" id="{E228FD85-0FA5-4671-85BD-30DCDC01ECA8}"/>
                    </a:ext>
                  </a:extLst>
                </p:cNvPr>
                <p:cNvSpPr>
                  <a:spLocks/>
                </p:cNvSpPr>
                <p:nvPr/>
              </p:nvSpPr>
              <p:spPr bwMode="auto">
                <a:xfrm>
                  <a:off x="4740273" y="5067337"/>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46" name="Freeform 282">
                  <a:extLst>
                    <a:ext uri="{FF2B5EF4-FFF2-40B4-BE49-F238E27FC236}">
                      <a16:creationId xmlns:a16="http://schemas.microsoft.com/office/drawing/2014/main" id="{0DE4EF0D-C3BB-42C4-972E-49DD64D45D32}"/>
                    </a:ext>
                  </a:extLst>
                </p:cNvPr>
                <p:cNvSpPr>
                  <a:spLocks/>
                </p:cNvSpPr>
                <p:nvPr/>
              </p:nvSpPr>
              <p:spPr bwMode="auto">
                <a:xfrm>
                  <a:off x="5389561" y="4416457"/>
                  <a:ext cx="42863" cy="49214"/>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47" name="Freeform 283">
                  <a:extLst>
                    <a:ext uri="{FF2B5EF4-FFF2-40B4-BE49-F238E27FC236}">
                      <a16:creationId xmlns:a16="http://schemas.microsoft.com/office/drawing/2014/main" id="{C6391E91-7935-48E6-B8EC-631F458A3329}"/>
                    </a:ext>
                  </a:extLst>
                </p:cNvPr>
                <p:cNvSpPr>
                  <a:spLocks/>
                </p:cNvSpPr>
                <p:nvPr/>
              </p:nvSpPr>
              <p:spPr bwMode="auto">
                <a:xfrm>
                  <a:off x="5453060" y="4437095"/>
                  <a:ext cx="649288" cy="652468"/>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48" name="Freeform 287">
                  <a:extLst>
                    <a:ext uri="{FF2B5EF4-FFF2-40B4-BE49-F238E27FC236}">
                      <a16:creationId xmlns:a16="http://schemas.microsoft.com/office/drawing/2014/main" id="{5DF6974F-9B8F-42AE-8A53-8AB506B1D5D8}"/>
                    </a:ext>
                  </a:extLst>
                </p:cNvPr>
                <p:cNvSpPr>
                  <a:spLocks/>
                </p:cNvSpPr>
                <p:nvPr/>
              </p:nvSpPr>
              <p:spPr bwMode="auto">
                <a:xfrm>
                  <a:off x="5432423" y="4416457"/>
                  <a:ext cx="42863" cy="49214"/>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49" name="Oval 288">
                  <a:extLst>
                    <a:ext uri="{FF2B5EF4-FFF2-40B4-BE49-F238E27FC236}">
                      <a16:creationId xmlns:a16="http://schemas.microsoft.com/office/drawing/2014/main" id="{8442BC7E-E1E4-475B-9E11-01FC2CA900E9}"/>
                    </a:ext>
                  </a:extLst>
                </p:cNvPr>
                <p:cNvSpPr>
                  <a:spLocks noChangeArrowheads="1"/>
                </p:cNvSpPr>
                <p:nvPr/>
              </p:nvSpPr>
              <p:spPr bwMode="auto">
                <a:xfrm>
                  <a:off x="6075360" y="5067338"/>
                  <a:ext cx="41275" cy="42863"/>
                </a:xfrm>
                <a:prstGeom prst="ellipse">
                  <a:avLst/>
                </a:pr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50" name="Freeform 289">
                  <a:extLst>
                    <a:ext uri="{FF2B5EF4-FFF2-40B4-BE49-F238E27FC236}">
                      <a16:creationId xmlns:a16="http://schemas.microsoft.com/office/drawing/2014/main" id="{86D5801E-A03D-4CFD-A6D1-090928F0491B}"/>
                    </a:ext>
                  </a:extLst>
                </p:cNvPr>
                <p:cNvSpPr>
                  <a:spLocks/>
                </p:cNvSpPr>
                <p:nvPr/>
              </p:nvSpPr>
              <p:spPr bwMode="auto">
                <a:xfrm>
                  <a:off x="5453060" y="5130838"/>
                  <a:ext cx="649288" cy="650880"/>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51" name="Freeform 293">
                  <a:extLst>
                    <a:ext uri="{FF2B5EF4-FFF2-40B4-BE49-F238E27FC236}">
                      <a16:creationId xmlns:a16="http://schemas.microsoft.com/office/drawing/2014/main" id="{7506D0B0-B88C-4D3A-8863-EE9FAE3204EA}"/>
                    </a:ext>
                  </a:extLst>
                </p:cNvPr>
                <p:cNvSpPr>
                  <a:spLocks/>
                </p:cNvSpPr>
                <p:nvPr/>
              </p:nvSpPr>
              <p:spPr bwMode="auto">
                <a:xfrm>
                  <a:off x="6075361" y="5110201"/>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52" name="Freeform 294">
                  <a:extLst>
                    <a:ext uri="{FF2B5EF4-FFF2-40B4-BE49-F238E27FC236}">
                      <a16:creationId xmlns:a16="http://schemas.microsoft.com/office/drawing/2014/main" id="{BCABD73F-70DE-4B70-B2CF-88D3F522CFD1}"/>
                    </a:ext>
                  </a:extLst>
                </p:cNvPr>
                <p:cNvSpPr>
                  <a:spLocks/>
                </p:cNvSpPr>
                <p:nvPr/>
              </p:nvSpPr>
              <p:spPr bwMode="auto">
                <a:xfrm>
                  <a:off x="5432423"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53" name="Freeform 295">
                  <a:extLst>
                    <a:ext uri="{FF2B5EF4-FFF2-40B4-BE49-F238E27FC236}">
                      <a16:creationId xmlns:a16="http://schemas.microsoft.com/office/drawing/2014/main" id="{940E2CA6-61F6-492B-8CFB-4C1AD50327C5}"/>
                    </a:ext>
                  </a:extLst>
                </p:cNvPr>
                <p:cNvSpPr>
                  <a:spLocks/>
                </p:cNvSpPr>
                <p:nvPr/>
              </p:nvSpPr>
              <p:spPr bwMode="auto">
                <a:xfrm>
                  <a:off x="4754561" y="5130838"/>
                  <a:ext cx="657225" cy="650880"/>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54" name="Freeform 299">
                  <a:extLst>
                    <a:ext uri="{FF2B5EF4-FFF2-40B4-BE49-F238E27FC236}">
                      <a16:creationId xmlns:a16="http://schemas.microsoft.com/office/drawing/2014/main" id="{4475E38C-629B-4335-AE42-447412D59F93}"/>
                    </a:ext>
                  </a:extLst>
                </p:cNvPr>
                <p:cNvSpPr>
                  <a:spLocks/>
                </p:cNvSpPr>
                <p:nvPr/>
              </p:nvSpPr>
              <p:spPr bwMode="auto">
                <a:xfrm>
                  <a:off x="5389559"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55" name="Freeform 300">
                  <a:extLst>
                    <a:ext uri="{FF2B5EF4-FFF2-40B4-BE49-F238E27FC236}">
                      <a16:creationId xmlns:a16="http://schemas.microsoft.com/office/drawing/2014/main" id="{D275F8A9-354B-440B-B810-AC00AA1E26D4}"/>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sp>
          <p:nvSpPr>
            <p:cNvPr id="37" name="PA-文本框 5">
              <a:extLst>
                <a:ext uri="{FF2B5EF4-FFF2-40B4-BE49-F238E27FC236}">
                  <a16:creationId xmlns:a16="http://schemas.microsoft.com/office/drawing/2014/main" id="{39576B85-7256-4C54-9B46-DDCB5A55B831}"/>
                </a:ext>
              </a:extLst>
            </p:cNvPr>
            <p:cNvSpPr txBox="1"/>
            <p:nvPr>
              <p:custDataLst>
                <p:tags r:id="rId3"/>
              </p:custDataLst>
            </p:nvPr>
          </p:nvSpPr>
          <p:spPr>
            <a:xfrm>
              <a:off x="2590649" y="2753140"/>
              <a:ext cx="571651" cy="600164"/>
            </a:xfrm>
            <a:prstGeom prst="rect">
              <a:avLst/>
            </a:prstGeom>
          </p:spPr>
          <p:txBody>
            <a:bodyPr vert="horz" lIns="91440" tIns="45720" rIns="91440" bIns="45720" rtlCol="0" anchor="b">
              <a:noAutofit/>
            </a:bodyPr>
            <a:lstStyle>
              <a:defPPr>
                <a:defRPr lang="zh-CN"/>
              </a:defPPr>
              <a:lvl1pPr>
                <a:lnSpc>
                  <a:spcPts val="4000"/>
                </a:lnSpc>
                <a:spcBef>
                  <a:spcPct val="0"/>
                </a:spcBef>
                <a:buNone/>
                <a:defRPr sz="3200" spc="-150">
                  <a:solidFill>
                    <a:schemeClr val="bg1">
                      <a:lumMod val="85000"/>
                    </a:schemeClr>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j-cs"/>
                </a:defRPr>
              </a:lvl1pPr>
            </a:lstStyle>
            <a:p>
              <a:pPr algn="dist"/>
              <a:r>
                <a:rPr lang="en-US" altLang="zh-CN" sz="2800">
                  <a:solidFill>
                    <a:srgbClr val="42E8E0"/>
                  </a:solidFill>
                  <a:latin typeface="OPPOSans M" panose="00020600040101010101" pitchFamily="18" charset="-122"/>
                  <a:ea typeface="OPPOSans M" panose="00020600040101010101" pitchFamily="18" charset="-122"/>
                  <a:cs typeface="OPPOSans M" panose="00020600040101010101" pitchFamily="18" charset="-122"/>
                </a:rPr>
                <a:t>01</a:t>
              </a:r>
              <a:endParaRPr lang="zh-CN" altLang="en-US" sz="2800" dirty="0">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8" name="矩形: 剪去对角 37">
              <a:extLst>
                <a:ext uri="{FF2B5EF4-FFF2-40B4-BE49-F238E27FC236}">
                  <a16:creationId xmlns:a16="http://schemas.microsoft.com/office/drawing/2014/main" id="{6A7DC190-F9DE-4063-A374-3706CBA14AD3}"/>
                </a:ext>
              </a:extLst>
            </p:cNvPr>
            <p:cNvSpPr/>
            <p:nvPr/>
          </p:nvSpPr>
          <p:spPr>
            <a:xfrm flipH="1">
              <a:off x="2092186" y="3596495"/>
              <a:ext cx="1626706" cy="468085"/>
            </a:xfrm>
            <a:prstGeom prst="snip2DiagRect">
              <a:avLst>
                <a:gd name="adj1" fmla="val 0"/>
                <a:gd name="adj2" fmla="val 26576"/>
              </a:avLst>
            </a:prstGeom>
            <a:solidFill>
              <a:srgbClr val="000038"/>
            </a:solidFill>
            <a:ln>
              <a:gradFill>
                <a:gsLst>
                  <a:gs pos="0">
                    <a:srgbClr val="42E7E0"/>
                  </a:gs>
                  <a:gs pos="100000">
                    <a:srgbClr val="54D4F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9" name="任意多边形: 形状 38">
              <a:extLst>
                <a:ext uri="{FF2B5EF4-FFF2-40B4-BE49-F238E27FC236}">
                  <a16:creationId xmlns:a16="http://schemas.microsoft.com/office/drawing/2014/main" id="{E6C2A0E3-1278-4665-97AC-F0E6F7278FB0}"/>
                </a:ext>
              </a:extLst>
            </p:cNvPr>
            <p:cNvSpPr/>
            <p:nvPr/>
          </p:nvSpPr>
          <p:spPr>
            <a:xfrm flipH="1">
              <a:off x="2088873" y="3601357"/>
              <a:ext cx="301487" cy="234043"/>
            </a:xfrm>
            <a:custGeom>
              <a:avLst/>
              <a:gdLst>
                <a:gd name="connsiteX0" fmla="*/ 177089 w 301487"/>
                <a:gd name="connsiteY0" fmla="*/ 0 h 234043"/>
                <a:gd name="connsiteX1" fmla="*/ 0 w 301487"/>
                <a:gd name="connsiteY1" fmla="*/ 0 h 234043"/>
                <a:gd name="connsiteX2" fmla="*/ 0 w 301487"/>
                <a:gd name="connsiteY2" fmla="*/ 234043 h 234043"/>
                <a:gd name="connsiteX3" fmla="*/ 301487 w 301487"/>
                <a:gd name="connsiteY3" fmla="*/ 234043 h 234043"/>
                <a:gd name="connsiteX4" fmla="*/ 301487 w 301487"/>
                <a:gd name="connsiteY4" fmla="*/ 124398 h 234043"/>
                <a:gd name="connsiteX5" fmla="*/ 177089 w 301487"/>
                <a:gd name="connsiteY5" fmla="*/ 0 h 234043"/>
                <a:gd name="connsiteX0" fmla="*/ 0 w 301487"/>
                <a:gd name="connsiteY0" fmla="*/ 234043 h 325483"/>
                <a:gd name="connsiteX1" fmla="*/ 301487 w 301487"/>
                <a:gd name="connsiteY1" fmla="*/ 234043 h 325483"/>
                <a:gd name="connsiteX2" fmla="*/ 301487 w 301487"/>
                <a:gd name="connsiteY2" fmla="*/ 124398 h 325483"/>
                <a:gd name="connsiteX3" fmla="*/ 177089 w 301487"/>
                <a:gd name="connsiteY3" fmla="*/ 0 h 325483"/>
                <a:gd name="connsiteX4" fmla="*/ 0 w 301487"/>
                <a:gd name="connsiteY4" fmla="*/ 0 h 325483"/>
                <a:gd name="connsiteX5" fmla="*/ 91440 w 301487"/>
                <a:gd name="connsiteY5" fmla="*/ 325483 h 325483"/>
                <a:gd name="connsiteX0" fmla="*/ 0 w 301487"/>
                <a:gd name="connsiteY0" fmla="*/ 234043 h 234043"/>
                <a:gd name="connsiteX1" fmla="*/ 301487 w 301487"/>
                <a:gd name="connsiteY1" fmla="*/ 234043 h 234043"/>
                <a:gd name="connsiteX2" fmla="*/ 301487 w 301487"/>
                <a:gd name="connsiteY2" fmla="*/ 124398 h 234043"/>
                <a:gd name="connsiteX3" fmla="*/ 177089 w 301487"/>
                <a:gd name="connsiteY3" fmla="*/ 0 h 234043"/>
                <a:gd name="connsiteX4" fmla="*/ 0 w 301487"/>
                <a:gd name="connsiteY4" fmla="*/ 0 h 234043"/>
                <a:gd name="connsiteX0" fmla="*/ 301487 w 301487"/>
                <a:gd name="connsiteY0" fmla="*/ 234043 h 234043"/>
                <a:gd name="connsiteX1" fmla="*/ 301487 w 301487"/>
                <a:gd name="connsiteY1" fmla="*/ 124398 h 234043"/>
                <a:gd name="connsiteX2" fmla="*/ 177089 w 301487"/>
                <a:gd name="connsiteY2" fmla="*/ 0 h 234043"/>
                <a:gd name="connsiteX3" fmla="*/ 0 w 301487"/>
                <a:gd name="connsiteY3" fmla="*/ 0 h 234043"/>
              </a:gdLst>
              <a:ahLst/>
              <a:cxnLst>
                <a:cxn ang="0">
                  <a:pos x="connsiteX0" y="connsiteY0"/>
                </a:cxn>
                <a:cxn ang="0">
                  <a:pos x="connsiteX1" y="connsiteY1"/>
                </a:cxn>
                <a:cxn ang="0">
                  <a:pos x="connsiteX2" y="connsiteY2"/>
                </a:cxn>
                <a:cxn ang="0">
                  <a:pos x="connsiteX3" y="connsiteY3"/>
                </a:cxn>
              </a:cxnLst>
              <a:rect l="l" t="t" r="r" b="b"/>
              <a:pathLst>
                <a:path w="301487" h="234043">
                  <a:moveTo>
                    <a:pt x="301487" y="234043"/>
                  </a:moveTo>
                  <a:lnTo>
                    <a:pt x="301487" y="124398"/>
                  </a:lnTo>
                  <a:lnTo>
                    <a:pt x="177089" y="0"/>
                  </a:lnTo>
                  <a:lnTo>
                    <a:pt x="0" y="0"/>
                  </a:lnTo>
                </a:path>
              </a:pathLst>
            </a:custGeom>
            <a:noFill/>
            <a:ln w="38100">
              <a:solidFill>
                <a:srgbClr val="42E7E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40" name="任意多边形: 形状 39">
              <a:extLst>
                <a:ext uri="{FF2B5EF4-FFF2-40B4-BE49-F238E27FC236}">
                  <a16:creationId xmlns:a16="http://schemas.microsoft.com/office/drawing/2014/main" id="{EA48BC25-C735-4CA2-B711-7DB56A168FC1}"/>
                </a:ext>
              </a:extLst>
            </p:cNvPr>
            <p:cNvSpPr/>
            <p:nvPr/>
          </p:nvSpPr>
          <p:spPr>
            <a:xfrm flipV="1">
              <a:off x="3428723" y="3829957"/>
              <a:ext cx="301487" cy="234043"/>
            </a:xfrm>
            <a:custGeom>
              <a:avLst/>
              <a:gdLst>
                <a:gd name="connsiteX0" fmla="*/ 177089 w 301487"/>
                <a:gd name="connsiteY0" fmla="*/ 0 h 234043"/>
                <a:gd name="connsiteX1" fmla="*/ 0 w 301487"/>
                <a:gd name="connsiteY1" fmla="*/ 0 h 234043"/>
                <a:gd name="connsiteX2" fmla="*/ 0 w 301487"/>
                <a:gd name="connsiteY2" fmla="*/ 234043 h 234043"/>
                <a:gd name="connsiteX3" fmla="*/ 301487 w 301487"/>
                <a:gd name="connsiteY3" fmla="*/ 234043 h 234043"/>
                <a:gd name="connsiteX4" fmla="*/ 301487 w 301487"/>
                <a:gd name="connsiteY4" fmla="*/ 124398 h 234043"/>
                <a:gd name="connsiteX5" fmla="*/ 177089 w 301487"/>
                <a:gd name="connsiteY5" fmla="*/ 0 h 234043"/>
                <a:gd name="connsiteX0" fmla="*/ 0 w 301487"/>
                <a:gd name="connsiteY0" fmla="*/ 234043 h 325483"/>
                <a:gd name="connsiteX1" fmla="*/ 301487 w 301487"/>
                <a:gd name="connsiteY1" fmla="*/ 234043 h 325483"/>
                <a:gd name="connsiteX2" fmla="*/ 301487 w 301487"/>
                <a:gd name="connsiteY2" fmla="*/ 124398 h 325483"/>
                <a:gd name="connsiteX3" fmla="*/ 177089 w 301487"/>
                <a:gd name="connsiteY3" fmla="*/ 0 h 325483"/>
                <a:gd name="connsiteX4" fmla="*/ 0 w 301487"/>
                <a:gd name="connsiteY4" fmla="*/ 0 h 325483"/>
                <a:gd name="connsiteX5" fmla="*/ 91440 w 301487"/>
                <a:gd name="connsiteY5" fmla="*/ 325483 h 325483"/>
                <a:gd name="connsiteX0" fmla="*/ 0 w 301487"/>
                <a:gd name="connsiteY0" fmla="*/ 234043 h 234043"/>
                <a:gd name="connsiteX1" fmla="*/ 301487 w 301487"/>
                <a:gd name="connsiteY1" fmla="*/ 234043 h 234043"/>
                <a:gd name="connsiteX2" fmla="*/ 301487 w 301487"/>
                <a:gd name="connsiteY2" fmla="*/ 124398 h 234043"/>
                <a:gd name="connsiteX3" fmla="*/ 177089 w 301487"/>
                <a:gd name="connsiteY3" fmla="*/ 0 h 234043"/>
                <a:gd name="connsiteX4" fmla="*/ 0 w 301487"/>
                <a:gd name="connsiteY4" fmla="*/ 0 h 234043"/>
                <a:gd name="connsiteX0" fmla="*/ 301487 w 301487"/>
                <a:gd name="connsiteY0" fmla="*/ 234043 h 234043"/>
                <a:gd name="connsiteX1" fmla="*/ 301487 w 301487"/>
                <a:gd name="connsiteY1" fmla="*/ 124398 h 234043"/>
                <a:gd name="connsiteX2" fmla="*/ 177089 w 301487"/>
                <a:gd name="connsiteY2" fmla="*/ 0 h 234043"/>
                <a:gd name="connsiteX3" fmla="*/ 0 w 301487"/>
                <a:gd name="connsiteY3" fmla="*/ 0 h 234043"/>
              </a:gdLst>
              <a:ahLst/>
              <a:cxnLst>
                <a:cxn ang="0">
                  <a:pos x="connsiteX0" y="connsiteY0"/>
                </a:cxn>
                <a:cxn ang="0">
                  <a:pos x="connsiteX1" y="connsiteY1"/>
                </a:cxn>
                <a:cxn ang="0">
                  <a:pos x="connsiteX2" y="connsiteY2"/>
                </a:cxn>
                <a:cxn ang="0">
                  <a:pos x="connsiteX3" y="connsiteY3"/>
                </a:cxn>
              </a:cxnLst>
              <a:rect l="l" t="t" r="r" b="b"/>
              <a:pathLst>
                <a:path w="301487" h="234043">
                  <a:moveTo>
                    <a:pt x="301487" y="234043"/>
                  </a:moveTo>
                  <a:lnTo>
                    <a:pt x="301487" y="124398"/>
                  </a:lnTo>
                  <a:lnTo>
                    <a:pt x="177089" y="0"/>
                  </a:lnTo>
                  <a:lnTo>
                    <a:pt x="0" y="0"/>
                  </a:lnTo>
                </a:path>
              </a:pathLst>
            </a:custGeom>
            <a:noFill/>
            <a:ln w="38100">
              <a:gradFill>
                <a:gsLst>
                  <a:gs pos="0">
                    <a:srgbClr val="54D4FF"/>
                  </a:gs>
                  <a:gs pos="100000">
                    <a:srgbClr val="42E7E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41" name="Rectangle 25">
              <a:extLst>
                <a:ext uri="{FF2B5EF4-FFF2-40B4-BE49-F238E27FC236}">
                  <a16:creationId xmlns:a16="http://schemas.microsoft.com/office/drawing/2014/main" id="{50107BB4-D75B-4C61-8A9A-776D4608C459}"/>
                </a:ext>
              </a:extLst>
            </p:cNvPr>
            <p:cNvSpPr/>
            <p:nvPr/>
          </p:nvSpPr>
          <p:spPr>
            <a:xfrm>
              <a:off x="1890145" y="3454400"/>
              <a:ext cx="2082800" cy="600164"/>
            </a:xfrm>
            <a:prstGeom prst="rect">
              <a:avLst/>
            </a:prstGeom>
          </p:spPr>
          <p:txBody>
            <a:bodyPr vert="horz" lIns="91440" tIns="45720" rIns="91440" bIns="45720" rtlCol="0" anchor="b">
              <a:noAutofit/>
            </a:bodyPr>
            <a:lstStyle/>
            <a:p>
              <a:pPr algn="ctr">
                <a:lnSpc>
                  <a:spcPts val="4000"/>
                </a:lnSpc>
                <a:spcBef>
                  <a:spcPct val="0"/>
                </a:spcBef>
              </a:pPr>
              <a:r>
                <a:rPr lang="zh-CN" altLang="en-US" sz="20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输入标题</a:t>
              </a:r>
              <a:endParaRPr lang="en-US" sz="20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78" name="组合 77">
            <a:extLst>
              <a:ext uri="{FF2B5EF4-FFF2-40B4-BE49-F238E27FC236}">
                <a16:creationId xmlns:a16="http://schemas.microsoft.com/office/drawing/2014/main" id="{F935AC1B-B9D4-46A6-9E31-244C05AC5593}"/>
              </a:ext>
            </a:extLst>
          </p:cNvPr>
          <p:cNvGrpSpPr/>
          <p:nvPr/>
        </p:nvGrpSpPr>
        <p:grpSpPr>
          <a:xfrm>
            <a:off x="5058795" y="2099935"/>
            <a:ext cx="2082800" cy="1685245"/>
            <a:chOff x="4747645" y="2353935"/>
            <a:chExt cx="2082800" cy="1685245"/>
          </a:xfrm>
        </p:grpSpPr>
        <p:grpSp>
          <p:nvGrpSpPr>
            <p:cNvPr id="79" name="组合 78">
              <a:extLst>
                <a:ext uri="{FF2B5EF4-FFF2-40B4-BE49-F238E27FC236}">
                  <a16:creationId xmlns:a16="http://schemas.microsoft.com/office/drawing/2014/main" id="{FB93F149-E0B2-4E68-BFFC-E7C2813FC9CF}"/>
                </a:ext>
              </a:extLst>
            </p:cNvPr>
            <p:cNvGrpSpPr>
              <a:grpSpLocks noChangeAspect="1"/>
            </p:cNvGrpSpPr>
            <p:nvPr/>
          </p:nvGrpSpPr>
          <p:grpSpPr>
            <a:xfrm>
              <a:off x="5091803" y="2353935"/>
              <a:ext cx="1374312" cy="1363310"/>
              <a:chOff x="-7638" y="1579388"/>
              <a:chExt cx="1908001" cy="1892726"/>
            </a:xfrm>
          </p:grpSpPr>
          <p:grpSp>
            <p:nvGrpSpPr>
              <p:cNvPr id="85" name="组合 84">
                <a:extLst>
                  <a:ext uri="{FF2B5EF4-FFF2-40B4-BE49-F238E27FC236}">
                    <a16:creationId xmlns:a16="http://schemas.microsoft.com/office/drawing/2014/main" id="{830A81B0-C439-4C73-A483-0483736E0C12}"/>
                  </a:ext>
                </a:extLst>
              </p:cNvPr>
              <p:cNvGrpSpPr/>
              <p:nvPr/>
            </p:nvGrpSpPr>
            <p:grpSpPr>
              <a:xfrm>
                <a:off x="120809" y="1655666"/>
                <a:ext cx="1692000" cy="1721846"/>
                <a:chOff x="120809" y="1655666"/>
                <a:chExt cx="1692000" cy="1721846"/>
              </a:xfrm>
            </p:grpSpPr>
            <p:sp>
              <p:nvSpPr>
                <p:cNvPr id="99" name="椭圆 98">
                  <a:extLst>
                    <a:ext uri="{FF2B5EF4-FFF2-40B4-BE49-F238E27FC236}">
                      <a16:creationId xmlns:a16="http://schemas.microsoft.com/office/drawing/2014/main" id="{F5952522-0568-4BC8-B969-EC1DFA256FEB}"/>
                    </a:ext>
                  </a:extLst>
                </p:cNvPr>
                <p:cNvSpPr>
                  <a:spLocks noChangeAspect="1"/>
                </p:cNvSpPr>
                <p:nvPr/>
              </p:nvSpPr>
              <p:spPr>
                <a:xfrm flipV="1">
                  <a:off x="127109" y="1720850"/>
                  <a:ext cx="1606442" cy="1634135"/>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a:gradFill>
                    <a:gsLst>
                      <a:gs pos="0">
                        <a:srgbClr val="42E7E0"/>
                      </a:gs>
                      <a:gs pos="100000">
                        <a:srgbClr val="54D4FF"/>
                      </a:gs>
                    </a:gsLst>
                    <a:lin ang="5400000" scaled="1"/>
                  </a:gra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100" name="组合 99">
                  <a:extLst>
                    <a:ext uri="{FF2B5EF4-FFF2-40B4-BE49-F238E27FC236}">
                      <a16:creationId xmlns:a16="http://schemas.microsoft.com/office/drawing/2014/main" id="{6E8CCFE8-2E59-497F-8E43-61F4CCAD4BCC}"/>
                    </a:ext>
                  </a:extLst>
                </p:cNvPr>
                <p:cNvGrpSpPr>
                  <a:grpSpLocks noChangeAspect="1"/>
                </p:cNvGrpSpPr>
                <p:nvPr/>
              </p:nvGrpSpPr>
              <p:grpSpPr>
                <a:xfrm>
                  <a:off x="120809" y="1655666"/>
                  <a:ext cx="1692000" cy="1721846"/>
                  <a:chOff x="3195638" y="4367213"/>
                  <a:chExt cx="1439863" cy="1465262"/>
                </a:xfrm>
              </p:grpSpPr>
              <p:sp>
                <p:nvSpPr>
                  <p:cNvPr id="101" name="Freeform 257">
                    <a:extLst>
                      <a:ext uri="{FF2B5EF4-FFF2-40B4-BE49-F238E27FC236}">
                        <a16:creationId xmlns:a16="http://schemas.microsoft.com/office/drawing/2014/main" id="{8D93379B-A3E2-4EDF-A8F6-EDE435D49CE5}"/>
                      </a:ext>
                    </a:extLst>
                  </p:cNvPr>
                  <p:cNvSpPr>
                    <a:spLocks/>
                  </p:cNvSpPr>
                  <p:nvPr/>
                </p:nvSpPr>
                <p:spPr bwMode="auto">
                  <a:xfrm>
                    <a:off x="3195638" y="4445000"/>
                    <a:ext cx="485775" cy="665163"/>
                  </a:xfrm>
                  <a:custGeom>
                    <a:avLst/>
                    <a:gdLst>
                      <a:gd name="T0" fmla="*/ 68 w 69"/>
                      <a:gd name="T1" fmla="*/ 3 h 94"/>
                      <a:gd name="T2" fmla="*/ 63 w 69"/>
                      <a:gd name="T3" fmla="*/ 4 h 94"/>
                      <a:gd name="T4" fmla="*/ 58 w 69"/>
                      <a:gd name="T5" fmla="*/ 7 h 94"/>
                      <a:gd name="T6" fmla="*/ 55 w 69"/>
                      <a:gd name="T7" fmla="*/ 8 h 94"/>
                      <a:gd name="T8" fmla="*/ 53 w 69"/>
                      <a:gd name="T9" fmla="*/ 9 h 94"/>
                      <a:gd name="T10" fmla="*/ 51 w 69"/>
                      <a:gd name="T11" fmla="*/ 10 h 94"/>
                      <a:gd name="T12" fmla="*/ 47 w 69"/>
                      <a:gd name="T13" fmla="*/ 12 h 94"/>
                      <a:gd name="T14" fmla="*/ 44 w 69"/>
                      <a:gd name="T15" fmla="*/ 15 h 94"/>
                      <a:gd name="T16" fmla="*/ 40 w 69"/>
                      <a:gd name="T17" fmla="*/ 18 h 94"/>
                      <a:gd name="T18" fmla="*/ 38 w 69"/>
                      <a:gd name="T19" fmla="*/ 19 h 94"/>
                      <a:gd name="T20" fmla="*/ 36 w 69"/>
                      <a:gd name="T21" fmla="*/ 21 h 94"/>
                      <a:gd name="T22" fmla="*/ 28 w 69"/>
                      <a:gd name="T23" fmla="*/ 29 h 94"/>
                      <a:gd name="T24" fmla="*/ 24 w 69"/>
                      <a:gd name="T25" fmla="*/ 33 h 94"/>
                      <a:gd name="T26" fmla="*/ 21 w 69"/>
                      <a:gd name="T27" fmla="*/ 37 h 94"/>
                      <a:gd name="T28" fmla="*/ 15 w 69"/>
                      <a:gd name="T29" fmla="*/ 47 h 94"/>
                      <a:gd name="T30" fmla="*/ 12 w 69"/>
                      <a:gd name="T31" fmla="*/ 51 h 94"/>
                      <a:gd name="T32" fmla="*/ 10 w 69"/>
                      <a:gd name="T33" fmla="*/ 56 h 94"/>
                      <a:gd name="T34" fmla="*/ 7 w 69"/>
                      <a:gd name="T35" fmla="*/ 66 h 94"/>
                      <a:gd name="T36" fmla="*/ 4 w 69"/>
                      <a:gd name="T37" fmla="*/ 74 h 94"/>
                      <a:gd name="T38" fmla="*/ 3 w 69"/>
                      <a:gd name="T39" fmla="*/ 88 h 94"/>
                      <a:gd name="T40" fmla="*/ 2 w 69"/>
                      <a:gd name="T41" fmla="*/ 93 h 94"/>
                      <a:gd name="T42" fmla="*/ 1 w 69"/>
                      <a:gd name="T43" fmla="*/ 94 h 94"/>
                      <a:gd name="T44" fmla="*/ 1 w 69"/>
                      <a:gd name="T45" fmla="*/ 93 h 94"/>
                      <a:gd name="T46" fmla="*/ 1 w 69"/>
                      <a:gd name="T47" fmla="*/ 88 h 94"/>
                      <a:gd name="T48" fmla="*/ 2 w 69"/>
                      <a:gd name="T49" fmla="*/ 74 h 94"/>
                      <a:gd name="T50" fmla="*/ 5 w 69"/>
                      <a:gd name="T51" fmla="*/ 65 h 94"/>
                      <a:gd name="T52" fmla="*/ 8 w 69"/>
                      <a:gd name="T53" fmla="*/ 55 h 94"/>
                      <a:gd name="T54" fmla="*/ 11 w 69"/>
                      <a:gd name="T55" fmla="*/ 51 h 94"/>
                      <a:gd name="T56" fmla="*/ 13 w 69"/>
                      <a:gd name="T57" fmla="*/ 46 h 94"/>
                      <a:gd name="T58" fmla="*/ 19 w 69"/>
                      <a:gd name="T59" fmla="*/ 36 h 94"/>
                      <a:gd name="T60" fmla="*/ 23 w 69"/>
                      <a:gd name="T61" fmla="*/ 32 h 94"/>
                      <a:gd name="T62" fmla="*/ 27 w 69"/>
                      <a:gd name="T63" fmla="*/ 27 h 94"/>
                      <a:gd name="T64" fmla="*/ 34 w 69"/>
                      <a:gd name="T65" fmla="*/ 20 h 94"/>
                      <a:gd name="T66" fmla="*/ 36 w 69"/>
                      <a:gd name="T67" fmla="*/ 18 h 94"/>
                      <a:gd name="T68" fmla="*/ 38 w 69"/>
                      <a:gd name="T69" fmla="*/ 16 h 94"/>
                      <a:gd name="T70" fmla="*/ 42 w 69"/>
                      <a:gd name="T71" fmla="*/ 13 h 94"/>
                      <a:gd name="T72" fmla="*/ 46 w 69"/>
                      <a:gd name="T73" fmla="*/ 11 h 94"/>
                      <a:gd name="T74" fmla="*/ 50 w 69"/>
                      <a:gd name="T75" fmla="*/ 8 h 94"/>
                      <a:gd name="T76" fmla="*/ 52 w 69"/>
                      <a:gd name="T77" fmla="*/ 7 h 94"/>
                      <a:gd name="T78" fmla="*/ 54 w 69"/>
                      <a:gd name="T79" fmla="*/ 6 h 94"/>
                      <a:gd name="T80" fmla="*/ 57 w 69"/>
                      <a:gd name="T81" fmla="*/ 5 h 94"/>
                      <a:gd name="T82" fmla="*/ 63 w 69"/>
                      <a:gd name="T83" fmla="*/ 2 h 94"/>
                      <a:gd name="T84" fmla="*/ 68 w 69"/>
                      <a:gd name="T85" fmla="*/ 1 h 94"/>
                      <a:gd name="T86" fmla="*/ 69 w 69"/>
                      <a:gd name="T87" fmla="*/ 1 h 94"/>
                      <a:gd name="T88" fmla="*/ 68 w 69"/>
                      <a:gd name="T89" fmla="*/ 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4">
                        <a:moveTo>
                          <a:pt x="68" y="3"/>
                        </a:moveTo>
                        <a:cubicBezTo>
                          <a:pt x="68" y="3"/>
                          <a:pt x="66" y="3"/>
                          <a:pt x="63" y="4"/>
                        </a:cubicBezTo>
                        <a:cubicBezTo>
                          <a:pt x="62" y="5"/>
                          <a:pt x="60" y="6"/>
                          <a:pt x="58" y="7"/>
                        </a:cubicBezTo>
                        <a:cubicBezTo>
                          <a:pt x="57" y="7"/>
                          <a:pt x="56" y="8"/>
                          <a:pt x="55" y="8"/>
                        </a:cubicBezTo>
                        <a:cubicBezTo>
                          <a:pt x="54" y="8"/>
                          <a:pt x="54" y="9"/>
                          <a:pt x="53" y="9"/>
                        </a:cubicBezTo>
                        <a:cubicBezTo>
                          <a:pt x="52" y="9"/>
                          <a:pt x="52" y="10"/>
                          <a:pt x="51" y="10"/>
                        </a:cubicBezTo>
                        <a:cubicBezTo>
                          <a:pt x="50" y="11"/>
                          <a:pt x="49" y="12"/>
                          <a:pt x="47" y="12"/>
                        </a:cubicBezTo>
                        <a:cubicBezTo>
                          <a:pt x="46" y="13"/>
                          <a:pt x="45" y="14"/>
                          <a:pt x="44" y="15"/>
                        </a:cubicBezTo>
                        <a:cubicBezTo>
                          <a:pt x="42" y="16"/>
                          <a:pt x="41" y="17"/>
                          <a:pt x="40" y="18"/>
                        </a:cubicBezTo>
                        <a:cubicBezTo>
                          <a:pt x="39" y="18"/>
                          <a:pt x="38" y="19"/>
                          <a:pt x="38" y="19"/>
                        </a:cubicBezTo>
                        <a:cubicBezTo>
                          <a:pt x="37" y="20"/>
                          <a:pt x="36" y="21"/>
                          <a:pt x="36" y="21"/>
                        </a:cubicBezTo>
                        <a:cubicBezTo>
                          <a:pt x="33" y="24"/>
                          <a:pt x="30" y="26"/>
                          <a:pt x="28" y="29"/>
                        </a:cubicBezTo>
                        <a:cubicBezTo>
                          <a:pt x="27" y="30"/>
                          <a:pt x="25" y="31"/>
                          <a:pt x="24" y="33"/>
                        </a:cubicBezTo>
                        <a:cubicBezTo>
                          <a:pt x="23" y="34"/>
                          <a:pt x="22" y="36"/>
                          <a:pt x="21" y="37"/>
                        </a:cubicBezTo>
                        <a:cubicBezTo>
                          <a:pt x="19" y="40"/>
                          <a:pt x="17" y="43"/>
                          <a:pt x="15" y="47"/>
                        </a:cubicBezTo>
                        <a:cubicBezTo>
                          <a:pt x="14" y="48"/>
                          <a:pt x="13" y="50"/>
                          <a:pt x="12" y="51"/>
                        </a:cubicBezTo>
                        <a:cubicBezTo>
                          <a:pt x="12" y="53"/>
                          <a:pt x="11" y="55"/>
                          <a:pt x="10" y="56"/>
                        </a:cubicBezTo>
                        <a:cubicBezTo>
                          <a:pt x="9" y="59"/>
                          <a:pt x="8" y="63"/>
                          <a:pt x="7" y="66"/>
                        </a:cubicBezTo>
                        <a:cubicBezTo>
                          <a:pt x="6" y="69"/>
                          <a:pt x="5" y="72"/>
                          <a:pt x="4" y="74"/>
                        </a:cubicBezTo>
                        <a:cubicBezTo>
                          <a:pt x="4" y="80"/>
                          <a:pt x="3" y="84"/>
                          <a:pt x="3" y="88"/>
                        </a:cubicBezTo>
                        <a:cubicBezTo>
                          <a:pt x="3" y="91"/>
                          <a:pt x="2" y="93"/>
                          <a:pt x="2" y="93"/>
                        </a:cubicBezTo>
                        <a:cubicBezTo>
                          <a:pt x="2" y="93"/>
                          <a:pt x="2" y="94"/>
                          <a:pt x="1" y="94"/>
                        </a:cubicBezTo>
                        <a:cubicBezTo>
                          <a:pt x="1" y="94"/>
                          <a:pt x="0" y="93"/>
                          <a:pt x="1" y="93"/>
                        </a:cubicBezTo>
                        <a:cubicBezTo>
                          <a:pt x="1" y="93"/>
                          <a:pt x="1" y="91"/>
                          <a:pt x="1" y="88"/>
                        </a:cubicBezTo>
                        <a:cubicBezTo>
                          <a:pt x="1" y="84"/>
                          <a:pt x="2" y="80"/>
                          <a:pt x="2" y="74"/>
                        </a:cubicBezTo>
                        <a:cubicBezTo>
                          <a:pt x="3" y="71"/>
                          <a:pt x="4" y="68"/>
                          <a:pt x="5" y="65"/>
                        </a:cubicBezTo>
                        <a:cubicBezTo>
                          <a:pt x="6" y="62"/>
                          <a:pt x="7" y="59"/>
                          <a:pt x="8" y="55"/>
                        </a:cubicBezTo>
                        <a:cubicBezTo>
                          <a:pt x="9" y="54"/>
                          <a:pt x="10" y="52"/>
                          <a:pt x="11" y="51"/>
                        </a:cubicBezTo>
                        <a:cubicBezTo>
                          <a:pt x="11" y="49"/>
                          <a:pt x="12" y="47"/>
                          <a:pt x="13" y="46"/>
                        </a:cubicBezTo>
                        <a:cubicBezTo>
                          <a:pt x="15" y="42"/>
                          <a:pt x="17" y="39"/>
                          <a:pt x="19" y="36"/>
                        </a:cubicBezTo>
                        <a:cubicBezTo>
                          <a:pt x="20" y="35"/>
                          <a:pt x="22" y="33"/>
                          <a:pt x="23" y="32"/>
                        </a:cubicBezTo>
                        <a:cubicBezTo>
                          <a:pt x="24" y="30"/>
                          <a:pt x="25" y="29"/>
                          <a:pt x="27" y="27"/>
                        </a:cubicBezTo>
                        <a:cubicBezTo>
                          <a:pt x="29" y="24"/>
                          <a:pt x="32" y="22"/>
                          <a:pt x="34" y="20"/>
                        </a:cubicBezTo>
                        <a:cubicBezTo>
                          <a:pt x="35" y="19"/>
                          <a:pt x="36" y="18"/>
                          <a:pt x="36" y="18"/>
                        </a:cubicBezTo>
                        <a:cubicBezTo>
                          <a:pt x="37" y="17"/>
                          <a:pt x="38" y="17"/>
                          <a:pt x="38" y="16"/>
                        </a:cubicBezTo>
                        <a:cubicBezTo>
                          <a:pt x="40" y="15"/>
                          <a:pt x="41" y="14"/>
                          <a:pt x="42" y="13"/>
                        </a:cubicBezTo>
                        <a:cubicBezTo>
                          <a:pt x="44" y="12"/>
                          <a:pt x="45" y="12"/>
                          <a:pt x="46" y="11"/>
                        </a:cubicBezTo>
                        <a:cubicBezTo>
                          <a:pt x="48" y="10"/>
                          <a:pt x="49" y="9"/>
                          <a:pt x="50" y="8"/>
                        </a:cubicBezTo>
                        <a:cubicBezTo>
                          <a:pt x="51" y="8"/>
                          <a:pt x="51" y="8"/>
                          <a:pt x="52" y="7"/>
                        </a:cubicBezTo>
                        <a:cubicBezTo>
                          <a:pt x="53" y="7"/>
                          <a:pt x="53" y="7"/>
                          <a:pt x="54" y="6"/>
                        </a:cubicBezTo>
                        <a:cubicBezTo>
                          <a:pt x="55" y="6"/>
                          <a:pt x="56" y="5"/>
                          <a:pt x="57" y="5"/>
                        </a:cubicBezTo>
                        <a:cubicBezTo>
                          <a:pt x="59" y="4"/>
                          <a:pt x="61" y="3"/>
                          <a:pt x="63" y="2"/>
                        </a:cubicBezTo>
                        <a:cubicBezTo>
                          <a:pt x="66" y="1"/>
                          <a:pt x="68" y="1"/>
                          <a:pt x="68" y="1"/>
                        </a:cubicBezTo>
                        <a:cubicBezTo>
                          <a:pt x="68" y="0"/>
                          <a:pt x="69" y="1"/>
                          <a:pt x="69" y="1"/>
                        </a:cubicBezTo>
                        <a:cubicBezTo>
                          <a:pt x="69" y="2"/>
                          <a:pt x="69" y="2"/>
                          <a:pt x="68" y="3"/>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02" name="Freeform 258">
                    <a:extLst>
                      <a:ext uri="{FF2B5EF4-FFF2-40B4-BE49-F238E27FC236}">
                        <a16:creationId xmlns:a16="http://schemas.microsoft.com/office/drawing/2014/main" id="{A502B6C2-F3E4-43FF-9DC0-2F2317EFCB88}"/>
                      </a:ext>
                    </a:extLst>
                  </p:cNvPr>
                  <p:cNvSpPr>
                    <a:spLocks/>
                  </p:cNvSpPr>
                  <p:nvPr/>
                </p:nvSpPr>
                <p:spPr bwMode="auto">
                  <a:xfrm>
                    <a:off x="3308350" y="4649788"/>
                    <a:ext cx="84138" cy="92075"/>
                  </a:xfrm>
                  <a:custGeom>
                    <a:avLst/>
                    <a:gdLst>
                      <a:gd name="T0" fmla="*/ 10 w 12"/>
                      <a:gd name="T1" fmla="*/ 0 h 13"/>
                      <a:gd name="T2" fmla="*/ 0 w 12"/>
                      <a:gd name="T3" fmla="*/ 13 h 13"/>
                      <a:gd name="T4" fmla="*/ 2 w 12"/>
                      <a:gd name="T5" fmla="*/ 13 h 13"/>
                      <a:gd name="T6" fmla="*/ 6 w 12"/>
                      <a:gd name="T7" fmla="*/ 12 h 13"/>
                      <a:gd name="T8" fmla="*/ 12 w 12"/>
                      <a:gd name="T9" fmla="*/ 12 h 13"/>
                      <a:gd name="T10" fmla="*/ 11 w 12"/>
                      <a:gd name="T11" fmla="*/ 6 h 13"/>
                      <a:gd name="T12" fmla="*/ 10 w 12"/>
                      <a:gd name="T13" fmla="*/ 2 h 13"/>
                      <a:gd name="T14" fmla="*/ 10 w 12"/>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3">
                        <a:moveTo>
                          <a:pt x="10" y="0"/>
                        </a:moveTo>
                        <a:cubicBezTo>
                          <a:pt x="10" y="0"/>
                          <a:pt x="0" y="13"/>
                          <a:pt x="0" y="13"/>
                        </a:cubicBezTo>
                        <a:cubicBezTo>
                          <a:pt x="0" y="13"/>
                          <a:pt x="1" y="13"/>
                          <a:pt x="2" y="13"/>
                        </a:cubicBezTo>
                        <a:cubicBezTo>
                          <a:pt x="3" y="13"/>
                          <a:pt x="5" y="12"/>
                          <a:pt x="6" y="12"/>
                        </a:cubicBezTo>
                        <a:cubicBezTo>
                          <a:pt x="9" y="12"/>
                          <a:pt x="12" y="12"/>
                          <a:pt x="12" y="12"/>
                        </a:cubicBezTo>
                        <a:cubicBezTo>
                          <a:pt x="12" y="12"/>
                          <a:pt x="11" y="9"/>
                          <a:pt x="11" y="6"/>
                        </a:cubicBezTo>
                        <a:cubicBezTo>
                          <a:pt x="10" y="5"/>
                          <a:pt x="10" y="3"/>
                          <a:pt x="10" y="2"/>
                        </a:cubicBezTo>
                        <a:cubicBezTo>
                          <a:pt x="10" y="1"/>
                          <a:pt x="10" y="0"/>
                          <a:pt x="10" y="0"/>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03" name="Freeform 259">
                    <a:extLst>
                      <a:ext uri="{FF2B5EF4-FFF2-40B4-BE49-F238E27FC236}">
                        <a16:creationId xmlns:a16="http://schemas.microsoft.com/office/drawing/2014/main" id="{AC741520-F2E5-4D68-B58D-08EAA8DF71E9}"/>
                      </a:ext>
                    </a:extLst>
                  </p:cNvPr>
                  <p:cNvSpPr>
                    <a:spLocks/>
                  </p:cNvSpPr>
                  <p:nvPr/>
                </p:nvSpPr>
                <p:spPr bwMode="auto">
                  <a:xfrm>
                    <a:off x="3208338" y="4692650"/>
                    <a:ext cx="85725" cy="141288"/>
                  </a:xfrm>
                  <a:custGeom>
                    <a:avLst/>
                    <a:gdLst>
                      <a:gd name="T0" fmla="*/ 11 w 12"/>
                      <a:gd name="T1" fmla="*/ 2 h 20"/>
                      <a:gd name="T2" fmla="*/ 6 w 12"/>
                      <a:gd name="T3" fmla="*/ 10 h 20"/>
                      <a:gd name="T4" fmla="*/ 3 w 12"/>
                      <a:gd name="T5" fmla="*/ 17 h 20"/>
                      <a:gd name="T6" fmla="*/ 2 w 12"/>
                      <a:gd name="T7" fmla="*/ 19 h 20"/>
                      <a:gd name="T8" fmla="*/ 2 w 12"/>
                      <a:gd name="T9" fmla="*/ 19 h 20"/>
                      <a:gd name="T10" fmla="*/ 1 w 12"/>
                      <a:gd name="T11" fmla="*/ 20 h 20"/>
                      <a:gd name="T12" fmla="*/ 0 w 12"/>
                      <a:gd name="T13" fmla="*/ 19 h 20"/>
                      <a:gd name="T14" fmla="*/ 0 w 12"/>
                      <a:gd name="T15" fmla="*/ 18 h 20"/>
                      <a:gd name="T16" fmla="*/ 1 w 12"/>
                      <a:gd name="T17" fmla="*/ 16 h 20"/>
                      <a:gd name="T18" fmla="*/ 4 w 12"/>
                      <a:gd name="T19" fmla="*/ 9 h 20"/>
                      <a:gd name="T20" fmla="*/ 10 w 12"/>
                      <a:gd name="T21" fmla="*/ 0 h 20"/>
                      <a:gd name="T22" fmla="*/ 11 w 12"/>
                      <a:gd name="T23" fmla="*/ 0 h 20"/>
                      <a:gd name="T24" fmla="*/ 11 w 12"/>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1" y="2"/>
                        </a:moveTo>
                        <a:cubicBezTo>
                          <a:pt x="11" y="2"/>
                          <a:pt x="9" y="6"/>
                          <a:pt x="6" y="10"/>
                        </a:cubicBezTo>
                        <a:cubicBezTo>
                          <a:pt x="5" y="13"/>
                          <a:pt x="4" y="15"/>
                          <a:pt x="3" y="17"/>
                        </a:cubicBezTo>
                        <a:cubicBezTo>
                          <a:pt x="3" y="17"/>
                          <a:pt x="2" y="18"/>
                          <a:pt x="2" y="19"/>
                        </a:cubicBezTo>
                        <a:cubicBezTo>
                          <a:pt x="2" y="19"/>
                          <a:pt x="2" y="19"/>
                          <a:pt x="2" y="19"/>
                        </a:cubicBezTo>
                        <a:cubicBezTo>
                          <a:pt x="2" y="20"/>
                          <a:pt x="1" y="20"/>
                          <a:pt x="1" y="20"/>
                        </a:cubicBezTo>
                        <a:cubicBezTo>
                          <a:pt x="0" y="20"/>
                          <a:pt x="0" y="19"/>
                          <a:pt x="0" y="19"/>
                        </a:cubicBezTo>
                        <a:cubicBezTo>
                          <a:pt x="0" y="19"/>
                          <a:pt x="0" y="18"/>
                          <a:pt x="0" y="18"/>
                        </a:cubicBezTo>
                        <a:cubicBezTo>
                          <a:pt x="1" y="17"/>
                          <a:pt x="1" y="17"/>
                          <a:pt x="1" y="16"/>
                        </a:cubicBezTo>
                        <a:cubicBezTo>
                          <a:pt x="2" y="14"/>
                          <a:pt x="3" y="12"/>
                          <a:pt x="4" y="9"/>
                        </a:cubicBezTo>
                        <a:cubicBezTo>
                          <a:pt x="7" y="5"/>
                          <a:pt x="10" y="0"/>
                          <a:pt x="10" y="0"/>
                        </a:cubicBezTo>
                        <a:cubicBezTo>
                          <a:pt x="10" y="0"/>
                          <a:pt x="11" y="0"/>
                          <a:pt x="11" y="0"/>
                        </a:cubicBezTo>
                        <a:cubicBezTo>
                          <a:pt x="12" y="0"/>
                          <a:pt x="12" y="1"/>
                          <a:pt x="11" y="2"/>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04" name="Freeform 260">
                    <a:extLst>
                      <a:ext uri="{FF2B5EF4-FFF2-40B4-BE49-F238E27FC236}">
                        <a16:creationId xmlns:a16="http://schemas.microsoft.com/office/drawing/2014/main" id="{9E70632D-3FFD-4A0B-AD5E-3CAC99CFB423}"/>
                      </a:ext>
                    </a:extLst>
                  </p:cNvPr>
                  <p:cNvSpPr>
                    <a:spLocks/>
                  </p:cNvSpPr>
                  <p:nvPr/>
                </p:nvSpPr>
                <p:spPr bwMode="auto">
                  <a:xfrm>
                    <a:off x="3308350" y="4614863"/>
                    <a:ext cx="41275" cy="49213"/>
                  </a:xfrm>
                  <a:custGeom>
                    <a:avLst/>
                    <a:gdLst>
                      <a:gd name="T0" fmla="*/ 6 w 6"/>
                      <a:gd name="T1" fmla="*/ 2 h 7"/>
                      <a:gd name="T2" fmla="*/ 4 w 6"/>
                      <a:gd name="T3" fmla="*/ 4 h 7"/>
                      <a:gd name="T4" fmla="*/ 2 w 6"/>
                      <a:gd name="T5" fmla="*/ 7 h 7"/>
                      <a:gd name="T6" fmla="*/ 0 w 6"/>
                      <a:gd name="T7" fmla="*/ 7 h 7"/>
                      <a:gd name="T8" fmla="*/ 0 w 6"/>
                      <a:gd name="T9" fmla="*/ 5 h 7"/>
                      <a:gd name="T10" fmla="*/ 2 w 6"/>
                      <a:gd name="T11" fmla="*/ 3 h 7"/>
                      <a:gd name="T12" fmla="*/ 4 w 6"/>
                      <a:gd name="T13" fmla="*/ 1 h 7"/>
                      <a:gd name="T14" fmla="*/ 6 w 6"/>
                      <a:gd name="T15" fmla="*/ 0 h 7"/>
                      <a:gd name="T16" fmla="*/ 6 w 6"/>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6" y="2"/>
                        </a:moveTo>
                        <a:cubicBezTo>
                          <a:pt x="6" y="2"/>
                          <a:pt x="5" y="3"/>
                          <a:pt x="4" y="4"/>
                        </a:cubicBezTo>
                        <a:cubicBezTo>
                          <a:pt x="3" y="5"/>
                          <a:pt x="2" y="7"/>
                          <a:pt x="2" y="7"/>
                        </a:cubicBezTo>
                        <a:cubicBezTo>
                          <a:pt x="1" y="7"/>
                          <a:pt x="1" y="7"/>
                          <a:pt x="0" y="7"/>
                        </a:cubicBezTo>
                        <a:cubicBezTo>
                          <a:pt x="0" y="7"/>
                          <a:pt x="0" y="6"/>
                          <a:pt x="0" y="5"/>
                        </a:cubicBezTo>
                        <a:cubicBezTo>
                          <a:pt x="0" y="5"/>
                          <a:pt x="1" y="4"/>
                          <a:pt x="2" y="3"/>
                        </a:cubicBezTo>
                        <a:cubicBezTo>
                          <a:pt x="3" y="2"/>
                          <a:pt x="4" y="1"/>
                          <a:pt x="4" y="1"/>
                        </a:cubicBezTo>
                        <a:cubicBezTo>
                          <a:pt x="5" y="0"/>
                          <a:pt x="5" y="0"/>
                          <a:pt x="6" y="0"/>
                        </a:cubicBezTo>
                        <a:cubicBezTo>
                          <a:pt x="6" y="1"/>
                          <a:pt x="6" y="1"/>
                          <a:pt x="6" y="2"/>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05" name="Freeform 261">
                    <a:extLst>
                      <a:ext uri="{FF2B5EF4-FFF2-40B4-BE49-F238E27FC236}">
                        <a16:creationId xmlns:a16="http://schemas.microsoft.com/office/drawing/2014/main" id="{7989B1FE-D65E-4A17-8985-C8DB3D802C21}"/>
                      </a:ext>
                    </a:extLst>
                  </p:cNvPr>
                  <p:cNvSpPr>
                    <a:spLocks/>
                  </p:cNvSpPr>
                  <p:nvPr/>
                </p:nvSpPr>
                <p:spPr bwMode="auto">
                  <a:xfrm>
                    <a:off x="3681413" y="4408488"/>
                    <a:ext cx="769938" cy="298450"/>
                  </a:xfrm>
                  <a:custGeom>
                    <a:avLst/>
                    <a:gdLst>
                      <a:gd name="T0" fmla="*/ 107 w 109"/>
                      <a:gd name="T1" fmla="*/ 41 h 42"/>
                      <a:gd name="T2" fmla="*/ 104 w 109"/>
                      <a:gd name="T3" fmla="*/ 37 h 42"/>
                      <a:gd name="T4" fmla="*/ 100 w 109"/>
                      <a:gd name="T5" fmla="*/ 33 h 42"/>
                      <a:gd name="T6" fmla="*/ 98 w 109"/>
                      <a:gd name="T7" fmla="*/ 30 h 42"/>
                      <a:gd name="T8" fmla="*/ 95 w 109"/>
                      <a:gd name="T9" fmla="*/ 28 h 42"/>
                      <a:gd name="T10" fmla="*/ 92 w 109"/>
                      <a:gd name="T11" fmla="*/ 25 h 42"/>
                      <a:gd name="T12" fmla="*/ 88 w 109"/>
                      <a:gd name="T13" fmla="*/ 22 h 42"/>
                      <a:gd name="T14" fmla="*/ 84 w 109"/>
                      <a:gd name="T15" fmla="*/ 19 h 42"/>
                      <a:gd name="T16" fmla="*/ 80 w 109"/>
                      <a:gd name="T17" fmla="*/ 16 h 42"/>
                      <a:gd name="T18" fmla="*/ 75 w 109"/>
                      <a:gd name="T19" fmla="*/ 14 h 42"/>
                      <a:gd name="T20" fmla="*/ 70 w 109"/>
                      <a:gd name="T21" fmla="*/ 11 h 42"/>
                      <a:gd name="T22" fmla="*/ 68 w 109"/>
                      <a:gd name="T23" fmla="*/ 10 h 42"/>
                      <a:gd name="T24" fmla="*/ 65 w 109"/>
                      <a:gd name="T25" fmla="*/ 9 h 42"/>
                      <a:gd name="T26" fmla="*/ 60 w 109"/>
                      <a:gd name="T27" fmla="*/ 7 h 42"/>
                      <a:gd name="T28" fmla="*/ 19 w 109"/>
                      <a:gd name="T29" fmla="*/ 3 h 42"/>
                      <a:gd name="T30" fmla="*/ 12 w 109"/>
                      <a:gd name="T31" fmla="*/ 4 h 42"/>
                      <a:gd name="T32" fmla="*/ 9 w 109"/>
                      <a:gd name="T33" fmla="*/ 5 h 42"/>
                      <a:gd name="T34" fmla="*/ 6 w 109"/>
                      <a:gd name="T35" fmla="*/ 6 h 42"/>
                      <a:gd name="T36" fmla="*/ 2 w 109"/>
                      <a:gd name="T37" fmla="*/ 6 h 42"/>
                      <a:gd name="T38" fmla="*/ 1 w 109"/>
                      <a:gd name="T39" fmla="*/ 7 h 42"/>
                      <a:gd name="T40" fmla="*/ 0 w 109"/>
                      <a:gd name="T41" fmla="*/ 6 h 42"/>
                      <a:gd name="T42" fmla="*/ 1 w 109"/>
                      <a:gd name="T43" fmla="*/ 5 h 42"/>
                      <a:gd name="T44" fmla="*/ 2 w 109"/>
                      <a:gd name="T45" fmla="*/ 5 h 42"/>
                      <a:gd name="T46" fmla="*/ 6 w 109"/>
                      <a:gd name="T47" fmla="*/ 4 h 42"/>
                      <a:gd name="T48" fmla="*/ 8 w 109"/>
                      <a:gd name="T49" fmla="*/ 3 h 42"/>
                      <a:gd name="T50" fmla="*/ 11 w 109"/>
                      <a:gd name="T51" fmla="*/ 2 h 42"/>
                      <a:gd name="T52" fmla="*/ 19 w 109"/>
                      <a:gd name="T53" fmla="*/ 1 h 42"/>
                      <a:gd name="T54" fmla="*/ 60 w 109"/>
                      <a:gd name="T55" fmla="*/ 5 h 42"/>
                      <a:gd name="T56" fmla="*/ 66 w 109"/>
                      <a:gd name="T57" fmla="*/ 7 h 42"/>
                      <a:gd name="T58" fmla="*/ 68 w 109"/>
                      <a:gd name="T59" fmla="*/ 8 h 42"/>
                      <a:gd name="T60" fmla="*/ 71 w 109"/>
                      <a:gd name="T61" fmla="*/ 9 h 42"/>
                      <a:gd name="T62" fmla="*/ 76 w 109"/>
                      <a:gd name="T63" fmla="*/ 12 h 42"/>
                      <a:gd name="T64" fmla="*/ 81 w 109"/>
                      <a:gd name="T65" fmla="*/ 15 h 42"/>
                      <a:gd name="T66" fmla="*/ 85 w 109"/>
                      <a:gd name="T67" fmla="*/ 17 h 42"/>
                      <a:gd name="T68" fmla="*/ 89 w 109"/>
                      <a:gd name="T69" fmla="*/ 20 h 42"/>
                      <a:gd name="T70" fmla="*/ 93 w 109"/>
                      <a:gd name="T71" fmla="*/ 23 h 42"/>
                      <a:gd name="T72" fmla="*/ 96 w 109"/>
                      <a:gd name="T73" fmla="*/ 26 h 42"/>
                      <a:gd name="T74" fmla="*/ 99 w 109"/>
                      <a:gd name="T75" fmla="*/ 29 h 42"/>
                      <a:gd name="T76" fmla="*/ 102 w 109"/>
                      <a:gd name="T77" fmla="*/ 32 h 42"/>
                      <a:gd name="T78" fmla="*/ 106 w 109"/>
                      <a:gd name="T79" fmla="*/ 36 h 42"/>
                      <a:gd name="T80" fmla="*/ 109 w 109"/>
                      <a:gd name="T81" fmla="*/ 40 h 42"/>
                      <a:gd name="T82" fmla="*/ 109 w 109"/>
                      <a:gd name="T83" fmla="*/ 42 h 42"/>
                      <a:gd name="T84" fmla="*/ 107 w 109"/>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07" y="41"/>
                        </a:moveTo>
                        <a:cubicBezTo>
                          <a:pt x="107" y="41"/>
                          <a:pt x="106" y="40"/>
                          <a:pt x="104" y="37"/>
                        </a:cubicBezTo>
                        <a:cubicBezTo>
                          <a:pt x="103" y="36"/>
                          <a:pt x="102" y="35"/>
                          <a:pt x="100" y="33"/>
                        </a:cubicBezTo>
                        <a:cubicBezTo>
                          <a:pt x="100" y="32"/>
                          <a:pt x="99" y="31"/>
                          <a:pt x="98" y="30"/>
                        </a:cubicBezTo>
                        <a:cubicBezTo>
                          <a:pt x="97" y="29"/>
                          <a:pt x="96" y="29"/>
                          <a:pt x="95" y="28"/>
                        </a:cubicBezTo>
                        <a:cubicBezTo>
                          <a:pt x="94" y="27"/>
                          <a:pt x="93" y="26"/>
                          <a:pt x="92" y="25"/>
                        </a:cubicBezTo>
                        <a:cubicBezTo>
                          <a:pt x="90" y="24"/>
                          <a:pt x="89" y="23"/>
                          <a:pt x="88" y="22"/>
                        </a:cubicBezTo>
                        <a:cubicBezTo>
                          <a:pt x="87" y="21"/>
                          <a:pt x="85" y="20"/>
                          <a:pt x="84" y="19"/>
                        </a:cubicBezTo>
                        <a:cubicBezTo>
                          <a:pt x="83" y="18"/>
                          <a:pt x="81" y="17"/>
                          <a:pt x="80" y="16"/>
                        </a:cubicBezTo>
                        <a:cubicBezTo>
                          <a:pt x="78" y="15"/>
                          <a:pt x="77" y="14"/>
                          <a:pt x="75" y="14"/>
                        </a:cubicBezTo>
                        <a:cubicBezTo>
                          <a:pt x="73" y="13"/>
                          <a:pt x="72" y="12"/>
                          <a:pt x="70" y="11"/>
                        </a:cubicBezTo>
                        <a:cubicBezTo>
                          <a:pt x="68" y="10"/>
                          <a:pt x="68" y="10"/>
                          <a:pt x="68" y="10"/>
                        </a:cubicBezTo>
                        <a:cubicBezTo>
                          <a:pt x="65" y="9"/>
                          <a:pt x="65" y="9"/>
                          <a:pt x="65" y="9"/>
                        </a:cubicBezTo>
                        <a:cubicBezTo>
                          <a:pt x="63" y="8"/>
                          <a:pt x="62" y="8"/>
                          <a:pt x="60" y="7"/>
                        </a:cubicBezTo>
                        <a:cubicBezTo>
                          <a:pt x="46" y="2"/>
                          <a:pt x="30" y="2"/>
                          <a:pt x="19" y="3"/>
                        </a:cubicBezTo>
                        <a:cubicBezTo>
                          <a:pt x="17" y="3"/>
                          <a:pt x="14" y="4"/>
                          <a:pt x="12" y="4"/>
                        </a:cubicBezTo>
                        <a:cubicBezTo>
                          <a:pt x="11" y="4"/>
                          <a:pt x="10" y="5"/>
                          <a:pt x="9" y="5"/>
                        </a:cubicBezTo>
                        <a:cubicBezTo>
                          <a:pt x="8" y="5"/>
                          <a:pt x="7" y="5"/>
                          <a:pt x="6" y="6"/>
                        </a:cubicBezTo>
                        <a:cubicBezTo>
                          <a:pt x="4" y="6"/>
                          <a:pt x="3" y="6"/>
                          <a:pt x="2" y="6"/>
                        </a:cubicBezTo>
                        <a:cubicBezTo>
                          <a:pt x="2" y="7"/>
                          <a:pt x="1" y="7"/>
                          <a:pt x="1" y="7"/>
                        </a:cubicBezTo>
                        <a:cubicBezTo>
                          <a:pt x="1" y="7"/>
                          <a:pt x="0" y="7"/>
                          <a:pt x="0" y="6"/>
                        </a:cubicBezTo>
                        <a:cubicBezTo>
                          <a:pt x="0" y="6"/>
                          <a:pt x="0" y="5"/>
                          <a:pt x="1" y="5"/>
                        </a:cubicBezTo>
                        <a:cubicBezTo>
                          <a:pt x="1" y="5"/>
                          <a:pt x="1" y="5"/>
                          <a:pt x="2" y="5"/>
                        </a:cubicBezTo>
                        <a:cubicBezTo>
                          <a:pt x="3" y="4"/>
                          <a:pt x="4" y="4"/>
                          <a:pt x="6" y="4"/>
                        </a:cubicBezTo>
                        <a:cubicBezTo>
                          <a:pt x="6" y="3"/>
                          <a:pt x="7" y="3"/>
                          <a:pt x="8" y="3"/>
                        </a:cubicBezTo>
                        <a:cubicBezTo>
                          <a:pt x="9" y="3"/>
                          <a:pt x="10" y="2"/>
                          <a:pt x="11" y="2"/>
                        </a:cubicBezTo>
                        <a:cubicBezTo>
                          <a:pt x="14" y="2"/>
                          <a:pt x="16" y="1"/>
                          <a:pt x="19" y="1"/>
                        </a:cubicBezTo>
                        <a:cubicBezTo>
                          <a:pt x="30" y="0"/>
                          <a:pt x="46" y="0"/>
                          <a:pt x="60" y="5"/>
                        </a:cubicBezTo>
                        <a:cubicBezTo>
                          <a:pt x="62" y="6"/>
                          <a:pt x="64" y="7"/>
                          <a:pt x="66" y="7"/>
                        </a:cubicBezTo>
                        <a:cubicBezTo>
                          <a:pt x="68" y="8"/>
                          <a:pt x="68" y="8"/>
                          <a:pt x="68" y="8"/>
                        </a:cubicBezTo>
                        <a:cubicBezTo>
                          <a:pt x="71" y="9"/>
                          <a:pt x="71" y="9"/>
                          <a:pt x="71" y="9"/>
                        </a:cubicBezTo>
                        <a:cubicBezTo>
                          <a:pt x="73" y="10"/>
                          <a:pt x="74" y="11"/>
                          <a:pt x="76" y="12"/>
                        </a:cubicBezTo>
                        <a:cubicBezTo>
                          <a:pt x="78" y="13"/>
                          <a:pt x="79" y="14"/>
                          <a:pt x="81" y="15"/>
                        </a:cubicBezTo>
                        <a:cubicBezTo>
                          <a:pt x="82" y="16"/>
                          <a:pt x="84" y="16"/>
                          <a:pt x="85" y="17"/>
                        </a:cubicBezTo>
                        <a:cubicBezTo>
                          <a:pt x="86" y="18"/>
                          <a:pt x="88" y="19"/>
                          <a:pt x="89" y="20"/>
                        </a:cubicBezTo>
                        <a:cubicBezTo>
                          <a:pt x="90" y="21"/>
                          <a:pt x="92" y="22"/>
                          <a:pt x="93" y="23"/>
                        </a:cubicBezTo>
                        <a:cubicBezTo>
                          <a:pt x="94" y="24"/>
                          <a:pt x="95" y="25"/>
                          <a:pt x="96" y="26"/>
                        </a:cubicBezTo>
                        <a:cubicBezTo>
                          <a:pt x="97" y="27"/>
                          <a:pt x="98" y="28"/>
                          <a:pt x="99" y="29"/>
                        </a:cubicBezTo>
                        <a:cubicBezTo>
                          <a:pt x="100" y="30"/>
                          <a:pt x="101" y="31"/>
                          <a:pt x="102" y="32"/>
                        </a:cubicBezTo>
                        <a:cubicBezTo>
                          <a:pt x="103" y="33"/>
                          <a:pt x="105" y="35"/>
                          <a:pt x="106" y="36"/>
                        </a:cubicBezTo>
                        <a:cubicBezTo>
                          <a:pt x="108" y="39"/>
                          <a:pt x="109" y="40"/>
                          <a:pt x="109" y="40"/>
                        </a:cubicBezTo>
                        <a:cubicBezTo>
                          <a:pt x="109" y="41"/>
                          <a:pt x="109" y="41"/>
                          <a:pt x="109" y="42"/>
                        </a:cubicBezTo>
                        <a:cubicBezTo>
                          <a:pt x="108" y="42"/>
                          <a:pt x="108" y="42"/>
                          <a:pt x="107" y="41"/>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06" name="Freeform 262">
                    <a:extLst>
                      <a:ext uri="{FF2B5EF4-FFF2-40B4-BE49-F238E27FC236}">
                        <a16:creationId xmlns:a16="http://schemas.microsoft.com/office/drawing/2014/main" id="{1167517C-19C8-4091-88FB-049D8CC914AF}"/>
                      </a:ext>
                    </a:extLst>
                  </p:cNvPr>
                  <p:cNvSpPr>
                    <a:spLocks/>
                  </p:cNvSpPr>
                  <p:nvPr/>
                </p:nvSpPr>
                <p:spPr bwMode="auto">
                  <a:xfrm>
                    <a:off x="4062413" y="4437063"/>
                    <a:ext cx="106363" cy="77788"/>
                  </a:xfrm>
                  <a:custGeom>
                    <a:avLst/>
                    <a:gdLst>
                      <a:gd name="T0" fmla="*/ 15 w 15"/>
                      <a:gd name="T1" fmla="*/ 5 h 11"/>
                      <a:gd name="T2" fmla="*/ 12 w 15"/>
                      <a:gd name="T3" fmla="*/ 5 h 11"/>
                      <a:gd name="T4" fmla="*/ 7 w 15"/>
                      <a:gd name="T5" fmla="*/ 3 h 11"/>
                      <a:gd name="T6" fmla="*/ 5 w 15"/>
                      <a:gd name="T7" fmla="*/ 2 h 11"/>
                      <a:gd name="T8" fmla="*/ 2 w 15"/>
                      <a:gd name="T9" fmla="*/ 1 h 11"/>
                      <a:gd name="T10" fmla="*/ 0 w 15"/>
                      <a:gd name="T11" fmla="*/ 0 h 11"/>
                      <a:gd name="T12" fmla="*/ 2 w 15"/>
                      <a:gd name="T13" fmla="*/ 5 h 11"/>
                      <a:gd name="T14" fmla="*/ 3 w 15"/>
                      <a:gd name="T15" fmla="*/ 7 h 11"/>
                      <a:gd name="T16" fmla="*/ 4 w 15"/>
                      <a:gd name="T17" fmla="*/ 9 h 11"/>
                      <a:gd name="T18" fmla="*/ 5 w 15"/>
                      <a:gd name="T19" fmla="*/ 11 h 11"/>
                      <a:gd name="T20" fmla="*/ 10 w 15"/>
                      <a:gd name="T21" fmla="*/ 8 h 11"/>
                      <a:gd name="T22" fmla="*/ 13 w 15"/>
                      <a:gd name="T23" fmla="*/ 6 h 11"/>
                      <a:gd name="T24" fmla="*/ 15 w 15"/>
                      <a:gd name="T2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1">
                        <a:moveTo>
                          <a:pt x="15" y="5"/>
                        </a:moveTo>
                        <a:cubicBezTo>
                          <a:pt x="15" y="5"/>
                          <a:pt x="14" y="5"/>
                          <a:pt x="12" y="5"/>
                        </a:cubicBezTo>
                        <a:cubicBezTo>
                          <a:pt x="11" y="4"/>
                          <a:pt x="9" y="3"/>
                          <a:pt x="7" y="3"/>
                        </a:cubicBezTo>
                        <a:cubicBezTo>
                          <a:pt x="6" y="2"/>
                          <a:pt x="5" y="2"/>
                          <a:pt x="5" y="2"/>
                        </a:cubicBezTo>
                        <a:cubicBezTo>
                          <a:pt x="4" y="1"/>
                          <a:pt x="3" y="1"/>
                          <a:pt x="2" y="1"/>
                        </a:cubicBezTo>
                        <a:cubicBezTo>
                          <a:pt x="1" y="1"/>
                          <a:pt x="0" y="0"/>
                          <a:pt x="0" y="0"/>
                        </a:cubicBezTo>
                        <a:cubicBezTo>
                          <a:pt x="0" y="0"/>
                          <a:pt x="1" y="3"/>
                          <a:pt x="2" y="5"/>
                        </a:cubicBezTo>
                        <a:cubicBezTo>
                          <a:pt x="3" y="6"/>
                          <a:pt x="3" y="7"/>
                          <a:pt x="3" y="7"/>
                        </a:cubicBezTo>
                        <a:cubicBezTo>
                          <a:pt x="4" y="8"/>
                          <a:pt x="4" y="9"/>
                          <a:pt x="4" y="9"/>
                        </a:cubicBezTo>
                        <a:cubicBezTo>
                          <a:pt x="4" y="10"/>
                          <a:pt x="5" y="11"/>
                          <a:pt x="5" y="11"/>
                        </a:cubicBezTo>
                        <a:cubicBezTo>
                          <a:pt x="5" y="11"/>
                          <a:pt x="7" y="9"/>
                          <a:pt x="10" y="8"/>
                        </a:cubicBezTo>
                        <a:cubicBezTo>
                          <a:pt x="11" y="7"/>
                          <a:pt x="12" y="7"/>
                          <a:pt x="13" y="6"/>
                        </a:cubicBezTo>
                        <a:cubicBezTo>
                          <a:pt x="14" y="6"/>
                          <a:pt x="15" y="5"/>
                          <a:pt x="15" y="5"/>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07" name="Freeform 263">
                    <a:extLst>
                      <a:ext uri="{FF2B5EF4-FFF2-40B4-BE49-F238E27FC236}">
                        <a16:creationId xmlns:a16="http://schemas.microsoft.com/office/drawing/2014/main" id="{BB048CE4-8B37-4ABB-B0DF-0E0107F00C3D}"/>
                      </a:ext>
                    </a:extLst>
                  </p:cNvPr>
                  <p:cNvSpPr>
                    <a:spLocks/>
                  </p:cNvSpPr>
                  <p:nvPr/>
                </p:nvSpPr>
                <p:spPr bwMode="auto">
                  <a:xfrm>
                    <a:off x="3943350" y="4367213"/>
                    <a:ext cx="161925" cy="41275"/>
                  </a:xfrm>
                  <a:custGeom>
                    <a:avLst/>
                    <a:gdLst>
                      <a:gd name="T0" fmla="*/ 21 w 23"/>
                      <a:gd name="T1" fmla="*/ 6 h 6"/>
                      <a:gd name="T2" fmla="*/ 18 w 23"/>
                      <a:gd name="T3" fmla="*/ 5 h 6"/>
                      <a:gd name="T4" fmla="*/ 11 w 23"/>
                      <a:gd name="T5" fmla="*/ 4 h 6"/>
                      <a:gd name="T6" fmla="*/ 4 w 23"/>
                      <a:gd name="T7" fmla="*/ 3 h 6"/>
                      <a:gd name="T8" fmla="*/ 2 w 23"/>
                      <a:gd name="T9" fmla="*/ 2 h 6"/>
                      <a:gd name="T10" fmla="*/ 1 w 23"/>
                      <a:gd name="T11" fmla="*/ 2 h 6"/>
                      <a:gd name="T12" fmla="*/ 0 w 23"/>
                      <a:gd name="T13" fmla="*/ 1 h 6"/>
                      <a:gd name="T14" fmla="*/ 1 w 23"/>
                      <a:gd name="T15" fmla="*/ 0 h 6"/>
                      <a:gd name="T16" fmla="*/ 2 w 23"/>
                      <a:gd name="T17" fmla="*/ 0 h 6"/>
                      <a:gd name="T18" fmla="*/ 5 w 23"/>
                      <a:gd name="T19" fmla="*/ 1 h 6"/>
                      <a:gd name="T20" fmla="*/ 12 w 23"/>
                      <a:gd name="T21" fmla="*/ 2 h 6"/>
                      <a:gd name="T22" fmla="*/ 18 w 23"/>
                      <a:gd name="T23" fmla="*/ 3 h 6"/>
                      <a:gd name="T24" fmla="*/ 22 w 23"/>
                      <a:gd name="T25" fmla="*/ 4 h 6"/>
                      <a:gd name="T26" fmla="*/ 22 w 23"/>
                      <a:gd name="T27" fmla="*/ 5 h 6"/>
                      <a:gd name="T28" fmla="*/ 21 w 23"/>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6">
                        <a:moveTo>
                          <a:pt x="21" y="6"/>
                        </a:moveTo>
                        <a:cubicBezTo>
                          <a:pt x="21" y="6"/>
                          <a:pt x="20" y="6"/>
                          <a:pt x="18" y="5"/>
                        </a:cubicBezTo>
                        <a:cubicBezTo>
                          <a:pt x="16" y="5"/>
                          <a:pt x="14" y="4"/>
                          <a:pt x="11" y="4"/>
                        </a:cubicBezTo>
                        <a:cubicBezTo>
                          <a:pt x="9" y="3"/>
                          <a:pt x="6" y="3"/>
                          <a:pt x="4" y="3"/>
                        </a:cubicBezTo>
                        <a:cubicBezTo>
                          <a:pt x="3" y="2"/>
                          <a:pt x="3" y="2"/>
                          <a:pt x="2" y="2"/>
                        </a:cubicBezTo>
                        <a:cubicBezTo>
                          <a:pt x="1" y="2"/>
                          <a:pt x="1" y="2"/>
                          <a:pt x="1" y="2"/>
                        </a:cubicBezTo>
                        <a:cubicBezTo>
                          <a:pt x="1" y="2"/>
                          <a:pt x="0" y="2"/>
                          <a:pt x="0" y="1"/>
                        </a:cubicBezTo>
                        <a:cubicBezTo>
                          <a:pt x="0" y="1"/>
                          <a:pt x="1" y="0"/>
                          <a:pt x="1" y="0"/>
                        </a:cubicBezTo>
                        <a:cubicBezTo>
                          <a:pt x="1" y="0"/>
                          <a:pt x="2" y="0"/>
                          <a:pt x="2" y="0"/>
                        </a:cubicBezTo>
                        <a:cubicBezTo>
                          <a:pt x="3" y="1"/>
                          <a:pt x="4" y="0"/>
                          <a:pt x="5" y="1"/>
                        </a:cubicBezTo>
                        <a:cubicBezTo>
                          <a:pt x="6" y="1"/>
                          <a:pt x="9" y="1"/>
                          <a:pt x="12" y="2"/>
                        </a:cubicBezTo>
                        <a:cubicBezTo>
                          <a:pt x="14" y="2"/>
                          <a:pt x="17" y="3"/>
                          <a:pt x="18" y="3"/>
                        </a:cubicBezTo>
                        <a:cubicBezTo>
                          <a:pt x="20" y="4"/>
                          <a:pt x="22" y="4"/>
                          <a:pt x="22" y="4"/>
                        </a:cubicBezTo>
                        <a:cubicBezTo>
                          <a:pt x="22" y="4"/>
                          <a:pt x="23" y="5"/>
                          <a:pt x="22" y="5"/>
                        </a:cubicBezTo>
                        <a:cubicBezTo>
                          <a:pt x="22" y="6"/>
                          <a:pt x="22" y="6"/>
                          <a:pt x="21" y="6"/>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08" name="Freeform 264">
                    <a:extLst>
                      <a:ext uri="{FF2B5EF4-FFF2-40B4-BE49-F238E27FC236}">
                        <a16:creationId xmlns:a16="http://schemas.microsoft.com/office/drawing/2014/main" id="{6549C068-18D5-429D-9677-D5F0F0E204DA}"/>
                      </a:ext>
                    </a:extLst>
                  </p:cNvPr>
                  <p:cNvSpPr>
                    <a:spLocks/>
                  </p:cNvSpPr>
                  <p:nvPr/>
                </p:nvSpPr>
                <p:spPr bwMode="auto">
                  <a:xfrm>
                    <a:off x="4133850" y="4408488"/>
                    <a:ext cx="63500" cy="36513"/>
                  </a:xfrm>
                  <a:custGeom>
                    <a:avLst/>
                    <a:gdLst>
                      <a:gd name="T0" fmla="*/ 7 w 9"/>
                      <a:gd name="T1" fmla="*/ 4 h 5"/>
                      <a:gd name="T2" fmla="*/ 6 w 9"/>
                      <a:gd name="T3" fmla="*/ 4 h 5"/>
                      <a:gd name="T4" fmla="*/ 4 w 9"/>
                      <a:gd name="T5" fmla="*/ 3 h 5"/>
                      <a:gd name="T6" fmla="*/ 1 w 9"/>
                      <a:gd name="T7" fmla="*/ 2 h 5"/>
                      <a:gd name="T8" fmla="*/ 0 w 9"/>
                      <a:gd name="T9" fmla="*/ 1 h 5"/>
                      <a:gd name="T10" fmla="*/ 2 w 9"/>
                      <a:gd name="T11" fmla="*/ 0 h 5"/>
                      <a:gd name="T12" fmla="*/ 5 w 9"/>
                      <a:gd name="T13" fmla="*/ 1 h 5"/>
                      <a:gd name="T14" fmla="*/ 7 w 9"/>
                      <a:gd name="T15" fmla="*/ 2 h 5"/>
                      <a:gd name="T16" fmla="*/ 8 w 9"/>
                      <a:gd name="T17" fmla="*/ 3 h 5"/>
                      <a:gd name="T18" fmla="*/ 8 w 9"/>
                      <a:gd name="T19" fmla="*/ 4 h 5"/>
                      <a:gd name="T20" fmla="*/ 7 w 9"/>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7" y="4"/>
                        </a:moveTo>
                        <a:cubicBezTo>
                          <a:pt x="7" y="4"/>
                          <a:pt x="7" y="4"/>
                          <a:pt x="6" y="4"/>
                        </a:cubicBezTo>
                        <a:cubicBezTo>
                          <a:pt x="5" y="4"/>
                          <a:pt x="5" y="4"/>
                          <a:pt x="4" y="3"/>
                        </a:cubicBezTo>
                        <a:cubicBezTo>
                          <a:pt x="2" y="3"/>
                          <a:pt x="1" y="2"/>
                          <a:pt x="1" y="2"/>
                        </a:cubicBezTo>
                        <a:cubicBezTo>
                          <a:pt x="0" y="2"/>
                          <a:pt x="0" y="1"/>
                          <a:pt x="0" y="1"/>
                        </a:cubicBezTo>
                        <a:cubicBezTo>
                          <a:pt x="0" y="0"/>
                          <a:pt x="1" y="0"/>
                          <a:pt x="2" y="0"/>
                        </a:cubicBezTo>
                        <a:cubicBezTo>
                          <a:pt x="2" y="0"/>
                          <a:pt x="3" y="1"/>
                          <a:pt x="5" y="1"/>
                        </a:cubicBezTo>
                        <a:cubicBezTo>
                          <a:pt x="5" y="2"/>
                          <a:pt x="6" y="2"/>
                          <a:pt x="7" y="2"/>
                        </a:cubicBezTo>
                        <a:cubicBezTo>
                          <a:pt x="7" y="2"/>
                          <a:pt x="8" y="3"/>
                          <a:pt x="8" y="3"/>
                        </a:cubicBezTo>
                        <a:cubicBezTo>
                          <a:pt x="8" y="3"/>
                          <a:pt x="9" y="4"/>
                          <a:pt x="8" y="4"/>
                        </a:cubicBezTo>
                        <a:cubicBezTo>
                          <a:pt x="8" y="5"/>
                          <a:pt x="7" y="5"/>
                          <a:pt x="7" y="4"/>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09" name="Freeform 265">
                    <a:extLst>
                      <a:ext uri="{FF2B5EF4-FFF2-40B4-BE49-F238E27FC236}">
                        <a16:creationId xmlns:a16="http://schemas.microsoft.com/office/drawing/2014/main" id="{334F54A3-1DE7-4A6A-8CB1-1487D5BD7258}"/>
                      </a:ext>
                    </a:extLst>
                  </p:cNvPr>
                  <p:cNvSpPr>
                    <a:spLocks/>
                  </p:cNvSpPr>
                  <p:nvPr/>
                </p:nvSpPr>
                <p:spPr bwMode="auto">
                  <a:xfrm>
                    <a:off x="4445000" y="4699000"/>
                    <a:ext cx="139700" cy="820738"/>
                  </a:xfrm>
                  <a:custGeom>
                    <a:avLst/>
                    <a:gdLst>
                      <a:gd name="T0" fmla="*/ 1 w 20"/>
                      <a:gd name="T1" fmla="*/ 114 h 116"/>
                      <a:gd name="T2" fmla="*/ 1 w 20"/>
                      <a:gd name="T3" fmla="*/ 113 h 116"/>
                      <a:gd name="T4" fmla="*/ 3 w 20"/>
                      <a:gd name="T5" fmla="*/ 110 h 116"/>
                      <a:gd name="T6" fmla="*/ 6 w 20"/>
                      <a:gd name="T7" fmla="*/ 104 h 116"/>
                      <a:gd name="T8" fmla="*/ 10 w 20"/>
                      <a:gd name="T9" fmla="*/ 98 h 116"/>
                      <a:gd name="T10" fmla="*/ 16 w 20"/>
                      <a:gd name="T11" fmla="*/ 80 h 116"/>
                      <a:gd name="T12" fmla="*/ 17 w 20"/>
                      <a:gd name="T13" fmla="*/ 77 h 116"/>
                      <a:gd name="T14" fmla="*/ 17 w 20"/>
                      <a:gd name="T15" fmla="*/ 74 h 116"/>
                      <a:gd name="T16" fmla="*/ 18 w 20"/>
                      <a:gd name="T17" fmla="*/ 69 h 116"/>
                      <a:gd name="T18" fmla="*/ 18 w 20"/>
                      <a:gd name="T19" fmla="*/ 66 h 116"/>
                      <a:gd name="T20" fmla="*/ 18 w 20"/>
                      <a:gd name="T21" fmla="*/ 64 h 116"/>
                      <a:gd name="T22" fmla="*/ 18 w 20"/>
                      <a:gd name="T23" fmla="*/ 58 h 116"/>
                      <a:gd name="T24" fmla="*/ 18 w 20"/>
                      <a:gd name="T25" fmla="*/ 52 h 116"/>
                      <a:gd name="T26" fmla="*/ 18 w 20"/>
                      <a:gd name="T27" fmla="*/ 50 h 116"/>
                      <a:gd name="T28" fmla="*/ 18 w 20"/>
                      <a:gd name="T29" fmla="*/ 47 h 116"/>
                      <a:gd name="T30" fmla="*/ 17 w 20"/>
                      <a:gd name="T31" fmla="*/ 41 h 116"/>
                      <a:gd name="T32" fmla="*/ 17 w 20"/>
                      <a:gd name="T33" fmla="*/ 39 h 116"/>
                      <a:gd name="T34" fmla="*/ 16 w 20"/>
                      <a:gd name="T35" fmla="*/ 36 h 116"/>
                      <a:gd name="T36" fmla="*/ 10 w 20"/>
                      <a:gd name="T37" fmla="*/ 18 h 116"/>
                      <a:gd name="T38" fmla="*/ 6 w 20"/>
                      <a:gd name="T39" fmla="*/ 11 h 116"/>
                      <a:gd name="T40" fmla="*/ 3 w 20"/>
                      <a:gd name="T41" fmla="*/ 6 h 116"/>
                      <a:gd name="T42" fmla="*/ 1 w 20"/>
                      <a:gd name="T43" fmla="*/ 3 h 116"/>
                      <a:gd name="T44" fmla="*/ 1 w 20"/>
                      <a:gd name="T45" fmla="*/ 2 h 116"/>
                      <a:gd name="T46" fmla="*/ 1 w 20"/>
                      <a:gd name="T47" fmla="*/ 1 h 116"/>
                      <a:gd name="T48" fmla="*/ 2 w 20"/>
                      <a:gd name="T49" fmla="*/ 1 h 116"/>
                      <a:gd name="T50" fmla="*/ 3 w 20"/>
                      <a:gd name="T51" fmla="*/ 2 h 116"/>
                      <a:gd name="T52" fmla="*/ 5 w 20"/>
                      <a:gd name="T53" fmla="*/ 5 h 116"/>
                      <a:gd name="T54" fmla="*/ 8 w 20"/>
                      <a:gd name="T55" fmla="*/ 10 h 116"/>
                      <a:gd name="T56" fmla="*/ 12 w 20"/>
                      <a:gd name="T57" fmla="*/ 17 h 116"/>
                      <a:gd name="T58" fmla="*/ 18 w 20"/>
                      <a:gd name="T59" fmla="*/ 36 h 116"/>
                      <a:gd name="T60" fmla="*/ 18 w 20"/>
                      <a:gd name="T61" fmla="*/ 38 h 116"/>
                      <a:gd name="T62" fmla="*/ 19 w 20"/>
                      <a:gd name="T63" fmla="*/ 41 h 116"/>
                      <a:gd name="T64" fmla="*/ 20 w 20"/>
                      <a:gd name="T65" fmla="*/ 47 h 116"/>
                      <a:gd name="T66" fmla="*/ 20 w 20"/>
                      <a:gd name="T67" fmla="*/ 49 h 116"/>
                      <a:gd name="T68" fmla="*/ 20 w 20"/>
                      <a:gd name="T69" fmla="*/ 52 h 116"/>
                      <a:gd name="T70" fmla="*/ 20 w 20"/>
                      <a:gd name="T71" fmla="*/ 58 h 116"/>
                      <a:gd name="T72" fmla="*/ 20 w 20"/>
                      <a:gd name="T73" fmla="*/ 64 h 116"/>
                      <a:gd name="T74" fmla="*/ 20 w 20"/>
                      <a:gd name="T75" fmla="*/ 66 h 116"/>
                      <a:gd name="T76" fmla="*/ 20 w 20"/>
                      <a:gd name="T77" fmla="*/ 69 h 116"/>
                      <a:gd name="T78" fmla="*/ 19 w 20"/>
                      <a:gd name="T79" fmla="*/ 75 h 116"/>
                      <a:gd name="T80" fmla="*/ 18 w 20"/>
                      <a:gd name="T81" fmla="*/ 77 h 116"/>
                      <a:gd name="T82" fmla="*/ 18 w 20"/>
                      <a:gd name="T83" fmla="*/ 80 h 116"/>
                      <a:gd name="T84" fmla="*/ 12 w 20"/>
                      <a:gd name="T85" fmla="*/ 98 h 116"/>
                      <a:gd name="T86" fmla="*/ 8 w 20"/>
                      <a:gd name="T87" fmla="*/ 105 h 116"/>
                      <a:gd name="T88" fmla="*/ 5 w 20"/>
                      <a:gd name="T89" fmla="*/ 111 h 116"/>
                      <a:gd name="T90" fmla="*/ 3 w 20"/>
                      <a:gd name="T91" fmla="*/ 114 h 116"/>
                      <a:gd name="T92" fmla="*/ 2 w 20"/>
                      <a:gd name="T93" fmla="*/ 115 h 116"/>
                      <a:gd name="T94" fmla="*/ 1 w 20"/>
                      <a:gd name="T95" fmla="*/ 115 h 116"/>
                      <a:gd name="T96" fmla="*/ 1 w 20"/>
                      <a:gd name="T97" fmla="*/ 1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116">
                        <a:moveTo>
                          <a:pt x="1" y="114"/>
                        </a:moveTo>
                        <a:cubicBezTo>
                          <a:pt x="1" y="114"/>
                          <a:pt x="1" y="113"/>
                          <a:pt x="1" y="113"/>
                        </a:cubicBezTo>
                        <a:cubicBezTo>
                          <a:pt x="2" y="112"/>
                          <a:pt x="3" y="111"/>
                          <a:pt x="3" y="110"/>
                        </a:cubicBezTo>
                        <a:cubicBezTo>
                          <a:pt x="4" y="108"/>
                          <a:pt x="5" y="106"/>
                          <a:pt x="6" y="104"/>
                        </a:cubicBezTo>
                        <a:cubicBezTo>
                          <a:pt x="8" y="103"/>
                          <a:pt x="9" y="100"/>
                          <a:pt x="10" y="98"/>
                        </a:cubicBezTo>
                        <a:cubicBezTo>
                          <a:pt x="12" y="93"/>
                          <a:pt x="14" y="86"/>
                          <a:pt x="16" y="80"/>
                        </a:cubicBezTo>
                        <a:cubicBezTo>
                          <a:pt x="16" y="79"/>
                          <a:pt x="16" y="78"/>
                          <a:pt x="17" y="77"/>
                        </a:cubicBezTo>
                        <a:cubicBezTo>
                          <a:pt x="17" y="76"/>
                          <a:pt x="17" y="75"/>
                          <a:pt x="17" y="74"/>
                        </a:cubicBezTo>
                        <a:cubicBezTo>
                          <a:pt x="17" y="73"/>
                          <a:pt x="18" y="71"/>
                          <a:pt x="18" y="69"/>
                        </a:cubicBezTo>
                        <a:cubicBezTo>
                          <a:pt x="18" y="68"/>
                          <a:pt x="18" y="67"/>
                          <a:pt x="18" y="66"/>
                        </a:cubicBezTo>
                        <a:cubicBezTo>
                          <a:pt x="18" y="64"/>
                          <a:pt x="18" y="64"/>
                          <a:pt x="18" y="64"/>
                        </a:cubicBezTo>
                        <a:cubicBezTo>
                          <a:pt x="18" y="62"/>
                          <a:pt x="18" y="60"/>
                          <a:pt x="18" y="58"/>
                        </a:cubicBezTo>
                        <a:cubicBezTo>
                          <a:pt x="18" y="56"/>
                          <a:pt x="18" y="54"/>
                          <a:pt x="18" y="52"/>
                        </a:cubicBezTo>
                        <a:cubicBezTo>
                          <a:pt x="18" y="50"/>
                          <a:pt x="18" y="50"/>
                          <a:pt x="18" y="50"/>
                        </a:cubicBezTo>
                        <a:cubicBezTo>
                          <a:pt x="18" y="49"/>
                          <a:pt x="18" y="48"/>
                          <a:pt x="18" y="47"/>
                        </a:cubicBezTo>
                        <a:cubicBezTo>
                          <a:pt x="18" y="45"/>
                          <a:pt x="17" y="43"/>
                          <a:pt x="17" y="41"/>
                        </a:cubicBezTo>
                        <a:cubicBezTo>
                          <a:pt x="17" y="41"/>
                          <a:pt x="17" y="40"/>
                          <a:pt x="17" y="39"/>
                        </a:cubicBezTo>
                        <a:cubicBezTo>
                          <a:pt x="16" y="38"/>
                          <a:pt x="16" y="37"/>
                          <a:pt x="16" y="36"/>
                        </a:cubicBezTo>
                        <a:cubicBezTo>
                          <a:pt x="14" y="29"/>
                          <a:pt x="12" y="23"/>
                          <a:pt x="10" y="18"/>
                        </a:cubicBezTo>
                        <a:cubicBezTo>
                          <a:pt x="9" y="16"/>
                          <a:pt x="8" y="13"/>
                          <a:pt x="6" y="11"/>
                        </a:cubicBezTo>
                        <a:cubicBezTo>
                          <a:pt x="5" y="9"/>
                          <a:pt x="4" y="8"/>
                          <a:pt x="3" y="6"/>
                        </a:cubicBezTo>
                        <a:cubicBezTo>
                          <a:pt x="3" y="5"/>
                          <a:pt x="2" y="4"/>
                          <a:pt x="1" y="3"/>
                        </a:cubicBezTo>
                        <a:cubicBezTo>
                          <a:pt x="1" y="2"/>
                          <a:pt x="1" y="2"/>
                          <a:pt x="1" y="2"/>
                        </a:cubicBezTo>
                        <a:cubicBezTo>
                          <a:pt x="0" y="2"/>
                          <a:pt x="0" y="1"/>
                          <a:pt x="1" y="1"/>
                        </a:cubicBezTo>
                        <a:cubicBezTo>
                          <a:pt x="1" y="0"/>
                          <a:pt x="2" y="0"/>
                          <a:pt x="2" y="1"/>
                        </a:cubicBezTo>
                        <a:cubicBezTo>
                          <a:pt x="2" y="1"/>
                          <a:pt x="2" y="1"/>
                          <a:pt x="3" y="2"/>
                        </a:cubicBezTo>
                        <a:cubicBezTo>
                          <a:pt x="4" y="3"/>
                          <a:pt x="4" y="4"/>
                          <a:pt x="5" y="5"/>
                        </a:cubicBezTo>
                        <a:cubicBezTo>
                          <a:pt x="6" y="7"/>
                          <a:pt x="7" y="8"/>
                          <a:pt x="8" y="10"/>
                        </a:cubicBezTo>
                        <a:cubicBezTo>
                          <a:pt x="9" y="12"/>
                          <a:pt x="10" y="15"/>
                          <a:pt x="12" y="17"/>
                        </a:cubicBezTo>
                        <a:cubicBezTo>
                          <a:pt x="14" y="23"/>
                          <a:pt x="16" y="29"/>
                          <a:pt x="18" y="36"/>
                        </a:cubicBezTo>
                        <a:cubicBezTo>
                          <a:pt x="18" y="37"/>
                          <a:pt x="18" y="38"/>
                          <a:pt x="18" y="38"/>
                        </a:cubicBezTo>
                        <a:cubicBezTo>
                          <a:pt x="19" y="39"/>
                          <a:pt x="19" y="40"/>
                          <a:pt x="19" y="41"/>
                        </a:cubicBezTo>
                        <a:cubicBezTo>
                          <a:pt x="19" y="43"/>
                          <a:pt x="19" y="45"/>
                          <a:pt x="20" y="47"/>
                        </a:cubicBezTo>
                        <a:cubicBezTo>
                          <a:pt x="20" y="48"/>
                          <a:pt x="20" y="48"/>
                          <a:pt x="20" y="49"/>
                        </a:cubicBezTo>
                        <a:cubicBezTo>
                          <a:pt x="20" y="52"/>
                          <a:pt x="20" y="52"/>
                          <a:pt x="20" y="52"/>
                        </a:cubicBezTo>
                        <a:cubicBezTo>
                          <a:pt x="20" y="54"/>
                          <a:pt x="20" y="56"/>
                          <a:pt x="20" y="58"/>
                        </a:cubicBezTo>
                        <a:cubicBezTo>
                          <a:pt x="20" y="60"/>
                          <a:pt x="20" y="62"/>
                          <a:pt x="20" y="64"/>
                        </a:cubicBezTo>
                        <a:cubicBezTo>
                          <a:pt x="20" y="66"/>
                          <a:pt x="20" y="66"/>
                          <a:pt x="20" y="66"/>
                        </a:cubicBezTo>
                        <a:cubicBezTo>
                          <a:pt x="20" y="67"/>
                          <a:pt x="20" y="68"/>
                          <a:pt x="20" y="69"/>
                        </a:cubicBezTo>
                        <a:cubicBezTo>
                          <a:pt x="19" y="71"/>
                          <a:pt x="19" y="73"/>
                          <a:pt x="19" y="75"/>
                        </a:cubicBezTo>
                        <a:cubicBezTo>
                          <a:pt x="19" y="76"/>
                          <a:pt x="19" y="77"/>
                          <a:pt x="18" y="77"/>
                        </a:cubicBezTo>
                        <a:cubicBezTo>
                          <a:pt x="18" y="78"/>
                          <a:pt x="18" y="79"/>
                          <a:pt x="18" y="80"/>
                        </a:cubicBezTo>
                        <a:cubicBezTo>
                          <a:pt x="16" y="87"/>
                          <a:pt x="14" y="93"/>
                          <a:pt x="12" y="98"/>
                        </a:cubicBezTo>
                        <a:cubicBezTo>
                          <a:pt x="10" y="101"/>
                          <a:pt x="9" y="103"/>
                          <a:pt x="8" y="105"/>
                        </a:cubicBezTo>
                        <a:cubicBezTo>
                          <a:pt x="7" y="107"/>
                          <a:pt x="6" y="109"/>
                          <a:pt x="5" y="111"/>
                        </a:cubicBezTo>
                        <a:cubicBezTo>
                          <a:pt x="4" y="112"/>
                          <a:pt x="4" y="113"/>
                          <a:pt x="3" y="114"/>
                        </a:cubicBezTo>
                        <a:cubicBezTo>
                          <a:pt x="2" y="115"/>
                          <a:pt x="2" y="115"/>
                          <a:pt x="2" y="115"/>
                        </a:cubicBezTo>
                        <a:cubicBezTo>
                          <a:pt x="2" y="115"/>
                          <a:pt x="1" y="116"/>
                          <a:pt x="1" y="115"/>
                        </a:cubicBezTo>
                        <a:cubicBezTo>
                          <a:pt x="0" y="115"/>
                          <a:pt x="0" y="114"/>
                          <a:pt x="1" y="114"/>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0" name="Freeform 266">
                    <a:extLst>
                      <a:ext uri="{FF2B5EF4-FFF2-40B4-BE49-F238E27FC236}">
                        <a16:creationId xmlns:a16="http://schemas.microsoft.com/office/drawing/2014/main" id="{235BB4CE-093E-40AF-895A-61DEC6BEABAF}"/>
                      </a:ext>
                    </a:extLst>
                  </p:cNvPr>
                  <p:cNvSpPr>
                    <a:spLocks/>
                  </p:cNvSpPr>
                  <p:nvPr/>
                </p:nvSpPr>
                <p:spPr bwMode="auto">
                  <a:xfrm>
                    <a:off x="4521200" y="5060950"/>
                    <a:ext cx="57150" cy="112713"/>
                  </a:xfrm>
                  <a:custGeom>
                    <a:avLst/>
                    <a:gdLst>
                      <a:gd name="T0" fmla="*/ 8 w 8"/>
                      <a:gd name="T1" fmla="*/ 16 h 16"/>
                      <a:gd name="T2" fmla="*/ 8 w 8"/>
                      <a:gd name="T3" fmla="*/ 8 h 16"/>
                      <a:gd name="T4" fmla="*/ 8 w 8"/>
                      <a:gd name="T5" fmla="*/ 5 h 16"/>
                      <a:gd name="T6" fmla="*/ 8 w 8"/>
                      <a:gd name="T7" fmla="*/ 3 h 16"/>
                      <a:gd name="T8" fmla="*/ 8 w 8"/>
                      <a:gd name="T9" fmla="*/ 0 h 16"/>
                      <a:gd name="T10" fmla="*/ 4 w 8"/>
                      <a:gd name="T11" fmla="*/ 4 h 16"/>
                      <a:gd name="T12" fmla="*/ 1 w 8"/>
                      <a:gd name="T13" fmla="*/ 7 h 16"/>
                      <a:gd name="T14" fmla="*/ 0 w 8"/>
                      <a:gd name="T15" fmla="*/ 8 h 16"/>
                      <a:gd name="T16" fmla="*/ 4 w 8"/>
                      <a:gd name="T17" fmla="*/ 12 h 16"/>
                      <a:gd name="T18" fmla="*/ 8 w 8"/>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6">
                        <a:moveTo>
                          <a:pt x="8" y="16"/>
                        </a:moveTo>
                        <a:cubicBezTo>
                          <a:pt x="8" y="16"/>
                          <a:pt x="8" y="12"/>
                          <a:pt x="8" y="8"/>
                        </a:cubicBezTo>
                        <a:cubicBezTo>
                          <a:pt x="8" y="7"/>
                          <a:pt x="8" y="6"/>
                          <a:pt x="8" y="5"/>
                        </a:cubicBezTo>
                        <a:cubicBezTo>
                          <a:pt x="8" y="4"/>
                          <a:pt x="8" y="4"/>
                          <a:pt x="8" y="3"/>
                        </a:cubicBezTo>
                        <a:cubicBezTo>
                          <a:pt x="8" y="1"/>
                          <a:pt x="8" y="0"/>
                          <a:pt x="8" y="0"/>
                        </a:cubicBezTo>
                        <a:cubicBezTo>
                          <a:pt x="8" y="0"/>
                          <a:pt x="6" y="2"/>
                          <a:pt x="4" y="4"/>
                        </a:cubicBezTo>
                        <a:cubicBezTo>
                          <a:pt x="3" y="5"/>
                          <a:pt x="2" y="6"/>
                          <a:pt x="1" y="7"/>
                        </a:cubicBezTo>
                        <a:cubicBezTo>
                          <a:pt x="1" y="8"/>
                          <a:pt x="0" y="8"/>
                          <a:pt x="0" y="8"/>
                        </a:cubicBezTo>
                        <a:cubicBezTo>
                          <a:pt x="0" y="8"/>
                          <a:pt x="2" y="10"/>
                          <a:pt x="4" y="12"/>
                        </a:cubicBezTo>
                        <a:cubicBezTo>
                          <a:pt x="6" y="14"/>
                          <a:pt x="8" y="16"/>
                          <a:pt x="8" y="16"/>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1" name="Freeform 267">
                    <a:extLst>
                      <a:ext uri="{FF2B5EF4-FFF2-40B4-BE49-F238E27FC236}">
                        <a16:creationId xmlns:a16="http://schemas.microsoft.com/office/drawing/2014/main" id="{0F514970-09C5-4CDA-8A35-4A4A4D66898A}"/>
                      </a:ext>
                    </a:extLst>
                  </p:cNvPr>
                  <p:cNvSpPr>
                    <a:spLocks/>
                  </p:cNvSpPr>
                  <p:nvPr/>
                </p:nvSpPr>
                <p:spPr bwMode="auto">
                  <a:xfrm>
                    <a:off x="4598988" y="4932363"/>
                    <a:ext cx="36513" cy="157163"/>
                  </a:xfrm>
                  <a:custGeom>
                    <a:avLst/>
                    <a:gdLst>
                      <a:gd name="T0" fmla="*/ 3 w 5"/>
                      <a:gd name="T1" fmla="*/ 21 h 22"/>
                      <a:gd name="T2" fmla="*/ 3 w 5"/>
                      <a:gd name="T3" fmla="*/ 18 h 22"/>
                      <a:gd name="T4" fmla="*/ 2 w 5"/>
                      <a:gd name="T5" fmla="*/ 15 h 22"/>
                      <a:gd name="T6" fmla="*/ 2 w 5"/>
                      <a:gd name="T7" fmla="*/ 11 h 22"/>
                      <a:gd name="T8" fmla="*/ 1 w 5"/>
                      <a:gd name="T9" fmla="*/ 4 h 22"/>
                      <a:gd name="T10" fmla="*/ 0 w 5"/>
                      <a:gd name="T11" fmla="*/ 1 h 22"/>
                      <a:gd name="T12" fmla="*/ 1 w 5"/>
                      <a:gd name="T13" fmla="*/ 0 h 22"/>
                      <a:gd name="T14" fmla="*/ 2 w 5"/>
                      <a:gd name="T15" fmla="*/ 1 h 22"/>
                      <a:gd name="T16" fmla="*/ 3 w 5"/>
                      <a:gd name="T17" fmla="*/ 4 h 22"/>
                      <a:gd name="T18" fmla="*/ 4 w 5"/>
                      <a:gd name="T19" fmla="*/ 11 h 22"/>
                      <a:gd name="T20" fmla="*/ 4 w 5"/>
                      <a:gd name="T21" fmla="*/ 15 h 22"/>
                      <a:gd name="T22" fmla="*/ 5 w 5"/>
                      <a:gd name="T23" fmla="*/ 18 h 22"/>
                      <a:gd name="T24" fmla="*/ 5 w 5"/>
                      <a:gd name="T25" fmla="*/ 21 h 22"/>
                      <a:gd name="T26" fmla="*/ 4 w 5"/>
                      <a:gd name="T27" fmla="*/ 22 h 22"/>
                      <a:gd name="T28" fmla="*/ 3 w 5"/>
                      <a:gd name="T2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2">
                        <a:moveTo>
                          <a:pt x="3" y="21"/>
                        </a:moveTo>
                        <a:cubicBezTo>
                          <a:pt x="3" y="21"/>
                          <a:pt x="3" y="20"/>
                          <a:pt x="3" y="18"/>
                        </a:cubicBezTo>
                        <a:cubicBezTo>
                          <a:pt x="3" y="17"/>
                          <a:pt x="2" y="16"/>
                          <a:pt x="2" y="15"/>
                        </a:cubicBezTo>
                        <a:cubicBezTo>
                          <a:pt x="2" y="14"/>
                          <a:pt x="2" y="12"/>
                          <a:pt x="2" y="11"/>
                        </a:cubicBezTo>
                        <a:cubicBezTo>
                          <a:pt x="1" y="9"/>
                          <a:pt x="1" y="6"/>
                          <a:pt x="1" y="4"/>
                        </a:cubicBezTo>
                        <a:cubicBezTo>
                          <a:pt x="0" y="2"/>
                          <a:pt x="0" y="1"/>
                          <a:pt x="0" y="1"/>
                        </a:cubicBezTo>
                        <a:cubicBezTo>
                          <a:pt x="0" y="0"/>
                          <a:pt x="0" y="0"/>
                          <a:pt x="1" y="0"/>
                        </a:cubicBezTo>
                        <a:cubicBezTo>
                          <a:pt x="1" y="0"/>
                          <a:pt x="2" y="0"/>
                          <a:pt x="2" y="1"/>
                        </a:cubicBezTo>
                        <a:cubicBezTo>
                          <a:pt x="2" y="1"/>
                          <a:pt x="2" y="2"/>
                          <a:pt x="3" y="4"/>
                        </a:cubicBezTo>
                        <a:cubicBezTo>
                          <a:pt x="3" y="6"/>
                          <a:pt x="3" y="8"/>
                          <a:pt x="4" y="11"/>
                        </a:cubicBezTo>
                        <a:cubicBezTo>
                          <a:pt x="4" y="12"/>
                          <a:pt x="4" y="13"/>
                          <a:pt x="4" y="15"/>
                        </a:cubicBezTo>
                        <a:cubicBezTo>
                          <a:pt x="4" y="16"/>
                          <a:pt x="4" y="17"/>
                          <a:pt x="5" y="18"/>
                        </a:cubicBezTo>
                        <a:cubicBezTo>
                          <a:pt x="5" y="20"/>
                          <a:pt x="5" y="21"/>
                          <a:pt x="5" y="21"/>
                        </a:cubicBezTo>
                        <a:cubicBezTo>
                          <a:pt x="5" y="22"/>
                          <a:pt x="4" y="22"/>
                          <a:pt x="4" y="22"/>
                        </a:cubicBezTo>
                        <a:cubicBezTo>
                          <a:pt x="3" y="22"/>
                          <a:pt x="3" y="22"/>
                          <a:pt x="3" y="21"/>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2" name="Freeform 268">
                    <a:extLst>
                      <a:ext uri="{FF2B5EF4-FFF2-40B4-BE49-F238E27FC236}">
                        <a16:creationId xmlns:a16="http://schemas.microsoft.com/office/drawing/2014/main" id="{CD9E7E54-3089-466B-880F-534875CB985B}"/>
                      </a:ext>
                    </a:extLst>
                  </p:cNvPr>
                  <p:cNvSpPr>
                    <a:spLocks/>
                  </p:cNvSpPr>
                  <p:nvPr/>
                </p:nvSpPr>
                <p:spPr bwMode="auto">
                  <a:xfrm>
                    <a:off x="4613275" y="5124450"/>
                    <a:ext cx="22225" cy="63500"/>
                  </a:xfrm>
                  <a:custGeom>
                    <a:avLst/>
                    <a:gdLst>
                      <a:gd name="T0" fmla="*/ 0 w 3"/>
                      <a:gd name="T1" fmla="*/ 8 h 9"/>
                      <a:gd name="T2" fmla="*/ 1 w 3"/>
                      <a:gd name="T3" fmla="*/ 1 h 9"/>
                      <a:gd name="T4" fmla="*/ 2 w 3"/>
                      <a:gd name="T5" fmla="*/ 0 h 9"/>
                      <a:gd name="T6" fmla="*/ 3 w 3"/>
                      <a:gd name="T7" fmla="*/ 1 h 9"/>
                      <a:gd name="T8" fmla="*/ 2 w 3"/>
                      <a:gd name="T9" fmla="*/ 8 h 9"/>
                      <a:gd name="T10" fmla="*/ 1 w 3"/>
                      <a:gd name="T11" fmla="*/ 9 h 9"/>
                      <a:gd name="T12" fmla="*/ 0 w 3"/>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0" y="8"/>
                        </a:moveTo>
                        <a:cubicBezTo>
                          <a:pt x="1" y="1"/>
                          <a:pt x="1" y="1"/>
                          <a:pt x="1" y="1"/>
                        </a:cubicBezTo>
                        <a:cubicBezTo>
                          <a:pt x="1" y="1"/>
                          <a:pt x="1" y="0"/>
                          <a:pt x="2" y="0"/>
                        </a:cubicBezTo>
                        <a:cubicBezTo>
                          <a:pt x="2" y="0"/>
                          <a:pt x="3" y="1"/>
                          <a:pt x="3" y="1"/>
                        </a:cubicBezTo>
                        <a:cubicBezTo>
                          <a:pt x="2" y="8"/>
                          <a:pt x="2" y="8"/>
                          <a:pt x="2" y="8"/>
                        </a:cubicBezTo>
                        <a:cubicBezTo>
                          <a:pt x="2" y="8"/>
                          <a:pt x="2" y="9"/>
                          <a:pt x="1" y="9"/>
                        </a:cubicBezTo>
                        <a:cubicBezTo>
                          <a:pt x="1" y="9"/>
                          <a:pt x="0" y="8"/>
                          <a:pt x="0" y="8"/>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3" name="Freeform 269">
                    <a:extLst>
                      <a:ext uri="{FF2B5EF4-FFF2-40B4-BE49-F238E27FC236}">
                        <a16:creationId xmlns:a16="http://schemas.microsoft.com/office/drawing/2014/main" id="{564A6467-BB22-4D34-AC99-B90F2BBD63D7}"/>
                      </a:ext>
                    </a:extLst>
                  </p:cNvPr>
                  <p:cNvSpPr>
                    <a:spLocks/>
                  </p:cNvSpPr>
                  <p:nvPr/>
                </p:nvSpPr>
                <p:spPr bwMode="auto">
                  <a:xfrm>
                    <a:off x="3681413" y="5513388"/>
                    <a:ext cx="769938" cy="296863"/>
                  </a:xfrm>
                  <a:custGeom>
                    <a:avLst/>
                    <a:gdLst>
                      <a:gd name="T0" fmla="*/ 1 w 109"/>
                      <a:gd name="T1" fmla="*/ 35 h 42"/>
                      <a:gd name="T2" fmla="*/ 2 w 109"/>
                      <a:gd name="T3" fmla="*/ 35 h 42"/>
                      <a:gd name="T4" fmla="*/ 6 w 109"/>
                      <a:gd name="T5" fmla="*/ 36 h 42"/>
                      <a:gd name="T6" fmla="*/ 9 w 109"/>
                      <a:gd name="T7" fmla="*/ 37 h 42"/>
                      <a:gd name="T8" fmla="*/ 12 w 109"/>
                      <a:gd name="T9" fmla="*/ 38 h 42"/>
                      <a:gd name="T10" fmla="*/ 19 w 109"/>
                      <a:gd name="T11" fmla="*/ 39 h 42"/>
                      <a:gd name="T12" fmla="*/ 60 w 109"/>
                      <a:gd name="T13" fmla="*/ 35 h 42"/>
                      <a:gd name="T14" fmla="*/ 65 w 109"/>
                      <a:gd name="T15" fmla="*/ 33 h 42"/>
                      <a:gd name="T16" fmla="*/ 68 w 109"/>
                      <a:gd name="T17" fmla="*/ 32 h 42"/>
                      <a:gd name="T18" fmla="*/ 70 w 109"/>
                      <a:gd name="T19" fmla="*/ 31 h 42"/>
                      <a:gd name="T20" fmla="*/ 75 w 109"/>
                      <a:gd name="T21" fmla="*/ 28 h 42"/>
                      <a:gd name="T22" fmla="*/ 80 w 109"/>
                      <a:gd name="T23" fmla="*/ 26 h 42"/>
                      <a:gd name="T24" fmla="*/ 84 w 109"/>
                      <a:gd name="T25" fmla="*/ 23 h 42"/>
                      <a:gd name="T26" fmla="*/ 88 w 109"/>
                      <a:gd name="T27" fmla="*/ 20 h 42"/>
                      <a:gd name="T28" fmla="*/ 92 w 109"/>
                      <a:gd name="T29" fmla="*/ 17 h 42"/>
                      <a:gd name="T30" fmla="*/ 95 w 109"/>
                      <a:gd name="T31" fmla="*/ 14 h 42"/>
                      <a:gd name="T32" fmla="*/ 98 w 109"/>
                      <a:gd name="T33" fmla="*/ 12 h 42"/>
                      <a:gd name="T34" fmla="*/ 100 w 109"/>
                      <a:gd name="T35" fmla="*/ 9 h 42"/>
                      <a:gd name="T36" fmla="*/ 104 w 109"/>
                      <a:gd name="T37" fmla="*/ 5 h 42"/>
                      <a:gd name="T38" fmla="*/ 107 w 109"/>
                      <a:gd name="T39" fmla="*/ 0 h 42"/>
                      <a:gd name="T40" fmla="*/ 109 w 109"/>
                      <a:gd name="T41" fmla="*/ 0 h 42"/>
                      <a:gd name="T42" fmla="*/ 109 w 109"/>
                      <a:gd name="T43" fmla="*/ 2 h 42"/>
                      <a:gd name="T44" fmla="*/ 106 w 109"/>
                      <a:gd name="T45" fmla="*/ 6 h 42"/>
                      <a:gd name="T46" fmla="*/ 102 w 109"/>
                      <a:gd name="T47" fmla="*/ 10 h 42"/>
                      <a:gd name="T48" fmla="*/ 99 w 109"/>
                      <a:gd name="T49" fmla="*/ 13 h 42"/>
                      <a:gd name="T50" fmla="*/ 96 w 109"/>
                      <a:gd name="T51" fmla="*/ 16 h 42"/>
                      <a:gd name="T52" fmla="*/ 93 w 109"/>
                      <a:gd name="T53" fmla="*/ 19 h 42"/>
                      <a:gd name="T54" fmla="*/ 89 w 109"/>
                      <a:gd name="T55" fmla="*/ 22 h 42"/>
                      <a:gd name="T56" fmla="*/ 85 w 109"/>
                      <a:gd name="T57" fmla="*/ 25 h 42"/>
                      <a:gd name="T58" fmla="*/ 81 w 109"/>
                      <a:gd name="T59" fmla="*/ 27 h 42"/>
                      <a:gd name="T60" fmla="*/ 76 w 109"/>
                      <a:gd name="T61" fmla="*/ 30 h 42"/>
                      <a:gd name="T62" fmla="*/ 71 w 109"/>
                      <a:gd name="T63" fmla="*/ 32 h 42"/>
                      <a:gd name="T64" fmla="*/ 68 w 109"/>
                      <a:gd name="T65" fmla="*/ 34 h 42"/>
                      <a:gd name="T66" fmla="*/ 66 w 109"/>
                      <a:gd name="T67" fmla="*/ 35 h 42"/>
                      <a:gd name="T68" fmla="*/ 60 w 109"/>
                      <a:gd name="T69" fmla="*/ 37 h 42"/>
                      <a:gd name="T70" fmla="*/ 19 w 109"/>
                      <a:gd name="T71" fmla="*/ 41 h 42"/>
                      <a:gd name="T72" fmla="*/ 11 w 109"/>
                      <a:gd name="T73" fmla="*/ 40 h 42"/>
                      <a:gd name="T74" fmla="*/ 8 w 109"/>
                      <a:gd name="T75" fmla="*/ 39 h 42"/>
                      <a:gd name="T76" fmla="*/ 6 w 109"/>
                      <a:gd name="T77" fmla="*/ 38 h 42"/>
                      <a:gd name="T78" fmla="*/ 2 w 109"/>
                      <a:gd name="T79" fmla="*/ 37 h 42"/>
                      <a:gd name="T80" fmla="*/ 1 w 109"/>
                      <a:gd name="T81" fmla="*/ 37 h 42"/>
                      <a:gd name="T82" fmla="*/ 0 w 109"/>
                      <a:gd name="T83" fmla="*/ 36 h 42"/>
                      <a:gd name="T84" fmla="*/ 1 w 109"/>
                      <a:gd name="T8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 y="35"/>
                        </a:moveTo>
                        <a:cubicBezTo>
                          <a:pt x="1" y="35"/>
                          <a:pt x="2" y="35"/>
                          <a:pt x="2" y="35"/>
                        </a:cubicBezTo>
                        <a:cubicBezTo>
                          <a:pt x="3" y="36"/>
                          <a:pt x="4" y="36"/>
                          <a:pt x="6" y="36"/>
                        </a:cubicBezTo>
                        <a:cubicBezTo>
                          <a:pt x="7" y="37"/>
                          <a:pt x="8" y="37"/>
                          <a:pt x="9" y="37"/>
                        </a:cubicBezTo>
                        <a:cubicBezTo>
                          <a:pt x="10" y="37"/>
                          <a:pt x="11" y="38"/>
                          <a:pt x="12" y="38"/>
                        </a:cubicBezTo>
                        <a:cubicBezTo>
                          <a:pt x="14" y="38"/>
                          <a:pt x="17" y="38"/>
                          <a:pt x="19" y="39"/>
                        </a:cubicBezTo>
                        <a:cubicBezTo>
                          <a:pt x="30" y="40"/>
                          <a:pt x="46" y="40"/>
                          <a:pt x="60" y="35"/>
                        </a:cubicBezTo>
                        <a:cubicBezTo>
                          <a:pt x="62" y="34"/>
                          <a:pt x="63" y="33"/>
                          <a:pt x="65" y="33"/>
                        </a:cubicBezTo>
                        <a:cubicBezTo>
                          <a:pt x="68" y="32"/>
                          <a:pt x="68" y="32"/>
                          <a:pt x="68" y="32"/>
                        </a:cubicBezTo>
                        <a:cubicBezTo>
                          <a:pt x="70" y="31"/>
                          <a:pt x="70" y="31"/>
                          <a:pt x="70" y="31"/>
                        </a:cubicBezTo>
                        <a:cubicBezTo>
                          <a:pt x="72" y="30"/>
                          <a:pt x="73" y="29"/>
                          <a:pt x="75" y="28"/>
                        </a:cubicBezTo>
                        <a:cubicBezTo>
                          <a:pt x="77" y="28"/>
                          <a:pt x="78" y="26"/>
                          <a:pt x="80" y="26"/>
                        </a:cubicBezTo>
                        <a:cubicBezTo>
                          <a:pt x="81" y="25"/>
                          <a:pt x="83" y="24"/>
                          <a:pt x="84" y="23"/>
                        </a:cubicBezTo>
                        <a:cubicBezTo>
                          <a:pt x="85" y="22"/>
                          <a:pt x="87" y="21"/>
                          <a:pt x="88" y="20"/>
                        </a:cubicBezTo>
                        <a:cubicBezTo>
                          <a:pt x="89" y="19"/>
                          <a:pt x="90" y="18"/>
                          <a:pt x="92" y="17"/>
                        </a:cubicBezTo>
                        <a:cubicBezTo>
                          <a:pt x="93" y="16"/>
                          <a:pt x="94" y="15"/>
                          <a:pt x="95" y="14"/>
                        </a:cubicBezTo>
                        <a:cubicBezTo>
                          <a:pt x="96" y="13"/>
                          <a:pt x="97" y="12"/>
                          <a:pt x="98" y="12"/>
                        </a:cubicBezTo>
                        <a:cubicBezTo>
                          <a:pt x="99" y="11"/>
                          <a:pt x="100" y="10"/>
                          <a:pt x="100" y="9"/>
                        </a:cubicBezTo>
                        <a:cubicBezTo>
                          <a:pt x="102" y="7"/>
                          <a:pt x="103" y="6"/>
                          <a:pt x="104" y="5"/>
                        </a:cubicBezTo>
                        <a:cubicBezTo>
                          <a:pt x="106" y="2"/>
                          <a:pt x="107" y="0"/>
                          <a:pt x="107" y="0"/>
                        </a:cubicBezTo>
                        <a:cubicBezTo>
                          <a:pt x="108" y="0"/>
                          <a:pt x="108" y="0"/>
                          <a:pt x="109" y="0"/>
                        </a:cubicBezTo>
                        <a:cubicBezTo>
                          <a:pt x="109" y="1"/>
                          <a:pt x="109" y="1"/>
                          <a:pt x="109" y="2"/>
                        </a:cubicBezTo>
                        <a:cubicBezTo>
                          <a:pt x="109" y="2"/>
                          <a:pt x="108" y="3"/>
                          <a:pt x="106" y="6"/>
                        </a:cubicBezTo>
                        <a:cubicBezTo>
                          <a:pt x="105" y="7"/>
                          <a:pt x="103" y="9"/>
                          <a:pt x="102" y="10"/>
                        </a:cubicBezTo>
                        <a:cubicBezTo>
                          <a:pt x="101" y="11"/>
                          <a:pt x="100" y="12"/>
                          <a:pt x="99" y="13"/>
                        </a:cubicBezTo>
                        <a:cubicBezTo>
                          <a:pt x="98" y="14"/>
                          <a:pt x="97" y="15"/>
                          <a:pt x="96" y="16"/>
                        </a:cubicBezTo>
                        <a:cubicBezTo>
                          <a:pt x="95" y="17"/>
                          <a:pt x="94" y="18"/>
                          <a:pt x="93" y="19"/>
                        </a:cubicBezTo>
                        <a:cubicBezTo>
                          <a:pt x="92" y="20"/>
                          <a:pt x="90" y="21"/>
                          <a:pt x="89" y="22"/>
                        </a:cubicBezTo>
                        <a:cubicBezTo>
                          <a:pt x="88" y="23"/>
                          <a:pt x="86" y="24"/>
                          <a:pt x="85" y="25"/>
                        </a:cubicBezTo>
                        <a:cubicBezTo>
                          <a:pt x="84" y="25"/>
                          <a:pt x="82" y="26"/>
                          <a:pt x="81" y="27"/>
                        </a:cubicBezTo>
                        <a:cubicBezTo>
                          <a:pt x="79" y="28"/>
                          <a:pt x="78" y="29"/>
                          <a:pt x="76" y="30"/>
                        </a:cubicBezTo>
                        <a:cubicBezTo>
                          <a:pt x="74" y="31"/>
                          <a:pt x="73" y="32"/>
                          <a:pt x="71" y="32"/>
                        </a:cubicBezTo>
                        <a:cubicBezTo>
                          <a:pt x="68" y="34"/>
                          <a:pt x="68" y="34"/>
                          <a:pt x="68" y="34"/>
                        </a:cubicBezTo>
                        <a:cubicBezTo>
                          <a:pt x="66" y="35"/>
                          <a:pt x="66" y="35"/>
                          <a:pt x="66" y="35"/>
                        </a:cubicBezTo>
                        <a:cubicBezTo>
                          <a:pt x="64" y="35"/>
                          <a:pt x="62" y="36"/>
                          <a:pt x="60" y="37"/>
                        </a:cubicBezTo>
                        <a:cubicBezTo>
                          <a:pt x="46" y="42"/>
                          <a:pt x="30" y="42"/>
                          <a:pt x="19" y="41"/>
                        </a:cubicBezTo>
                        <a:cubicBezTo>
                          <a:pt x="16" y="40"/>
                          <a:pt x="14" y="40"/>
                          <a:pt x="11" y="40"/>
                        </a:cubicBezTo>
                        <a:cubicBezTo>
                          <a:pt x="10" y="40"/>
                          <a:pt x="9" y="39"/>
                          <a:pt x="8" y="39"/>
                        </a:cubicBezTo>
                        <a:cubicBezTo>
                          <a:pt x="7" y="39"/>
                          <a:pt x="6" y="38"/>
                          <a:pt x="6" y="38"/>
                        </a:cubicBezTo>
                        <a:cubicBezTo>
                          <a:pt x="4" y="38"/>
                          <a:pt x="3" y="38"/>
                          <a:pt x="2" y="37"/>
                        </a:cubicBezTo>
                        <a:cubicBezTo>
                          <a:pt x="1" y="37"/>
                          <a:pt x="1" y="37"/>
                          <a:pt x="1" y="37"/>
                        </a:cubicBezTo>
                        <a:cubicBezTo>
                          <a:pt x="0" y="37"/>
                          <a:pt x="0" y="36"/>
                          <a:pt x="0" y="36"/>
                        </a:cubicBezTo>
                        <a:cubicBezTo>
                          <a:pt x="0" y="35"/>
                          <a:pt x="1" y="35"/>
                          <a:pt x="1" y="35"/>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4" name="Freeform 270">
                    <a:extLst>
                      <a:ext uri="{FF2B5EF4-FFF2-40B4-BE49-F238E27FC236}">
                        <a16:creationId xmlns:a16="http://schemas.microsoft.com/office/drawing/2014/main" id="{21175C55-CCD7-4195-8B2F-73EF7296EF3D}"/>
                      </a:ext>
                    </a:extLst>
                  </p:cNvPr>
                  <p:cNvSpPr>
                    <a:spLocks/>
                  </p:cNvSpPr>
                  <p:nvPr/>
                </p:nvSpPr>
                <p:spPr bwMode="auto">
                  <a:xfrm>
                    <a:off x="4041775" y="5711825"/>
                    <a:ext cx="106363" cy="69850"/>
                  </a:xfrm>
                  <a:custGeom>
                    <a:avLst/>
                    <a:gdLst>
                      <a:gd name="T0" fmla="*/ 0 w 15"/>
                      <a:gd name="T1" fmla="*/ 10 h 10"/>
                      <a:gd name="T2" fmla="*/ 8 w 15"/>
                      <a:gd name="T3" fmla="*/ 8 h 10"/>
                      <a:gd name="T4" fmla="*/ 15 w 15"/>
                      <a:gd name="T5" fmla="*/ 5 h 10"/>
                      <a:gd name="T6" fmla="*/ 10 w 15"/>
                      <a:gd name="T7" fmla="*/ 3 h 10"/>
                      <a:gd name="T8" fmla="*/ 7 w 15"/>
                      <a:gd name="T9" fmla="*/ 1 h 10"/>
                      <a:gd name="T10" fmla="*/ 5 w 15"/>
                      <a:gd name="T11" fmla="*/ 0 h 10"/>
                      <a:gd name="T12" fmla="*/ 3 w 15"/>
                      <a:gd name="T13" fmla="*/ 5 h 10"/>
                      <a:gd name="T14" fmla="*/ 0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0" y="10"/>
                        </a:moveTo>
                        <a:cubicBezTo>
                          <a:pt x="0" y="10"/>
                          <a:pt x="4" y="9"/>
                          <a:pt x="8" y="8"/>
                        </a:cubicBezTo>
                        <a:cubicBezTo>
                          <a:pt x="12" y="7"/>
                          <a:pt x="15" y="5"/>
                          <a:pt x="15" y="5"/>
                        </a:cubicBezTo>
                        <a:cubicBezTo>
                          <a:pt x="15" y="5"/>
                          <a:pt x="13" y="4"/>
                          <a:pt x="10" y="3"/>
                        </a:cubicBezTo>
                        <a:cubicBezTo>
                          <a:pt x="9" y="2"/>
                          <a:pt x="8" y="1"/>
                          <a:pt x="7" y="1"/>
                        </a:cubicBezTo>
                        <a:cubicBezTo>
                          <a:pt x="6" y="0"/>
                          <a:pt x="5" y="0"/>
                          <a:pt x="5" y="0"/>
                        </a:cubicBezTo>
                        <a:cubicBezTo>
                          <a:pt x="5" y="0"/>
                          <a:pt x="4" y="3"/>
                          <a:pt x="3" y="5"/>
                        </a:cubicBezTo>
                        <a:cubicBezTo>
                          <a:pt x="2" y="8"/>
                          <a:pt x="0" y="10"/>
                          <a:pt x="0" y="10"/>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5" name="Freeform 271">
                    <a:extLst>
                      <a:ext uri="{FF2B5EF4-FFF2-40B4-BE49-F238E27FC236}">
                        <a16:creationId xmlns:a16="http://schemas.microsoft.com/office/drawing/2014/main" id="{53D27717-4991-4262-A956-8E124CAD47D2}"/>
                      </a:ext>
                    </a:extLst>
                  </p:cNvPr>
                  <p:cNvSpPr>
                    <a:spLocks/>
                  </p:cNvSpPr>
                  <p:nvPr/>
                </p:nvSpPr>
                <p:spPr bwMode="auto">
                  <a:xfrm>
                    <a:off x="4133850" y="5726113"/>
                    <a:ext cx="147638" cy="84138"/>
                  </a:xfrm>
                  <a:custGeom>
                    <a:avLst/>
                    <a:gdLst>
                      <a:gd name="T0" fmla="*/ 1 w 21"/>
                      <a:gd name="T1" fmla="*/ 10 h 12"/>
                      <a:gd name="T2" fmla="*/ 4 w 21"/>
                      <a:gd name="T3" fmla="*/ 8 h 12"/>
                      <a:gd name="T4" fmla="*/ 11 w 21"/>
                      <a:gd name="T5" fmla="*/ 6 h 12"/>
                      <a:gd name="T6" fmla="*/ 17 w 21"/>
                      <a:gd name="T7" fmla="*/ 2 h 12"/>
                      <a:gd name="T8" fmla="*/ 20 w 21"/>
                      <a:gd name="T9" fmla="*/ 1 h 12"/>
                      <a:gd name="T10" fmla="*/ 21 w 21"/>
                      <a:gd name="T11" fmla="*/ 1 h 12"/>
                      <a:gd name="T12" fmla="*/ 21 w 21"/>
                      <a:gd name="T13" fmla="*/ 2 h 12"/>
                      <a:gd name="T14" fmla="*/ 18 w 21"/>
                      <a:gd name="T15" fmla="*/ 4 h 12"/>
                      <a:gd name="T16" fmla="*/ 12 w 21"/>
                      <a:gd name="T17" fmla="*/ 7 h 12"/>
                      <a:gd name="T18" fmla="*/ 5 w 21"/>
                      <a:gd name="T19" fmla="*/ 10 h 12"/>
                      <a:gd name="T20" fmla="*/ 2 w 21"/>
                      <a:gd name="T21" fmla="*/ 11 h 12"/>
                      <a:gd name="T22" fmla="*/ 1 w 21"/>
                      <a:gd name="T23" fmla="*/ 11 h 12"/>
                      <a:gd name="T24" fmla="*/ 1 w 21"/>
                      <a:gd name="T2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2">
                        <a:moveTo>
                          <a:pt x="1" y="10"/>
                        </a:moveTo>
                        <a:cubicBezTo>
                          <a:pt x="1" y="10"/>
                          <a:pt x="3" y="9"/>
                          <a:pt x="4" y="8"/>
                        </a:cubicBezTo>
                        <a:cubicBezTo>
                          <a:pt x="6" y="8"/>
                          <a:pt x="8" y="7"/>
                          <a:pt x="11" y="6"/>
                        </a:cubicBezTo>
                        <a:cubicBezTo>
                          <a:pt x="13" y="4"/>
                          <a:pt x="15" y="3"/>
                          <a:pt x="17" y="2"/>
                        </a:cubicBezTo>
                        <a:cubicBezTo>
                          <a:pt x="18" y="1"/>
                          <a:pt x="20" y="1"/>
                          <a:pt x="20" y="1"/>
                        </a:cubicBezTo>
                        <a:cubicBezTo>
                          <a:pt x="20" y="0"/>
                          <a:pt x="21" y="1"/>
                          <a:pt x="21" y="1"/>
                        </a:cubicBezTo>
                        <a:cubicBezTo>
                          <a:pt x="21" y="1"/>
                          <a:pt x="21" y="2"/>
                          <a:pt x="21" y="2"/>
                        </a:cubicBezTo>
                        <a:cubicBezTo>
                          <a:pt x="21" y="2"/>
                          <a:pt x="19" y="3"/>
                          <a:pt x="18" y="4"/>
                        </a:cubicBezTo>
                        <a:cubicBezTo>
                          <a:pt x="16" y="5"/>
                          <a:pt x="14" y="6"/>
                          <a:pt x="12" y="7"/>
                        </a:cubicBezTo>
                        <a:cubicBezTo>
                          <a:pt x="9" y="8"/>
                          <a:pt x="7" y="10"/>
                          <a:pt x="5" y="10"/>
                        </a:cubicBezTo>
                        <a:cubicBezTo>
                          <a:pt x="3" y="11"/>
                          <a:pt x="2" y="11"/>
                          <a:pt x="2" y="11"/>
                        </a:cubicBezTo>
                        <a:cubicBezTo>
                          <a:pt x="1" y="12"/>
                          <a:pt x="1" y="11"/>
                          <a:pt x="1" y="11"/>
                        </a:cubicBezTo>
                        <a:cubicBezTo>
                          <a:pt x="0" y="10"/>
                          <a:pt x="1" y="10"/>
                          <a:pt x="1" y="10"/>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6" name="Freeform 272">
                    <a:extLst>
                      <a:ext uri="{FF2B5EF4-FFF2-40B4-BE49-F238E27FC236}">
                        <a16:creationId xmlns:a16="http://schemas.microsoft.com/office/drawing/2014/main" id="{282D4C25-3652-4C8A-A4D0-E386E138B74E}"/>
                      </a:ext>
                    </a:extLst>
                  </p:cNvPr>
                  <p:cNvSpPr>
                    <a:spLocks/>
                  </p:cNvSpPr>
                  <p:nvPr/>
                </p:nvSpPr>
                <p:spPr bwMode="auto">
                  <a:xfrm>
                    <a:off x="4041775" y="5810250"/>
                    <a:ext cx="63500" cy="22225"/>
                  </a:xfrm>
                  <a:custGeom>
                    <a:avLst/>
                    <a:gdLst>
                      <a:gd name="T0" fmla="*/ 1 w 9"/>
                      <a:gd name="T1" fmla="*/ 1 h 3"/>
                      <a:gd name="T2" fmla="*/ 7 w 9"/>
                      <a:gd name="T3" fmla="*/ 0 h 3"/>
                      <a:gd name="T4" fmla="*/ 9 w 9"/>
                      <a:gd name="T5" fmla="*/ 0 h 3"/>
                      <a:gd name="T6" fmla="*/ 8 w 9"/>
                      <a:gd name="T7" fmla="*/ 2 h 3"/>
                      <a:gd name="T8" fmla="*/ 2 w 9"/>
                      <a:gd name="T9" fmla="*/ 3 h 3"/>
                      <a:gd name="T10" fmla="*/ 0 w 9"/>
                      <a:gd name="T11" fmla="*/ 3 h 3"/>
                      <a:gd name="T12" fmla="*/ 1 w 9"/>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1" y="1"/>
                        </a:moveTo>
                        <a:cubicBezTo>
                          <a:pt x="7" y="0"/>
                          <a:pt x="7" y="0"/>
                          <a:pt x="7" y="0"/>
                        </a:cubicBezTo>
                        <a:cubicBezTo>
                          <a:pt x="8" y="0"/>
                          <a:pt x="9" y="0"/>
                          <a:pt x="9" y="0"/>
                        </a:cubicBezTo>
                        <a:cubicBezTo>
                          <a:pt x="9" y="1"/>
                          <a:pt x="9" y="2"/>
                          <a:pt x="8" y="2"/>
                        </a:cubicBezTo>
                        <a:cubicBezTo>
                          <a:pt x="2" y="3"/>
                          <a:pt x="2" y="3"/>
                          <a:pt x="2" y="3"/>
                        </a:cubicBezTo>
                        <a:cubicBezTo>
                          <a:pt x="1" y="3"/>
                          <a:pt x="1" y="3"/>
                          <a:pt x="0" y="3"/>
                        </a:cubicBezTo>
                        <a:cubicBezTo>
                          <a:pt x="0" y="2"/>
                          <a:pt x="1" y="2"/>
                          <a:pt x="1" y="1"/>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7" name="Freeform 273">
                    <a:extLst>
                      <a:ext uri="{FF2B5EF4-FFF2-40B4-BE49-F238E27FC236}">
                        <a16:creationId xmlns:a16="http://schemas.microsoft.com/office/drawing/2014/main" id="{37EE6D09-C4A6-4198-90D8-1C20DE68F901}"/>
                      </a:ext>
                    </a:extLst>
                  </p:cNvPr>
                  <p:cNvSpPr>
                    <a:spLocks/>
                  </p:cNvSpPr>
                  <p:nvPr/>
                </p:nvSpPr>
                <p:spPr bwMode="auto">
                  <a:xfrm>
                    <a:off x="3195638" y="5110163"/>
                    <a:ext cx="485775" cy="658813"/>
                  </a:xfrm>
                  <a:custGeom>
                    <a:avLst/>
                    <a:gdLst>
                      <a:gd name="T0" fmla="*/ 2 w 69"/>
                      <a:gd name="T1" fmla="*/ 1 h 93"/>
                      <a:gd name="T2" fmla="*/ 3 w 69"/>
                      <a:gd name="T3" fmla="*/ 6 h 93"/>
                      <a:gd name="T4" fmla="*/ 4 w 69"/>
                      <a:gd name="T5" fmla="*/ 19 h 93"/>
                      <a:gd name="T6" fmla="*/ 7 w 69"/>
                      <a:gd name="T7" fmla="*/ 28 h 93"/>
                      <a:gd name="T8" fmla="*/ 10 w 69"/>
                      <a:gd name="T9" fmla="*/ 38 h 93"/>
                      <a:gd name="T10" fmla="*/ 12 w 69"/>
                      <a:gd name="T11" fmla="*/ 42 h 93"/>
                      <a:gd name="T12" fmla="*/ 15 w 69"/>
                      <a:gd name="T13" fmla="*/ 47 h 93"/>
                      <a:gd name="T14" fmla="*/ 21 w 69"/>
                      <a:gd name="T15" fmla="*/ 57 h 93"/>
                      <a:gd name="T16" fmla="*/ 24 w 69"/>
                      <a:gd name="T17" fmla="*/ 61 h 93"/>
                      <a:gd name="T18" fmla="*/ 28 w 69"/>
                      <a:gd name="T19" fmla="*/ 65 h 93"/>
                      <a:gd name="T20" fmla="*/ 36 w 69"/>
                      <a:gd name="T21" fmla="*/ 73 h 93"/>
                      <a:gd name="T22" fmla="*/ 38 w 69"/>
                      <a:gd name="T23" fmla="*/ 74 h 93"/>
                      <a:gd name="T24" fmla="*/ 40 w 69"/>
                      <a:gd name="T25" fmla="*/ 76 h 93"/>
                      <a:gd name="T26" fmla="*/ 44 w 69"/>
                      <a:gd name="T27" fmla="*/ 79 h 93"/>
                      <a:gd name="T28" fmla="*/ 47 w 69"/>
                      <a:gd name="T29" fmla="*/ 81 h 93"/>
                      <a:gd name="T30" fmla="*/ 51 w 69"/>
                      <a:gd name="T31" fmla="*/ 84 h 93"/>
                      <a:gd name="T32" fmla="*/ 53 w 69"/>
                      <a:gd name="T33" fmla="*/ 85 h 93"/>
                      <a:gd name="T34" fmla="*/ 55 w 69"/>
                      <a:gd name="T35" fmla="*/ 86 h 93"/>
                      <a:gd name="T36" fmla="*/ 58 w 69"/>
                      <a:gd name="T37" fmla="*/ 87 h 93"/>
                      <a:gd name="T38" fmla="*/ 63 w 69"/>
                      <a:gd name="T39" fmla="*/ 90 h 93"/>
                      <a:gd name="T40" fmla="*/ 68 w 69"/>
                      <a:gd name="T41" fmla="*/ 91 h 93"/>
                      <a:gd name="T42" fmla="*/ 69 w 69"/>
                      <a:gd name="T43" fmla="*/ 93 h 93"/>
                      <a:gd name="T44" fmla="*/ 68 w 69"/>
                      <a:gd name="T45" fmla="*/ 93 h 93"/>
                      <a:gd name="T46" fmla="*/ 63 w 69"/>
                      <a:gd name="T47" fmla="*/ 91 h 93"/>
                      <a:gd name="T48" fmla="*/ 57 w 69"/>
                      <a:gd name="T49" fmla="*/ 89 h 93"/>
                      <a:gd name="T50" fmla="*/ 54 w 69"/>
                      <a:gd name="T51" fmla="*/ 87 h 93"/>
                      <a:gd name="T52" fmla="*/ 52 w 69"/>
                      <a:gd name="T53" fmla="*/ 87 h 93"/>
                      <a:gd name="T54" fmla="*/ 50 w 69"/>
                      <a:gd name="T55" fmla="*/ 85 h 93"/>
                      <a:gd name="T56" fmla="*/ 46 w 69"/>
                      <a:gd name="T57" fmla="*/ 83 h 93"/>
                      <a:gd name="T58" fmla="*/ 42 w 69"/>
                      <a:gd name="T59" fmla="*/ 81 h 93"/>
                      <a:gd name="T60" fmla="*/ 38 w 69"/>
                      <a:gd name="T61" fmla="*/ 78 h 93"/>
                      <a:gd name="T62" fmla="*/ 36 w 69"/>
                      <a:gd name="T63" fmla="*/ 76 h 93"/>
                      <a:gd name="T64" fmla="*/ 34 w 69"/>
                      <a:gd name="T65" fmla="*/ 74 h 93"/>
                      <a:gd name="T66" fmla="*/ 27 w 69"/>
                      <a:gd name="T67" fmla="*/ 67 h 93"/>
                      <a:gd name="T68" fmla="*/ 23 w 69"/>
                      <a:gd name="T69" fmla="*/ 62 h 93"/>
                      <a:gd name="T70" fmla="*/ 19 w 69"/>
                      <a:gd name="T71" fmla="*/ 58 h 93"/>
                      <a:gd name="T72" fmla="*/ 13 w 69"/>
                      <a:gd name="T73" fmla="*/ 48 h 93"/>
                      <a:gd name="T74" fmla="*/ 11 w 69"/>
                      <a:gd name="T75" fmla="*/ 43 h 93"/>
                      <a:gd name="T76" fmla="*/ 8 w 69"/>
                      <a:gd name="T77" fmla="*/ 38 h 93"/>
                      <a:gd name="T78" fmla="*/ 5 w 69"/>
                      <a:gd name="T79" fmla="*/ 29 h 93"/>
                      <a:gd name="T80" fmla="*/ 2 w 69"/>
                      <a:gd name="T81" fmla="*/ 20 h 93"/>
                      <a:gd name="T82" fmla="*/ 1 w 69"/>
                      <a:gd name="T83" fmla="*/ 6 h 93"/>
                      <a:gd name="T84" fmla="*/ 1 w 69"/>
                      <a:gd name="T85" fmla="*/ 1 h 93"/>
                      <a:gd name="T86" fmla="*/ 1 w 69"/>
                      <a:gd name="T87" fmla="*/ 0 h 93"/>
                      <a:gd name="T88" fmla="*/ 2 w 69"/>
                      <a:gd name="T89"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3">
                        <a:moveTo>
                          <a:pt x="2" y="1"/>
                        </a:moveTo>
                        <a:cubicBezTo>
                          <a:pt x="2" y="1"/>
                          <a:pt x="3" y="3"/>
                          <a:pt x="3" y="6"/>
                        </a:cubicBezTo>
                        <a:cubicBezTo>
                          <a:pt x="3" y="9"/>
                          <a:pt x="4" y="14"/>
                          <a:pt x="4" y="19"/>
                        </a:cubicBezTo>
                        <a:cubicBezTo>
                          <a:pt x="5" y="22"/>
                          <a:pt x="6" y="25"/>
                          <a:pt x="7" y="28"/>
                        </a:cubicBezTo>
                        <a:cubicBezTo>
                          <a:pt x="8" y="31"/>
                          <a:pt x="9" y="34"/>
                          <a:pt x="10" y="38"/>
                        </a:cubicBezTo>
                        <a:cubicBezTo>
                          <a:pt x="11" y="39"/>
                          <a:pt x="12" y="41"/>
                          <a:pt x="12" y="42"/>
                        </a:cubicBezTo>
                        <a:cubicBezTo>
                          <a:pt x="13" y="44"/>
                          <a:pt x="14" y="46"/>
                          <a:pt x="15" y="47"/>
                        </a:cubicBezTo>
                        <a:cubicBezTo>
                          <a:pt x="17" y="50"/>
                          <a:pt x="19" y="54"/>
                          <a:pt x="21" y="57"/>
                        </a:cubicBezTo>
                        <a:cubicBezTo>
                          <a:pt x="22" y="58"/>
                          <a:pt x="23" y="60"/>
                          <a:pt x="24" y="61"/>
                        </a:cubicBezTo>
                        <a:cubicBezTo>
                          <a:pt x="25" y="62"/>
                          <a:pt x="27" y="64"/>
                          <a:pt x="28" y="65"/>
                        </a:cubicBezTo>
                        <a:cubicBezTo>
                          <a:pt x="30" y="68"/>
                          <a:pt x="33" y="70"/>
                          <a:pt x="36" y="73"/>
                        </a:cubicBezTo>
                        <a:cubicBezTo>
                          <a:pt x="36" y="73"/>
                          <a:pt x="37" y="74"/>
                          <a:pt x="38" y="74"/>
                        </a:cubicBezTo>
                        <a:cubicBezTo>
                          <a:pt x="38" y="75"/>
                          <a:pt x="39" y="75"/>
                          <a:pt x="40" y="76"/>
                        </a:cubicBezTo>
                        <a:cubicBezTo>
                          <a:pt x="41" y="77"/>
                          <a:pt x="42" y="78"/>
                          <a:pt x="44" y="79"/>
                        </a:cubicBezTo>
                        <a:cubicBezTo>
                          <a:pt x="45" y="80"/>
                          <a:pt x="46" y="81"/>
                          <a:pt x="47" y="81"/>
                        </a:cubicBezTo>
                        <a:cubicBezTo>
                          <a:pt x="49" y="82"/>
                          <a:pt x="50" y="83"/>
                          <a:pt x="51" y="84"/>
                        </a:cubicBezTo>
                        <a:cubicBezTo>
                          <a:pt x="52" y="84"/>
                          <a:pt x="52" y="84"/>
                          <a:pt x="53" y="85"/>
                        </a:cubicBezTo>
                        <a:cubicBezTo>
                          <a:pt x="54" y="85"/>
                          <a:pt x="54" y="85"/>
                          <a:pt x="55" y="86"/>
                        </a:cubicBezTo>
                        <a:cubicBezTo>
                          <a:pt x="56" y="86"/>
                          <a:pt x="57" y="87"/>
                          <a:pt x="58" y="87"/>
                        </a:cubicBezTo>
                        <a:cubicBezTo>
                          <a:pt x="60" y="88"/>
                          <a:pt x="62" y="89"/>
                          <a:pt x="63" y="90"/>
                        </a:cubicBezTo>
                        <a:cubicBezTo>
                          <a:pt x="66" y="91"/>
                          <a:pt x="68" y="91"/>
                          <a:pt x="68" y="91"/>
                        </a:cubicBezTo>
                        <a:cubicBezTo>
                          <a:pt x="69" y="92"/>
                          <a:pt x="69" y="92"/>
                          <a:pt x="69" y="93"/>
                        </a:cubicBezTo>
                        <a:cubicBezTo>
                          <a:pt x="69" y="93"/>
                          <a:pt x="68" y="93"/>
                          <a:pt x="68" y="93"/>
                        </a:cubicBezTo>
                        <a:cubicBezTo>
                          <a:pt x="68" y="93"/>
                          <a:pt x="66" y="93"/>
                          <a:pt x="63" y="91"/>
                        </a:cubicBezTo>
                        <a:cubicBezTo>
                          <a:pt x="61" y="91"/>
                          <a:pt x="59" y="90"/>
                          <a:pt x="57" y="89"/>
                        </a:cubicBezTo>
                        <a:cubicBezTo>
                          <a:pt x="56" y="89"/>
                          <a:pt x="55" y="88"/>
                          <a:pt x="54" y="87"/>
                        </a:cubicBezTo>
                        <a:cubicBezTo>
                          <a:pt x="53" y="87"/>
                          <a:pt x="53" y="87"/>
                          <a:pt x="52" y="87"/>
                        </a:cubicBezTo>
                        <a:cubicBezTo>
                          <a:pt x="51" y="86"/>
                          <a:pt x="51" y="86"/>
                          <a:pt x="50" y="85"/>
                        </a:cubicBezTo>
                        <a:cubicBezTo>
                          <a:pt x="49" y="85"/>
                          <a:pt x="48" y="84"/>
                          <a:pt x="46" y="83"/>
                        </a:cubicBezTo>
                        <a:cubicBezTo>
                          <a:pt x="45" y="82"/>
                          <a:pt x="44" y="82"/>
                          <a:pt x="42" y="81"/>
                        </a:cubicBezTo>
                        <a:cubicBezTo>
                          <a:pt x="41" y="80"/>
                          <a:pt x="40" y="79"/>
                          <a:pt x="38" y="78"/>
                        </a:cubicBezTo>
                        <a:cubicBezTo>
                          <a:pt x="38" y="77"/>
                          <a:pt x="37" y="76"/>
                          <a:pt x="36" y="76"/>
                        </a:cubicBezTo>
                        <a:cubicBezTo>
                          <a:pt x="36" y="75"/>
                          <a:pt x="35" y="75"/>
                          <a:pt x="34" y="74"/>
                        </a:cubicBezTo>
                        <a:cubicBezTo>
                          <a:pt x="32" y="72"/>
                          <a:pt x="29" y="69"/>
                          <a:pt x="27" y="67"/>
                        </a:cubicBezTo>
                        <a:cubicBezTo>
                          <a:pt x="25" y="65"/>
                          <a:pt x="24" y="64"/>
                          <a:pt x="23" y="62"/>
                        </a:cubicBezTo>
                        <a:cubicBezTo>
                          <a:pt x="22" y="61"/>
                          <a:pt x="20" y="59"/>
                          <a:pt x="19" y="58"/>
                        </a:cubicBezTo>
                        <a:cubicBezTo>
                          <a:pt x="17" y="55"/>
                          <a:pt x="15" y="51"/>
                          <a:pt x="13" y="48"/>
                        </a:cubicBezTo>
                        <a:cubicBezTo>
                          <a:pt x="12" y="47"/>
                          <a:pt x="11" y="45"/>
                          <a:pt x="11" y="43"/>
                        </a:cubicBezTo>
                        <a:cubicBezTo>
                          <a:pt x="10" y="42"/>
                          <a:pt x="9" y="40"/>
                          <a:pt x="8" y="38"/>
                        </a:cubicBezTo>
                        <a:cubicBezTo>
                          <a:pt x="7" y="35"/>
                          <a:pt x="6" y="32"/>
                          <a:pt x="5" y="29"/>
                        </a:cubicBezTo>
                        <a:cubicBezTo>
                          <a:pt x="4" y="26"/>
                          <a:pt x="3" y="23"/>
                          <a:pt x="2" y="20"/>
                        </a:cubicBezTo>
                        <a:cubicBezTo>
                          <a:pt x="2" y="14"/>
                          <a:pt x="1" y="10"/>
                          <a:pt x="1" y="6"/>
                        </a:cubicBezTo>
                        <a:cubicBezTo>
                          <a:pt x="1" y="3"/>
                          <a:pt x="1" y="1"/>
                          <a:pt x="1" y="1"/>
                        </a:cubicBezTo>
                        <a:cubicBezTo>
                          <a:pt x="0" y="0"/>
                          <a:pt x="1" y="0"/>
                          <a:pt x="1" y="0"/>
                        </a:cubicBezTo>
                        <a:cubicBezTo>
                          <a:pt x="2" y="0"/>
                          <a:pt x="2" y="0"/>
                          <a:pt x="2" y="1"/>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8" name="Freeform 274">
                    <a:extLst>
                      <a:ext uri="{FF2B5EF4-FFF2-40B4-BE49-F238E27FC236}">
                        <a16:creationId xmlns:a16="http://schemas.microsoft.com/office/drawing/2014/main" id="{125F9137-AEB6-4125-A3C1-3EA6C6DCF760}"/>
                      </a:ext>
                    </a:extLst>
                  </p:cNvPr>
                  <p:cNvSpPr>
                    <a:spLocks/>
                  </p:cNvSpPr>
                  <p:nvPr/>
                </p:nvSpPr>
                <p:spPr bwMode="auto">
                  <a:xfrm>
                    <a:off x="3300413" y="5456238"/>
                    <a:ext cx="77788" cy="92075"/>
                  </a:xfrm>
                  <a:custGeom>
                    <a:avLst/>
                    <a:gdLst>
                      <a:gd name="T0" fmla="*/ 0 w 11"/>
                      <a:gd name="T1" fmla="*/ 0 h 13"/>
                      <a:gd name="T2" fmla="*/ 1 w 11"/>
                      <a:gd name="T3" fmla="*/ 3 h 13"/>
                      <a:gd name="T4" fmla="*/ 4 w 11"/>
                      <a:gd name="T5" fmla="*/ 7 h 13"/>
                      <a:gd name="T6" fmla="*/ 8 w 11"/>
                      <a:gd name="T7" fmla="*/ 11 h 13"/>
                      <a:gd name="T8" fmla="*/ 9 w 11"/>
                      <a:gd name="T9" fmla="*/ 13 h 13"/>
                      <a:gd name="T10" fmla="*/ 9 w 11"/>
                      <a:gd name="T11" fmla="*/ 13 h 13"/>
                      <a:gd name="T12" fmla="*/ 9 w 11"/>
                      <a:gd name="T13" fmla="*/ 12 h 13"/>
                      <a:gd name="T14" fmla="*/ 10 w 11"/>
                      <a:gd name="T15" fmla="*/ 8 h 13"/>
                      <a:gd name="T16" fmla="*/ 11 w 11"/>
                      <a:gd name="T17" fmla="*/ 2 h 13"/>
                      <a:gd name="T18" fmla="*/ 9 w 11"/>
                      <a:gd name="T19" fmla="*/ 2 h 13"/>
                      <a:gd name="T20" fmla="*/ 6 w 11"/>
                      <a:gd name="T21" fmla="*/ 2 h 13"/>
                      <a:gd name="T22" fmla="*/ 0 w 11"/>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0" y="0"/>
                        </a:moveTo>
                        <a:cubicBezTo>
                          <a:pt x="0" y="0"/>
                          <a:pt x="1" y="1"/>
                          <a:pt x="1" y="3"/>
                        </a:cubicBezTo>
                        <a:cubicBezTo>
                          <a:pt x="2" y="4"/>
                          <a:pt x="3" y="6"/>
                          <a:pt x="4" y="7"/>
                        </a:cubicBezTo>
                        <a:cubicBezTo>
                          <a:pt x="6" y="9"/>
                          <a:pt x="7" y="10"/>
                          <a:pt x="8" y="11"/>
                        </a:cubicBezTo>
                        <a:cubicBezTo>
                          <a:pt x="8" y="12"/>
                          <a:pt x="8" y="13"/>
                          <a:pt x="9" y="13"/>
                        </a:cubicBezTo>
                        <a:cubicBezTo>
                          <a:pt x="9" y="13"/>
                          <a:pt x="9" y="13"/>
                          <a:pt x="9" y="13"/>
                        </a:cubicBezTo>
                        <a:cubicBezTo>
                          <a:pt x="9" y="13"/>
                          <a:pt x="9" y="13"/>
                          <a:pt x="9" y="12"/>
                        </a:cubicBezTo>
                        <a:cubicBezTo>
                          <a:pt x="10" y="11"/>
                          <a:pt x="10" y="9"/>
                          <a:pt x="10" y="8"/>
                        </a:cubicBezTo>
                        <a:cubicBezTo>
                          <a:pt x="11" y="5"/>
                          <a:pt x="11" y="2"/>
                          <a:pt x="11" y="2"/>
                        </a:cubicBezTo>
                        <a:cubicBezTo>
                          <a:pt x="11" y="2"/>
                          <a:pt x="11" y="2"/>
                          <a:pt x="9" y="2"/>
                        </a:cubicBezTo>
                        <a:cubicBezTo>
                          <a:pt x="8" y="2"/>
                          <a:pt x="7" y="2"/>
                          <a:pt x="6" y="2"/>
                        </a:cubicBezTo>
                        <a:cubicBezTo>
                          <a:pt x="3" y="1"/>
                          <a:pt x="0" y="0"/>
                          <a:pt x="0" y="0"/>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9" name="Freeform 275">
                    <a:extLst>
                      <a:ext uri="{FF2B5EF4-FFF2-40B4-BE49-F238E27FC236}">
                        <a16:creationId xmlns:a16="http://schemas.microsoft.com/office/drawing/2014/main" id="{D243DCE9-F7AD-4A0B-BDE8-335DCACFC6FA}"/>
                      </a:ext>
                    </a:extLst>
                  </p:cNvPr>
                  <p:cNvSpPr>
                    <a:spLocks/>
                  </p:cNvSpPr>
                  <p:nvPr/>
                </p:nvSpPr>
                <p:spPr bwMode="auto">
                  <a:xfrm>
                    <a:off x="3308350" y="5556250"/>
                    <a:ext cx="119063" cy="120650"/>
                  </a:xfrm>
                  <a:custGeom>
                    <a:avLst/>
                    <a:gdLst>
                      <a:gd name="T0" fmla="*/ 2 w 17"/>
                      <a:gd name="T1" fmla="*/ 0 h 17"/>
                      <a:gd name="T2" fmla="*/ 3 w 17"/>
                      <a:gd name="T3" fmla="*/ 1 h 17"/>
                      <a:gd name="T4" fmla="*/ 4 w 17"/>
                      <a:gd name="T5" fmla="*/ 3 h 17"/>
                      <a:gd name="T6" fmla="*/ 9 w 17"/>
                      <a:gd name="T7" fmla="*/ 8 h 17"/>
                      <a:gd name="T8" fmla="*/ 14 w 17"/>
                      <a:gd name="T9" fmla="*/ 13 h 17"/>
                      <a:gd name="T10" fmla="*/ 16 w 17"/>
                      <a:gd name="T11" fmla="*/ 15 h 17"/>
                      <a:gd name="T12" fmla="*/ 16 w 17"/>
                      <a:gd name="T13" fmla="*/ 17 h 17"/>
                      <a:gd name="T14" fmla="*/ 15 w 17"/>
                      <a:gd name="T15" fmla="*/ 17 h 17"/>
                      <a:gd name="T16" fmla="*/ 12 w 17"/>
                      <a:gd name="T17" fmla="*/ 14 h 17"/>
                      <a:gd name="T18" fmla="*/ 7 w 17"/>
                      <a:gd name="T19" fmla="*/ 9 h 17"/>
                      <a:gd name="T20" fmla="*/ 2 w 17"/>
                      <a:gd name="T21" fmla="*/ 4 h 17"/>
                      <a:gd name="T22" fmla="*/ 1 w 17"/>
                      <a:gd name="T23" fmla="*/ 2 h 17"/>
                      <a:gd name="T24" fmla="*/ 0 w 17"/>
                      <a:gd name="T25" fmla="*/ 2 h 17"/>
                      <a:gd name="T26" fmla="*/ 1 w 17"/>
                      <a:gd name="T27" fmla="*/ 0 h 17"/>
                      <a:gd name="T28" fmla="*/ 2 w 17"/>
                      <a:gd name="T2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7">
                        <a:moveTo>
                          <a:pt x="2" y="0"/>
                        </a:moveTo>
                        <a:cubicBezTo>
                          <a:pt x="2" y="0"/>
                          <a:pt x="2" y="1"/>
                          <a:pt x="3" y="1"/>
                        </a:cubicBezTo>
                        <a:cubicBezTo>
                          <a:pt x="3" y="2"/>
                          <a:pt x="3" y="2"/>
                          <a:pt x="4" y="3"/>
                        </a:cubicBezTo>
                        <a:cubicBezTo>
                          <a:pt x="5" y="4"/>
                          <a:pt x="7" y="6"/>
                          <a:pt x="9" y="8"/>
                        </a:cubicBezTo>
                        <a:cubicBezTo>
                          <a:pt x="10" y="10"/>
                          <a:pt x="12" y="12"/>
                          <a:pt x="14" y="13"/>
                        </a:cubicBezTo>
                        <a:cubicBezTo>
                          <a:pt x="15" y="14"/>
                          <a:pt x="16" y="15"/>
                          <a:pt x="16" y="15"/>
                        </a:cubicBezTo>
                        <a:cubicBezTo>
                          <a:pt x="16" y="15"/>
                          <a:pt x="17" y="16"/>
                          <a:pt x="16" y="17"/>
                        </a:cubicBezTo>
                        <a:cubicBezTo>
                          <a:pt x="16" y="17"/>
                          <a:pt x="15" y="17"/>
                          <a:pt x="15" y="17"/>
                        </a:cubicBezTo>
                        <a:cubicBezTo>
                          <a:pt x="15" y="17"/>
                          <a:pt x="14" y="16"/>
                          <a:pt x="12" y="14"/>
                        </a:cubicBezTo>
                        <a:cubicBezTo>
                          <a:pt x="11" y="13"/>
                          <a:pt x="9" y="11"/>
                          <a:pt x="7" y="9"/>
                        </a:cubicBezTo>
                        <a:cubicBezTo>
                          <a:pt x="6" y="8"/>
                          <a:pt x="4" y="6"/>
                          <a:pt x="2" y="4"/>
                        </a:cubicBezTo>
                        <a:cubicBezTo>
                          <a:pt x="2" y="4"/>
                          <a:pt x="1" y="3"/>
                          <a:pt x="1" y="2"/>
                        </a:cubicBezTo>
                        <a:cubicBezTo>
                          <a:pt x="1" y="2"/>
                          <a:pt x="0" y="2"/>
                          <a:pt x="0" y="2"/>
                        </a:cubicBezTo>
                        <a:cubicBezTo>
                          <a:pt x="0" y="1"/>
                          <a:pt x="0" y="1"/>
                          <a:pt x="1" y="0"/>
                        </a:cubicBezTo>
                        <a:cubicBezTo>
                          <a:pt x="1" y="0"/>
                          <a:pt x="2" y="0"/>
                          <a:pt x="2" y="0"/>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20" name="Freeform 276">
                    <a:extLst>
                      <a:ext uri="{FF2B5EF4-FFF2-40B4-BE49-F238E27FC236}">
                        <a16:creationId xmlns:a16="http://schemas.microsoft.com/office/drawing/2014/main" id="{40519D6D-6D3C-4485-BA40-F23A6872B9D0}"/>
                      </a:ext>
                    </a:extLst>
                  </p:cNvPr>
                  <p:cNvSpPr>
                    <a:spLocks/>
                  </p:cNvSpPr>
                  <p:nvPr/>
                </p:nvSpPr>
                <p:spPr bwMode="auto">
                  <a:xfrm>
                    <a:off x="3251200" y="5478463"/>
                    <a:ext cx="42863" cy="49213"/>
                  </a:xfrm>
                  <a:custGeom>
                    <a:avLst/>
                    <a:gdLst>
                      <a:gd name="T0" fmla="*/ 2 w 6"/>
                      <a:gd name="T1" fmla="*/ 0 h 7"/>
                      <a:gd name="T2" fmla="*/ 6 w 6"/>
                      <a:gd name="T3" fmla="*/ 6 h 7"/>
                      <a:gd name="T4" fmla="*/ 6 w 6"/>
                      <a:gd name="T5" fmla="*/ 7 h 7"/>
                      <a:gd name="T6" fmla="*/ 4 w 6"/>
                      <a:gd name="T7" fmla="*/ 7 h 7"/>
                      <a:gd name="T8" fmla="*/ 1 w 6"/>
                      <a:gd name="T9" fmla="*/ 1 h 7"/>
                      <a:gd name="T10" fmla="*/ 1 w 6"/>
                      <a:gd name="T11" fmla="*/ 0 h 7"/>
                      <a:gd name="T12" fmla="*/ 2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2" y="0"/>
                        </a:moveTo>
                        <a:cubicBezTo>
                          <a:pt x="6" y="6"/>
                          <a:pt x="6" y="6"/>
                          <a:pt x="6" y="6"/>
                        </a:cubicBezTo>
                        <a:cubicBezTo>
                          <a:pt x="6" y="6"/>
                          <a:pt x="6" y="7"/>
                          <a:pt x="6" y="7"/>
                        </a:cubicBezTo>
                        <a:cubicBezTo>
                          <a:pt x="5" y="7"/>
                          <a:pt x="4" y="7"/>
                          <a:pt x="4" y="7"/>
                        </a:cubicBezTo>
                        <a:cubicBezTo>
                          <a:pt x="1" y="1"/>
                          <a:pt x="1" y="1"/>
                          <a:pt x="1" y="1"/>
                        </a:cubicBezTo>
                        <a:cubicBezTo>
                          <a:pt x="0" y="1"/>
                          <a:pt x="0" y="0"/>
                          <a:pt x="1" y="0"/>
                        </a:cubicBezTo>
                        <a:cubicBezTo>
                          <a:pt x="1" y="0"/>
                          <a:pt x="2" y="0"/>
                          <a:pt x="2" y="0"/>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grpSp>
            <p:nvGrpSpPr>
              <p:cNvPr id="86" name="组合 85">
                <a:extLst>
                  <a:ext uri="{FF2B5EF4-FFF2-40B4-BE49-F238E27FC236}">
                    <a16:creationId xmlns:a16="http://schemas.microsoft.com/office/drawing/2014/main" id="{291E6C04-AE10-44DF-9C98-E3E5631066F6}"/>
                  </a:ext>
                </a:extLst>
              </p:cNvPr>
              <p:cNvGrpSpPr>
                <a:grpSpLocks noChangeAspect="1"/>
              </p:cNvGrpSpPr>
              <p:nvPr/>
            </p:nvGrpSpPr>
            <p:grpSpPr>
              <a:xfrm rot="3420000">
                <a:off x="0" y="1571750"/>
                <a:ext cx="1892726" cy="1908001"/>
                <a:chOff x="4740273" y="4416457"/>
                <a:chExt cx="1376363" cy="1387487"/>
              </a:xfrm>
            </p:grpSpPr>
            <p:sp>
              <p:nvSpPr>
                <p:cNvPr id="87" name="Freeform 277">
                  <a:extLst>
                    <a:ext uri="{FF2B5EF4-FFF2-40B4-BE49-F238E27FC236}">
                      <a16:creationId xmlns:a16="http://schemas.microsoft.com/office/drawing/2014/main" id="{72EDC5F4-135B-4382-8446-D26AC3EFFA8F}"/>
                    </a:ext>
                  </a:extLst>
                </p:cNvPr>
                <p:cNvSpPr>
                  <a:spLocks/>
                </p:cNvSpPr>
                <p:nvPr/>
              </p:nvSpPr>
              <p:spPr bwMode="auto">
                <a:xfrm>
                  <a:off x="4754560" y="4437095"/>
                  <a:ext cx="657224" cy="652468"/>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88" name="Freeform 281">
                  <a:extLst>
                    <a:ext uri="{FF2B5EF4-FFF2-40B4-BE49-F238E27FC236}">
                      <a16:creationId xmlns:a16="http://schemas.microsoft.com/office/drawing/2014/main" id="{CD72E4A5-4AA9-4A36-AF9B-5EC2EC4FA394}"/>
                    </a:ext>
                  </a:extLst>
                </p:cNvPr>
                <p:cNvSpPr>
                  <a:spLocks/>
                </p:cNvSpPr>
                <p:nvPr/>
              </p:nvSpPr>
              <p:spPr bwMode="auto">
                <a:xfrm>
                  <a:off x="4740273" y="5067337"/>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89" name="Freeform 282">
                  <a:extLst>
                    <a:ext uri="{FF2B5EF4-FFF2-40B4-BE49-F238E27FC236}">
                      <a16:creationId xmlns:a16="http://schemas.microsoft.com/office/drawing/2014/main" id="{E4FCFAD5-E8D1-4A45-99DA-086039AA0DEB}"/>
                    </a:ext>
                  </a:extLst>
                </p:cNvPr>
                <p:cNvSpPr>
                  <a:spLocks/>
                </p:cNvSpPr>
                <p:nvPr/>
              </p:nvSpPr>
              <p:spPr bwMode="auto">
                <a:xfrm>
                  <a:off x="5389561" y="4416457"/>
                  <a:ext cx="42863" cy="49214"/>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90" name="Freeform 283">
                  <a:extLst>
                    <a:ext uri="{FF2B5EF4-FFF2-40B4-BE49-F238E27FC236}">
                      <a16:creationId xmlns:a16="http://schemas.microsoft.com/office/drawing/2014/main" id="{2F8C3A76-07F7-4E7A-BFFC-B14408AF11A5}"/>
                    </a:ext>
                  </a:extLst>
                </p:cNvPr>
                <p:cNvSpPr>
                  <a:spLocks/>
                </p:cNvSpPr>
                <p:nvPr/>
              </p:nvSpPr>
              <p:spPr bwMode="auto">
                <a:xfrm>
                  <a:off x="5453060" y="4437095"/>
                  <a:ext cx="649288" cy="652468"/>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91" name="Freeform 287">
                  <a:extLst>
                    <a:ext uri="{FF2B5EF4-FFF2-40B4-BE49-F238E27FC236}">
                      <a16:creationId xmlns:a16="http://schemas.microsoft.com/office/drawing/2014/main" id="{BA18B02C-3913-4FB7-9C51-ADA4950B5552}"/>
                    </a:ext>
                  </a:extLst>
                </p:cNvPr>
                <p:cNvSpPr>
                  <a:spLocks/>
                </p:cNvSpPr>
                <p:nvPr/>
              </p:nvSpPr>
              <p:spPr bwMode="auto">
                <a:xfrm>
                  <a:off x="5432423" y="4416457"/>
                  <a:ext cx="42863" cy="49214"/>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92" name="Oval 288">
                  <a:extLst>
                    <a:ext uri="{FF2B5EF4-FFF2-40B4-BE49-F238E27FC236}">
                      <a16:creationId xmlns:a16="http://schemas.microsoft.com/office/drawing/2014/main" id="{856A9B7D-452C-4065-AFA8-948E53345B74}"/>
                    </a:ext>
                  </a:extLst>
                </p:cNvPr>
                <p:cNvSpPr>
                  <a:spLocks noChangeArrowheads="1"/>
                </p:cNvSpPr>
                <p:nvPr/>
              </p:nvSpPr>
              <p:spPr bwMode="auto">
                <a:xfrm>
                  <a:off x="6075360" y="5067338"/>
                  <a:ext cx="41275" cy="42863"/>
                </a:xfrm>
                <a:prstGeom prst="ellipse">
                  <a:avLst/>
                </a:pr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93" name="Freeform 289">
                  <a:extLst>
                    <a:ext uri="{FF2B5EF4-FFF2-40B4-BE49-F238E27FC236}">
                      <a16:creationId xmlns:a16="http://schemas.microsoft.com/office/drawing/2014/main" id="{3856E316-39B3-4429-B4C7-75A03B9872D2}"/>
                    </a:ext>
                  </a:extLst>
                </p:cNvPr>
                <p:cNvSpPr>
                  <a:spLocks/>
                </p:cNvSpPr>
                <p:nvPr/>
              </p:nvSpPr>
              <p:spPr bwMode="auto">
                <a:xfrm>
                  <a:off x="5453060" y="5130838"/>
                  <a:ext cx="649288" cy="650880"/>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94" name="Freeform 293">
                  <a:extLst>
                    <a:ext uri="{FF2B5EF4-FFF2-40B4-BE49-F238E27FC236}">
                      <a16:creationId xmlns:a16="http://schemas.microsoft.com/office/drawing/2014/main" id="{F2071C2E-245F-4138-A4CF-CBF01F894FBE}"/>
                    </a:ext>
                  </a:extLst>
                </p:cNvPr>
                <p:cNvSpPr>
                  <a:spLocks/>
                </p:cNvSpPr>
                <p:nvPr/>
              </p:nvSpPr>
              <p:spPr bwMode="auto">
                <a:xfrm>
                  <a:off x="6075361" y="5110201"/>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95" name="Freeform 294">
                  <a:extLst>
                    <a:ext uri="{FF2B5EF4-FFF2-40B4-BE49-F238E27FC236}">
                      <a16:creationId xmlns:a16="http://schemas.microsoft.com/office/drawing/2014/main" id="{B585C9B3-0E3B-4BD7-97D7-265ACBA71BE9}"/>
                    </a:ext>
                  </a:extLst>
                </p:cNvPr>
                <p:cNvSpPr>
                  <a:spLocks/>
                </p:cNvSpPr>
                <p:nvPr/>
              </p:nvSpPr>
              <p:spPr bwMode="auto">
                <a:xfrm>
                  <a:off x="5432423"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96" name="Freeform 295">
                  <a:extLst>
                    <a:ext uri="{FF2B5EF4-FFF2-40B4-BE49-F238E27FC236}">
                      <a16:creationId xmlns:a16="http://schemas.microsoft.com/office/drawing/2014/main" id="{01091C86-522F-451B-8D1C-9A6D9860B906}"/>
                    </a:ext>
                  </a:extLst>
                </p:cNvPr>
                <p:cNvSpPr>
                  <a:spLocks/>
                </p:cNvSpPr>
                <p:nvPr/>
              </p:nvSpPr>
              <p:spPr bwMode="auto">
                <a:xfrm>
                  <a:off x="4754561" y="5130838"/>
                  <a:ext cx="657225" cy="650880"/>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97" name="Freeform 299">
                  <a:extLst>
                    <a:ext uri="{FF2B5EF4-FFF2-40B4-BE49-F238E27FC236}">
                      <a16:creationId xmlns:a16="http://schemas.microsoft.com/office/drawing/2014/main" id="{2A05683B-6007-41E0-B466-EA146488C7CF}"/>
                    </a:ext>
                  </a:extLst>
                </p:cNvPr>
                <p:cNvSpPr>
                  <a:spLocks/>
                </p:cNvSpPr>
                <p:nvPr/>
              </p:nvSpPr>
              <p:spPr bwMode="auto">
                <a:xfrm>
                  <a:off x="5389559"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98" name="Freeform 300">
                  <a:extLst>
                    <a:ext uri="{FF2B5EF4-FFF2-40B4-BE49-F238E27FC236}">
                      <a16:creationId xmlns:a16="http://schemas.microsoft.com/office/drawing/2014/main" id="{7297E8B8-6A3C-4E4F-A313-D89A14FF90C9}"/>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w="9525">
                  <a:gradFill>
                    <a:gsLst>
                      <a:gs pos="0">
                        <a:srgbClr val="42E7E0"/>
                      </a:gs>
                      <a:gs pos="100000">
                        <a:srgbClr val="54D4FF"/>
                      </a:gs>
                    </a:gsLst>
                    <a:lin ang="5400000" scaled="1"/>
                  </a:gra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sp>
          <p:nvSpPr>
            <p:cNvPr id="80" name="PA-文本框 5">
              <a:extLst>
                <a:ext uri="{FF2B5EF4-FFF2-40B4-BE49-F238E27FC236}">
                  <a16:creationId xmlns:a16="http://schemas.microsoft.com/office/drawing/2014/main" id="{7EAF1F9E-1385-41D1-8315-A8A65F6B8273}"/>
                </a:ext>
              </a:extLst>
            </p:cNvPr>
            <p:cNvSpPr txBox="1"/>
            <p:nvPr>
              <p:custDataLst>
                <p:tags r:id="rId2"/>
              </p:custDataLst>
            </p:nvPr>
          </p:nvSpPr>
          <p:spPr>
            <a:xfrm>
              <a:off x="5467107" y="2763833"/>
              <a:ext cx="756226" cy="600164"/>
            </a:xfrm>
            <a:prstGeom prst="rect">
              <a:avLst/>
            </a:prstGeom>
          </p:spPr>
          <p:txBody>
            <a:bodyPr vert="horz" lIns="91440" tIns="45720" rIns="91440" bIns="45720" rtlCol="0" anchor="b">
              <a:noAutofit/>
            </a:bodyPr>
            <a:lstStyle>
              <a:defPPr>
                <a:defRPr lang="zh-CN"/>
              </a:defPPr>
              <a:lvl1pPr>
                <a:lnSpc>
                  <a:spcPts val="4000"/>
                </a:lnSpc>
                <a:spcBef>
                  <a:spcPct val="0"/>
                </a:spcBef>
                <a:buNone/>
                <a:defRPr sz="3200" spc="-150">
                  <a:solidFill>
                    <a:schemeClr val="bg1">
                      <a:lumMod val="85000"/>
                    </a:schemeClr>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j-cs"/>
                </a:defRPr>
              </a:lvl1pPr>
            </a:lstStyle>
            <a:p>
              <a:r>
                <a:rPr lang="en-US" altLang="zh-CN" sz="2800">
                  <a:solidFill>
                    <a:srgbClr val="42E8E0"/>
                  </a:solidFill>
                  <a:latin typeface="OPPOSans M" panose="00020600040101010101" pitchFamily="18" charset="-122"/>
                  <a:ea typeface="OPPOSans M" panose="00020600040101010101" pitchFamily="18" charset="-122"/>
                  <a:cs typeface="OPPOSans M" panose="00020600040101010101" pitchFamily="18" charset="-122"/>
                </a:rPr>
                <a:t>02</a:t>
              </a:r>
              <a:endParaRPr lang="zh-CN" altLang="en-US" sz="2800" dirty="0">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81" name="矩形: 剪去对角 80">
              <a:extLst>
                <a:ext uri="{FF2B5EF4-FFF2-40B4-BE49-F238E27FC236}">
                  <a16:creationId xmlns:a16="http://schemas.microsoft.com/office/drawing/2014/main" id="{87C28595-6B7D-4C4C-90F2-41691C13326F}"/>
                </a:ext>
              </a:extLst>
            </p:cNvPr>
            <p:cNvSpPr/>
            <p:nvPr/>
          </p:nvSpPr>
          <p:spPr>
            <a:xfrm flipH="1">
              <a:off x="4949686" y="3571095"/>
              <a:ext cx="1626706" cy="468085"/>
            </a:xfrm>
            <a:prstGeom prst="snip2DiagRect">
              <a:avLst>
                <a:gd name="adj1" fmla="val 0"/>
                <a:gd name="adj2" fmla="val 26576"/>
              </a:avLst>
            </a:prstGeom>
            <a:solidFill>
              <a:srgbClr val="000038"/>
            </a:solidFill>
            <a:ln>
              <a:gradFill>
                <a:gsLst>
                  <a:gs pos="0">
                    <a:srgbClr val="42E7E0"/>
                  </a:gs>
                  <a:gs pos="100000">
                    <a:srgbClr val="54D4F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82" name="任意多边形: 形状 81">
              <a:extLst>
                <a:ext uri="{FF2B5EF4-FFF2-40B4-BE49-F238E27FC236}">
                  <a16:creationId xmlns:a16="http://schemas.microsoft.com/office/drawing/2014/main" id="{608DF68D-52AA-4834-86D3-1354302FA54E}"/>
                </a:ext>
              </a:extLst>
            </p:cNvPr>
            <p:cNvSpPr/>
            <p:nvPr/>
          </p:nvSpPr>
          <p:spPr>
            <a:xfrm flipH="1">
              <a:off x="4946373" y="3575957"/>
              <a:ext cx="301487" cy="234043"/>
            </a:xfrm>
            <a:custGeom>
              <a:avLst/>
              <a:gdLst>
                <a:gd name="connsiteX0" fmla="*/ 177089 w 301487"/>
                <a:gd name="connsiteY0" fmla="*/ 0 h 234043"/>
                <a:gd name="connsiteX1" fmla="*/ 0 w 301487"/>
                <a:gd name="connsiteY1" fmla="*/ 0 h 234043"/>
                <a:gd name="connsiteX2" fmla="*/ 0 w 301487"/>
                <a:gd name="connsiteY2" fmla="*/ 234043 h 234043"/>
                <a:gd name="connsiteX3" fmla="*/ 301487 w 301487"/>
                <a:gd name="connsiteY3" fmla="*/ 234043 h 234043"/>
                <a:gd name="connsiteX4" fmla="*/ 301487 w 301487"/>
                <a:gd name="connsiteY4" fmla="*/ 124398 h 234043"/>
                <a:gd name="connsiteX5" fmla="*/ 177089 w 301487"/>
                <a:gd name="connsiteY5" fmla="*/ 0 h 234043"/>
                <a:gd name="connsiteX0" fmla="*/ 0 w 301487"/>
                <a:gd name="connsiteY0" fmla="*/ 234043 h 325483"/>
                <a:gd name="connsiteX1" fmla="*/ 301487 w 301487"/>
                <a:gd name="connsiteY1" fmla="*/ 234043 h 325483"/>
                <a:gd name="connsiteX2" fmla="*/ 301487 w 301487"/>
                <a:gd name="connsiteY2" fmla="*/ 124398 h 325483"/>
                <a:gd name="connsiteX3" fmla="*/ 177089 w 301487"/>
                <a:gd name="connsiteY3" fmla="*/ 0 h 325483"/>
                <a:gd name="connsiteX4" fmla="*/ 0 w 301487"/>
                <a:gd name="connsiteY4" fmla="*/ 0 h 325483"/>
                <a:gd name="connsiteX5" fmla="*/ 91440 w 301487"/>
                <a:gd name="connsiteY5" fmla="*/ 325483 h 325483"/>
                <a:gd name="connsiteX0" fmla="*/ 0 w 301487"/>
                <a:gd name="connsiteY0" fmla="*/ 234043 h 234043"/>
                <a:gd name="connsiteX1" fmla="*/ 301487 w 301487"/>
                <a:gd name="connsiteY1" fmla="*/ 234043 h 234043"/>
                <a:gd name="connsiteX2" fmla="*/ 301487 w 301487"/>
                <a:gd name="connsiteY2" fmla="*/ 124398 h 234043"/>
                <a:gd name="connsiteX3" fmla="*/ 177089 w 301487"/>
                <a:gd name="connsiteY3" fmla="*/ 0 h 234043"/>
                <a:gd name="connsiteX4" fmla="*/ 0 w 301487"/>
                <a:gd name="connsiteY4" fmla="*/ 0 h 234043"/>
                <a:gd name="connsiteX0" fmla="*/ 301487 w 301487"/>
                <a:gd name="connsiteY0" fmla="*/ 234043 h 234043"/>
                <a:gd name="connsiteX1" fmla="*/ 301487 w 301487"/>
                <a:gd name="connsiteY1" fmla="*/ 124398 h 234043"/>
                <a:gd name="connsiteX2" fmla="*/ 177089 w 301487"/>
                <a:gd name="connsiteY2" fmla="*/ 0 h 234043"/>
                <a:gd name="connsiteX3" fmla="*/ 0 w 301487"/>
                <a:gd name="connsiteY3" fmla="*/ 0 h 234043"/>
              </a:gdLst>
              <a:ahLst/>
              <a:cxnLst>
                <a:cxn ang="0">
                  <a:pos x="connsiteX0" y="connsiteY0"/>
                </a:cxn>
                <a:cxn ang="0">
                  <a:pos x="connsiteX1" y="connsiteY1"/>
                </a:cxn>
                <a:cxn ang="0">
                  <a:pos x="connsiteX2" y="connsiteY2"/>
                </a:cxn>
                <a:cxn ang="0">
                  <a:pos x="connsiteX3" y="connsiteY3"/>
                </a:cxn>
              </a:cxnLst>
              <a:rect l="l" t="t" r="r" b="b"/>
              <a:pathLst>
                <a:path w="301487" h="234043">
                  <a:moveTo>
                    <a:pt x="301487" y="234043"/>
                  </a:moveTo>
                  <a:lnTo>
                    <a:pt x="301487" y="124398"/>
                  </a:lnTo>
                  <a:lnTo>
                    <a:pt x="177089" y="0"/>
                  </a:lnTo>
                  <a:lnTo>
                    <a:pt x="0" y="0"/>
                  </a:lnTo>
                </a:path>
              </a:pathLst>
            </a:custGeom>
            <a:noFill/>
            <a:ln w="38100">
              <a:solidFill>
                <a:srgbClr val="42E7E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83" name="任意多边形: 形状 82">
              <a:extLst>
                <a:ext uri="{FF2B5EF4-FFF2-40B4-BE49-F238E27FC236}">
                  <a16:creationId xmlns:a16="http://schemas.microsoft.com/office/drawing/2014/main" id="{F4EDE6FC-4E39-4216-A7B3-5A10577B6EAB}"/>
                </a:ext>
              </a:extLst>
            </p:cNvPr>
            <p:cNvSpPr/>
            <p:nvPr/>
          </p:nvSpPr>
          <p:spPr>
            <a:xfrm flipV="1">
              <a:off x="6286223" y="3804557"/>
              <a:ext cx="301487" cy="234043"/>
            </a:xfrm>
            <a:custGeom>
              <a:avLst/>
              <a:gdLst>
                <a:gd name="connsiteX0" fmla="*/ 177089 w 301487"/>
                <a:gd name="connsiteY0" fmla="*/ 0 h 234043"/>
                <a:gd name="connsiteX1" fmla="*/ 0 w 301487"/>
                <a:gd name="connsiteY1" fmla="*/ 0 h 234043"/>
                <a:gd name="connsiteX2" fmla="*/ 0 w 301487"/>
                <a:gd name="connsiteY2" fmla="*/ 234043 h 234043"/>
                <a:gd name="connsiteX3" fmla="*/ 301487 w 301487"/>
                <a:gd name="connsiteY3" fmla="*/ 234043 h 234043"/>
                <a:gd name="connsiteX4" fmla="*/ 301487 w 301487"/>
                <a:gd name="connsiteY4" fmla="*/ 124398 h 234043"/>
                <a:gd name="connsiteX5" fmla="*/ 177089 w 301487"/>
                <a:gd name="connsiteY5" fmla="*/ 0 h 234043"/>
                <a:gd name="connsiteX0" fmla="*/ 0 w 301487"/>
                <a:gd name="connsiteY0" fmla="*/ 234043 h 325483"/>
                <a:gd name="connsiteX1" fmla="*/ 301487 w 301487"/>
                <a:gd name="connsiteY1" fmla="*/ 234043 h 325483"/>
                <a:gd name="connsiteX2" fmla="*/ 301487 w 301487"/>
                <a:gd name="connsiteY2" fmla="*/ 124398 h 325483"/>
                <a:gd name="connsiteX3" fmla="*/ 177089 w 301487"/>
                <a:gd name="connsiteY3" fmla="*/ 0 h 325483"/>
                <a:gd name="connsiteX4" fmla="*/ 0 w 301487"/>
                <a:gd name="connsiteY4" fmla="*/ 0 h 325483"/>
                <a:gd name="connsiteX5" fmla="*/ 91440 w 301487"/>
                <a:gd name="connsiteY5" fmla="*/ 325483 h 325483"/>
                <a:gd name="connsiteX0" fmla="*/ 0 w 301487"/>
                <a:gd name="connsiteY0" fmla="*/ 234043 h 234043"/>
                <a:gd name="connsiteX1" fmla="*/ 301487 w 301487"/>
                <a:gd name="connsiteY1" fmla="*/ 234043 h 234043"/>
                <a:gd name="connsiteX2" fmla="*/ 301487 w 301487"/>
                <a:gd name="connsiteY2" fmla="*/ 124398 h 234043"/>
                <a:gd name="connsiteX3" fmla="*/ 177089 w 301487"/>
                <a:gd name="connsiteY3" fmla="*/ 0 h 234043"/>
                <a:gd name="connsiteX4" fmla="*/ 0 w 301487"/>
                <a:gd name="connsiteY4" fmla="*/ 0 h 234043"/>
                <a:gd name="connsiteX0" fmla="*/ 301487 w 301487"/>
                <a:gd name="connsiteY0" fmla="*/ 234043 h 234043"/>
                <a:gd name="connsiteX1" fmla="*/ 301487 w 301487"/>
                <a:gd name="connsiteY1" fmla="*/ 124398 h 234043"/>
                <a:gd name="connsiteX2" fmla="*/ 177089 w 301487"/>
                <a:gd name="connsiteY2" fmla="*/ 0 h 234043"/>
                <a:gd name="connsiteX3" fmla="*/ 0 w 301487"/>
                <a:gd name="connsiteY3" fmla="*/ 0 h 234043"/>
              </a:gdLst>
              <a:ahLst/>
              <a:cxnLst>
                <a:cxn ang="0">
                  <a:pos x="connsiteX0" y="connsiteY0"/>
                </a:cxn>
                <a:cxn ang="0">
                  <a:pos x="connsiteX1" y="connsiteY1"/>
                </a:cxn>
                <a:cxn ang="0">
                  <a:pos x="connsiteX2" y="connsiteY2"/>
                </a:cxn>
                <a:cxn ang="0">
                  <a:pos x="connsiteX3" y="connsiteY3"/>
                </a:cxn>
              </a:cxnLst>
              <a:rect l="l" t="t" r="r" b="b"/>
              <a:pathLst>
                <a:path w="301487" h="234043">
                  <a:moveTo>
                    <a:pt x="301487" y="234043"/>
                  </a:moveTo>
                  <a:lnTo>
                    <a:pt x="301487" y="124398"/>
                  </a:lnTo>
                  <a:lnTo>
                    <a:pt x="177089" y="0"/>
                  </a:lnTo>
                  <a:lnTo>
                    <a:pt x="0" y="0"/>
                  </a:lnTo>
                </a:path>
              </a:pathLst>
            </a:custGeom>
            <a:noFill/>
            <a:ln w="38100">
              <a:gradFill>
                <a:gsLst>
                  <a:gs pos="0">
                    <a:srgbClr val="54D4FF"/>
                  </a:gs>
                  <a:gs pos="100000">
                    <a:srgbClr val="42E7E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84" name="Rectangle 25">
              <a:extLst>
                <a:ext uri="{FF2B5EF4-FFF2-40B4-BE49-F238E27FC236}">
                  <a16:creationId xmlns:a16="http://schemas.microsoft.com/office/drawing/2014/main" id="{9AB6C6D5-78AC-4B3A-8DF2-5B8F8BF12FAB}"/>
                </a:ext>
              </a:extLst>
            </p:cNvPr>
            <p:cNvSpPr/>
            <p:nvPr/>
          </p:nvSpPr>
          <p:spPr>
            <a:xfrm>
              <a:off x="4747645" y="3429000"/>
              <a:ext cx="2082800" cy="600164"/>
            </a:xfrm>
            <a:prstGeom prst="rect">
              <a:avLst/>
            </a:prstGeom>
          </p:spPr>
          <p:txBody>
            <a:bodyPr vert="horz" lIns="91440" tIns="45720" rIns="91440" bIns="45720" rtlCol="0" anchor="b">
              <a:noAutofit/>
            </a:bodyPr>
            <a:lstStyle/>
            <a:p>
              <a:pPr algn="ctr">
                <a:lnSpc>
                  <a:spcPts val="4000"/>
                </a:lnSpc>
                <a:spcBef>
                  <a:spcPct val="0"/>
                </a:spcBef>
              </a:pPr>
              <a:r>
                <a:rPr lang="zh-CN" altLang="en-US" sz="20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输入标题</a:t>
              </a:r>
              <a:endParaRPr lang="en-US" sz="20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121" name="组合 120">
            <a:extLst>
              <a:ext uri="{FF2B5EF4-FFF2-40B4-BE49-F238E27FC236}">
                <a16:creationId xmlns:a16="http://schemas.microsoft.com/office/drawing/2014/main" id="{C7D63DC7-5399-4641-BD15-C1BE0F6109E2}"/>
              </a:ext>
            </a:extLst>
          </p:cNvPr>
          <p:cNvGrpSpPr/>
          <p:nvPr/>
        </p:nvGrpSpPr>
        <p:grpSpPr>
          <a:xfrm>
            <a:off x="8227445" y="2099935"/>
            <a:ext cx="2082800" cy="1685245"/>
            <a:chOff x="8227445" y="2379335"/>
            <a:chExt cx="2082800" cy="1685245"/>
          </a:xfrm>
        </p:grpSpPr>
        <p:grpSp>
          <p:nvGrpSpPr>
            <p:cNvPr id="122" name="组合 121">
              <a:extLst>
                <a:ext uri="{FF2B5EF4-FFF2-40B4-BE49-F238E27FC236}">
                  <a16:creationId xmlns:a16="http://schemas.microsoft.com/office/drawing/2014/main" id="{76E48A4A-855C-4352-B134-C81652BA3860}"/>
                </a:ext>
              </a:extLst>
            </p:cNvPr>
            <p:cNvGrpSpPr>
              <a:grpSpLocks noChangeAspect="1"/>
            </p:cNvGrpSpPr>
            <p:nvPr/>
          </p:nvGrpSpPr>
          <p:grpSpPr>
            <a:xfrm>
              <a:off x="8571603" y="2379335"/>
              <a:ext cx="1374312" cy="1363310"/>
              <a:chOff x="-7638" y="1579388"/>
              <a:chExt cx="1908001" cy="1892726"/>
            </a:xfrm>
          </p:grpSpPr>
          <p:grpSp>
            <p:nvGrpSpPr>
              <p:cNvPr id="128" name="组合 127">
                <a:extLst>
                  <a:ext uri="{FF2B5EF4-FFF2-40B4-BE49-F238E27FC236}">
                    <a16:creationId xmlns:a16="http://schemas.microsoft.com/office/drawing/2014/main" id="{F5ED9723-5533-4840-B4EA-A78B88514573}"/>
                  </a:ext>
                </a:extLst>
              </p:cNvPr>
              <p:cNvGrpSpPr/>
              <p:nvPr/>
            </p:nvGrpSpPr>
            <p:grpSpPr>
              <a:xfrm>
                <a:off x="120809" y="1655666"/>
                <a:ext cx="1692000" cy="1721846"/>
                <a:chOff x="120809" y="1655666"/>
                <a:chExt cx="1692000" cy="1721846"/>
              </a:xfrm>
            </p:grpSpPr>
            <p:sp>
              <p:nvSpPr>
                <p:cNvPr id="142" name="椭圆 141">
                  <a:extLst>
                    <a:ext uri="{FF2B5EF4-FFF2-40B4-BE49-F238E27FC236}">
                      <a16:creationId xmlns:a16="http://schemas.microsoft.com/office/drawing/2014/main" id="{67C83F8F-DD62-4D3D-A9E4-3B688B6E30CB}"/>
                    </a:ext>
                  </a:extLst>
                </p:cNvPr>
                <p:cNvSpPr>
                  <a:spLocks noChangeAspect="1"/>
                </p:cNvSpPr>
                <p:nvPr/>
              </p:nvSpPr>
              <p:spPr>
                <a:xfrm flipV="1">
                  <a:off x="127109" y="1720850"/>
                  <a:ext cx="1606442" cy="1634135"/>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a:solidFill>
                    <a:srgbClr val="288FA1"/>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143" name="组合 142">
                  <a:extLst>
                    <a:ext uri="{FF2B5EF4-FFF2-40B4-BE49-F238E27FC236}">
                      <a16:creationId xmlns:a16="http://schemas.microsoft.com/office/drawing/2014/main" id="{7FBB5900-E21A-4DCD-879B-4CB5DE15F08E}"/>
                    </a:ext>
                  </a:extLst>
                </p:cNvPr>
                <p:cNvGrpSpPr>
                  <a:grpSpLocks noChangeAspect="1"/>
                </p:cNvGrpSpPr>
                <p:nvPr/>
              </p:nvGrpSpPr>
              <p:grpSpPr>
                <a:xfrm>
                  <a:off x="120809" y="1655666"/>
                  <a:ext cx="1692000" cy="1721846"/>
                  <a:chOff x="3195638" y="4367213"/>
                  <a:chExt cx="1439863" cy="1465262"/>
                </a:xfrm>
              </p:grpSpPr>
              <p:sp>
                <p:nvSpPr>
                  <p:cNvPr id="144" name="Freeform 257">
                    <a:extLst>
                      <a:ext uri="{FF2B5EF4-FFF2-40B4-BE49-F238E27FC236}">
                        <a16:creationId xmlns:a16="http://schemas.microsoft.com/office/drawing/2014/main" id="{3DF5E6CA-D609-40B4-A6BC-FD5FF3A015A6}"/>
                      </a:ext>
                    </a:extLst>
                  </p:cNvPr>
                  <p:cNvSpPr>
                    <a:spLocks/>
                  </p:cNvSpPr>
                  <p:nvPr/>
                </p:nvSpPr>
                <p:spPr bwMode="auto">
                  <a:xfrm>
                    <a:off x="3195638" y="4445000"/>
                    <a:ext cx="485775" cy="665163"/>
                  </a:xfrm>
                  <a:custGeom>
                    <a:avLst/>
                    <a:gdLst>
                      <a:gd name="T0" fmla="*/ 68 w 69"/>
                      <a:gd name="T1" fmla="*/ 3 h 94"/>
                      <a:gd name="T2" fmla="*/ 63 w 69"/>
                      <a:gd name="T3" fmla="*/ 4 h 94"/>
                      <a:gd name="T4" fmla="*/ 58 w 69"/>
                      <a:gd name="T5" fmla="*/ 7 h 94"/>
                      <a:gd name="T6" fmla="*/ 55 w 69"/>
                      <a:gd name="T7" fmla="*/ 8 h 94"/>
                      <a:gd name="T8" fmla="*/ 53 w 69"/>
                      <a:gd name="T9" fmla="*/ 9 h 94"/>
                      <a:gd name="T10" fmla="*/ 51 w 69"/>
                      <a:gd name="T11" fmla="*/ 10 h 94"/>
                      <a:gd name="T12" fmla="*/ 47 w 69"/>
                      <a:gd name="T13" fmla="*/ 12 h 94"/>
                      <a:gd name="T14" fmla="*/ 44 w 69"/>
                      <a:gd name="T15" fmla="*/ 15 h 94"/>
                      <a:gd name="T16" fmla="*/ 40 w 69"/>
                      <a:gd name="T17" fmla="*/ 18 h 94"/>
                      <a:gd name="T18" fmla="*/ 38 w 69"/>
                      <a:gd name="T19" fmla="*/ 19 h 94"/>
                      <a:gd name="T20" fmla="*/ 36 w 69"/>
                      <a:gd name="T21" fmla="*/ 21 h 94"/>
                      <a:gd name="T22" fmla="*/ 28 w 69"/>
                      <a:gd name="T23" fmla="*/ 29 h 94"/>
                      <a:gd name="T24" fmla="*/ 24 w 69"/>
                      <a:gd name="T25" fmla="*/ 33 h 94"/>
                      <a:gd name="T26" fmla="*/ 21 w 69"/>
                      <a:gd name="T27" fmla="*/ 37 h 94"/>
                      <a:gd name="T28" fmla="*/ 15 w 69"/>
                      <a:gd name="T29" fmla="*/ 47 h 94"/>
                      <a:gd name="T30" fmla="*/ 12 w 69"/>
                      <a:gd name="T31" fmla="*/ 51 h 94"/>
                      <a:gd name="T32" fmla="*/ 10 w 69"/>
                      <a:gd name="T33" fmla="*/ 56 h 94"/>
                      <a:gd name="T34" fmla="*/ 7 w 69"/>
                      <a:gd name="T35" fmla="*/ 66 h 94"/>
                      <a:gd name="T36" fmla="*/ 4 w 69"/>
                      <a:gd name="T37" fmla="*/ 74 h 94"/>
                      <a:gd name="T38" fmla="*/ 3 w 69"/>
                      <a:gd name="T39" fmla="*/ 88 h 94"/>
                      <a:gd name="T40" fmla="*/ 2 w 69"/>
                      <a:gd name="T41" fmla="*/ 93 h 94"/>
                      <a:gd name="T42" fmla="*/ 1 w 69"/>
                      <a:gd name="T43" fmla="*/ 94 h 94"/>
                      <a:gd name="T44" fmla="*/ 1 w 69"/>
                      <a:gd name="T45" fmla="*/ 93 h 94"/>
                      <a:gd name="T46" fmla="*/ 1 w 69"/>
                      <a:gd name="T47" fmla="*/ 88 h 94"/>
                      <a:gd name="T48" fmla="*/ 2 w 69"/>
                      <a:gd name="T49" fmla="*/ 74 h 94"/>
                      <a:gd name="T50" fmla="*/ 5 w 69"/>
                      <a:gd name="T51" fmla="*/ 65 h 94"/>
                      <a:gd name="T52" fmla="*/ 8 w 69"/>
                      <a:gd name="T53" fmla="*/ 55 h 94"/>
                      <a:gd name="T54" fmla="*/ 11 w 69"/>
                      <a:gd name="T55" fmla="*/ 51 h 94"/>
                      <a:gd name="T56" fmla="*/ 13 w 69"/>
                      <a:gd name="T57" fmla="*/ 46 h 94"/>
                      <a:gd name="T58" fmla="*/ 19 w 69"/>
                      <a:gd name="T59" fmla="*/ 36 h 94"/>
                      <a:gd name="T60" fmla="*/ 23 w 69"/>
                      <a:gd name="T61" fmla="*/ 32 h 94"/>
                      <a:gd name="T62" fmla="*/ 27 w 69"/>
                      <a:gd name="T63" fmla="*/ 27 h 94"/>
                      <a:gd name="T64" fmla="*/ 34 w 69"/>
                      <a:gd name="T65" fmla="*/ 20 h 94"/>
                      <a:gd name="T66" fmla="*/ 36 w 69"/>
                      <a:gd name="T67" fmla="*/ 18 h 94"/>
                      <a:gd name="T68" fmla="*/ 38 w 69"/>
                      <a:gd name="T69" fmla="*/ 16 h 94"/>
                      <a:gd name="T70" fmla="*/ 42 w 69"/>
                      <a:gd name="T71" fmla="*/ 13 h 94"/>
                      <a:gd name="T72" fmla="*/ 46 w 69"/>
                      <a:gd name="T73" fmla="*/ 11 h 94"/>
                      <a:gd name="T74" fmla="*/ 50 w 69"/>
                      <a:gd name="T75" fmla="*/ 8 h 94"/>
                      <a:gd name="T76" fmla="*/ 52 w 69"/>
                      <a:gd name="T77" fmla="*/ 7 h 94"/>
                      <a:gd name="T78" fmla="*/ 54 w 69"/>
                      <a:gd name="T79" fmla="*/ 6 h 94"/>
                      <a:gd name="T80" fmla="*/ 57 w 69"/>
                      <a:gd name="T81" fmla="*/ 5 h 94"/>
                      <a:gd name="T82" fmla="*/ 63 w 69"/>
                      <a:gd name="T83" fmla="*/ 2 h 94"/>
                      <a:gd name="T84" fmla="*/ 68 w 69"/>
                      <a:gd name="T85" fmla="*/ 1 h 94"/>
                      <a:gd name="T86" fmla="*/ 69 w 69"/>
                      <a:gd name="T87" fmla="*/ 1 h 94"/>
                      <a:gd name="T88" fmla="*/ 68 w 69"/>
                      <a:gd name="T89" fmla="*/ 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4">
                        <a:moveTo>
                          <a:pt x="68" y="3"/>
                        </a:moveTo>
                        <a:cubicBezTo>
                          <a:pt x="68" y="3"/>
                          <a:pt x="66" y="3"/>
                          <a:pt x="63" y="4"/>
                        </a:cubicBezTo>
                        <a:cubicBezTo>
                          <a:pt x="62" y="5"/>
                          <a:pt x="60" y="6"/>
                          <a:pt x="58" y="7"/>
                        </a:cubicBezTo>
                        <a:cubicBezTo>
                          <a:pt x="57" y="7"/>
                          <a:pt x="56" y="8"/>
                          <a:pt x="55" y="8"/>
                        </a:cubicBezTo>
                        <a:cubicBezTo>
                          <a:pt x="54" y="8"/>
                          <a:pt x="54" y="9"/>
                          <a:pt x="53" y="9"/>
                        </a:cubicBezTo>
                        <a:cubicBezTo>
                          <a:pt x="52" y="9"/>
                          <a:pt x="52" y="10"/>
                          <a:pt x="51" y="10"/>
                        </a:cubicBezTo>
                        <a:cubicBezTo>
                          <a:pt x="50" y="11"/>
                          <a:pt x="49" y="12"/>
                          <a:pt x="47" y="12"/>
                        </a:cubicBezTo>
                        <a:cubicBezTo>
                          <a:pt x="46" y="13"/>
                          <a:pt x="45" y="14"/>
                          <a:pt x="44" y="15"/>
                        </a:cubicBezTo>
                        <a:cubicBezTo>
                          <a:pt x="42" y="16"/>
                          <a:pt x="41" y="17"/>
                          <a:pt x="40" y="18"/>
                        </a:cubicBezTo>
                        <a:cubicBezTo>
                          <a:pt x="39" y="18"/>
                          <a:pt x="38" y="19"/>
                          <a:pt x="38" y="19"/>
                        </a:cubicBezTo>
                        <a:cubicBezTo>
                          <a:pt x="37" y="20"/>
                          <a:pt x="36" y="21"/>
                          <a:pt x="36" y="21"/>
                        </a:cubicBezTo>
                        <a:cubicBezTo>
                          <a:pt x="33" y="24"/>
                          <a:pt x="30" y="26"/>
                          <a:pt x="28" y="29"/>
                        </a:cubicBezTo>
                        <a:cubicBezTo>
                          <a:pt x="27" y="30"/>
                          <a:pt x="25" y="31"/>
                          <a:pt x="24" y="33"/>
                        </a:cubicBezTo>
                        <a:cubicBezTo>
                          <a:pt x="23" y="34"/>
                          <a:pt x="22" y="36"/>
                          <a:pt x="21" y="37"/>
                        </a:cubicBezTo>
                        <a:cubicBezTo>
                          <a:pt x="19" y="40"/>
                          <a:pt x="17" y="43"/>
                          <a:pt x="15" y="47"/>
                        </a:cubicBezTo>
                        <a:cubicBezTo>
                          <a:pt x="14" y="48"/>
                          <a:pt x="13" y="50"/>
                          <a:pt x="12" y="51"/>
                        </a:cubicBezTo>
                        <a:cubicBezTo>
                          <a:pt x="12" y="53"/>
                          <a:pt x="11" y="55"/>
                          <a:pt x="10" y="56"/>
                        </a:cubicBezTo>
                        <a:cubicBezTo>
                          <a:pt x="9" y="59"/>
                          <a:pt x="8" y="63"/>
                          <a:pt x="7" y="66"/>
                        </a:cubicBezTo>
                        <a:cubicBezTo>
                          <a:pt x="6" y="69"/>
                          <a:pt x="5" y="72"/>
                          <a:pt x="4" y="74"/>
                        </a:cubicBezTo>
                        <a:cubicBezTo>
                          <a:pt x="4" y="80"/>
                          <a:pt x="3" y="84"/>
                          <a:pt x="3" y="88"/>
                        </a:cubicBezTo>
                        <a:cubicBezTo>
                          <a:pt x="3" y="91"/>
                          <a:pt x="2" y="93"/>
                          <a:pt x="2" y="93"/>
                        </a:cubicBezTo>
                        <a:cubicBezTo>
                          <a:pt x="2" y="93"/>
                          <a:pt x="2" y="94"/>
                          <a:pt x="1" y="94"/>
                        </a:cubicBezTo>
                        <a:cubicBezTo>
                          <a:pt x="1" y="94"/>
                          <a:pt x="0" y="93"/>
                          <a:pt x="1" y="93"/>
                        </a:cubicBezTo>
                        <a:cubicBezTo>
                          <a:pt x="1" y="93"/>
                          <a:pt x="1" y="91"/>
                          <a:pt x="1" y="88"/>
                        </a:cubicBezTo>
                        <a:cubicBezTo>
                          <a:pt x="1" y="84"/>
                          <a:pt x="2" y="80"/>
                          <a:pt x="2" y="74"/>
                        </a:cubicBezTo>
                        <a:cubicBezTo>
                          <a:pt x="3" y="71"/>
                          <a:pt x="4" y="68"/>
                          <a:pt x="5" y="65"/>
                        </a:cubicBezTo>
                        <a:cubicBezTo>
                          <a:pt x="6" y="62"/>
                          <a:pt x="7" y="59"/>
                          <a:pt x="8" y="55"/>
                        </a:cubicBezTo>
                        <a:cubicBezTo>
                          <a:pt x="9" y="54"/>
                          <a:pt x="10" y="52"/>
                          <a:pt x="11" y="51"/>
                        </a:cubicBezTo>
                        <a:cubicBezTo>
                          <a:pt x="11" y="49"/>
                          <a:pt x="12" y="47"/>
                          <a:pt x="13" y="46"/>
                        </a:cubicBezTo>
                        <a:cubicBezTo>
                          <a:pt x="15" y="42"/>
                          <a:pt x="17" y="39"/>
                          <a:pt x="19" y="36"/>
                        </a:cubicBezTo>
                        <a:cubicBezTo>
                          <a:pt x="20" y="35"/>
                          <a:pt x="22" y="33"/>
                          <a:pt x="23" y="32"/>
                        </a:cubicBezTo>
                        <a:cubicBezTo>
                          <a:pt x="24" y="30"/>
                          <a:pt x="25" y="29"/>
                          <a:pt x="27" y="27"/>
                        </a:cubicBezTo>
                        <a:cubicBezTo>
                          <a:pt x="29" y="24"/>
                          <a:pt x="32" y="22"/>
                          <a:pt x="34" y="20"/>
                        </a:cubicBezTo>
                        <a:cubicBezTo>
                          <a:pt x="35" y="19"/>
                          <a:pt x="36" y="18"/>
                          <a:pt x="36" y="18"/>
                        </a:cubicBezTo>
                        <a:cubicBezTo>
                          <a:pt x="37" y="17"/>
                          <a:pt x="38" y="17"/>
                          <a:pt x="38" y="16"/>
                        </a:cubicBezTo>
                        <a:cubicBezTo>
                          <a:pt x="40" y="15"/>
                          <a:pt x="41" y="14"/>
                          <a:pt x="42" y="13"/>
                        </a:cubicBezTo>
                        <a:cubicBezTo>
                          <a:pt x="44" y="12"/>
                          <a:pt x="45" y="12"/>
                          <a:pt x="46" y="11"/>
                        </a:cubicBezTo>
                        <a:cubicBezTo>
                          <a:pt x="48" y="10"/>
                          <a:pt x="49" y="9"/>
                          <a:pt x="50" y="8"/>
                        </a:cubicBezTo>
                        <a:cubicBezTo>
                          <a:pt x="51" y="8"/>
                          <a:pt x="51" y="8"/>
                          <a:pt x="52" y="7"/>
                        </a:cubicBezTo>
                        <a:cubicBezTo>
                          <a:pt x="53" y="7"/>
                          <a:pt x="53" y="7"/>
                          <a:pt x="54" y="6"/>
                        </a:cubicBezTo>
                        <a:cubicBezTo>
                          <a:pt x="55" y="6"/>
                          <a:pt x="56" y="5"/>
                          <a:pt x="57" y="5"/>
                        </a:cubicBezTo>
                        <a:cubicBezTo>
                          <a:pt x="59" y="4"/>
                          <a:pt x="61" y="3"/>
                          <a:pt x="63" y="2"/>
                        </a:cubicBezTo>
                        <a:cubicBezTo>
                          <a:pt x="66" y="1"/>
                          <a:pt x="68" y="1"/>
                          <a:pt x="68" y="1"/>
                        </a:cubicBezTo>
                        <a:cubicBezTo>
                          <a:pt x="68" y="0"/>
                          <a:pt x="69" y="1"/>
                          <a:pt x="69" y="1"/>
                        </a:cubicBezTo>
                        <a:cubicBezTo>
                          <a:pt x="69" y="2"/>
                          <a:pt x="69" y="2"/>
                          <a:pt x="68" y="3"/>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45" name="Freeform 258">
                    <a:extLst>
                      <a:ext uri="{FF2B5EF4-FFF2-40B4-BE49-F238E27FC236}">
                        <a16:creationId xmlns:a16="http://schemas.microsoft.com/office/drawing/2014/main" id="{B3F96A4A-A2AA-4DA2-AFF6-2FDAD013CAD0}"/>
                      </a:ext>
                    </a:extLst>
                  </p:cNvPr>
                  <p:cNvSpPr>
                    <a:spLocks/>
                  </p:cNvSpPr>
                  <p:nvPr/>
                </p:nvSpPr>
                <p:spPr bwMode="auto">
                  <a:xfrm>
                    <a:off x="3308350" y="4649788"/>
                    <a:ext cx="84138" cy="92075"/>
                  </a:xfrm>
                  <a:custGeom>
                    <a:avLst/>
                    <a:gdLst>
                      <a:gd name="T0" fmla="*/ 10 w 12"/>
                      <a:gd name="T1" fmla="*/ 0 h 13"/>
                      <a:gd name="T2" fmla="*/ 0 w 12"/>
                      <a:gd name="T3" fmla="*/ 13 h 13"/>
                      <a:gd name="T4" fmla="*/ 2 w 12"/>
                      <a:gd name="T5" fmla="*/ 13 h 13"/>
                      <a:gd name="T6" fmla="*/ 6 w 12"/>
                      <a:gd name="T7" fmla="*/ 12 h 13"/>
                      <a:gd name="T8" fmla="*/ 12 w 12"/>
                      <a:gd name="T9" fmla="*/ 12 h 13"/>
                      <a:gd name="T10" fmla="*/ 11 w 12"/>
                      <a:gd name="T11" fmla="*/ 6 h 13"/>
                      <a:gd name="T12" fmla="*/ 10 w 12"/>
                      <a:gd name="T13" fmla="*/ 2 h 13"/>
                      <a:gd name="T14" fmla="*/ 10 w 12"/>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3">
                        <a:moveTo>
                          <a:pt x="10" y="0"/>
                        </a:moveTo>
                        <a:cubicBezTo>
                          <a:pt x="10" y="0"/>
                          <a:pt x="0" y="13"/>
                          <a:pt x="0" y="13"/>
                        </a:cubicBezTo>
                        <a:cubicBezTo>
                          <a:pt x="0" y="13"/>
                          <a:pt x="1" y="13"/>
                          <a:pt x="2" y="13"/>
                        </a:cubicBezTo>
                        <a:cubicBezTo>
                          <a:pt x="3" y="13"/>
                          <a:pt x="5" y="12"/>
                          <a:pt x="6" y="12"/>
                        </a:cubicBezTo>
                        <a:cubicBezTo>
                          <a:pt x="9" y="12"/>
                          <a:pt x="12" y="12"/>
                          <a:pt x="12" y="12"/>
                        </a:cubicBezTo>
                        <a:cubicBezTo>
                          <a:pt x="12" y="12"/>
                          <a:pt x="11" y="9"/>
                          <a:pt x="11" y="6"/>
                        </a:cubicBezTo>
                        <a:cubicBezTo>
                          <a:pt x="10" y="5"/>
                          <a:pt x="10" y="3"/>
                          <a:pt x="10" y="2"/>
                        </a:cubicBezTo>
                        <a:cubicBezTo>
                          <a:pt x="10" y="1"/>
                          <a:pt x="10" y="0"/>
                          <a:pt x="10" y="0"/>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46" name="Freeform 259">
                    <a:extLst>
                      <a:ext uri="{FF2B5EF4-FFF2-40B4-BE49-F238E27FC236}">
                        <a16:creationId xmlns:a16="http://schemas.microsoft.com/office/drawing/2014/main" id="{28B9795A-D72E-4614-AC1A-F753581C64FA}"/>
                      </a:ext>
                    </a:extLst>
                  </p:cNvPr>
                  <p:cNvSpPr>
                    <a:spLocks/>
                  </p:cNvSpPr>
                  <p:nvPr/>
                </p:nvSpPr>
                <p:spPr bwMode="auto">
                  <a:xfrm>
                    <a:off x="3208338" y="4692650"/>
                    <a:ext cx="85725" cy="141288"/>
                  </a:xfrm>
                  <a:custGeom>
                    <a:avLst/>
                    <a:gdLst>
                      <a:gd name="T0" fmla="*/ 11 w 12"/>
                      <a:gd name="T1" fmla="*/ 2 h 20"/>
                      <a:gd name="T2" fmla="*/ 6 w 12"/>
                      <a:gd name="T3" fmla="*/ 10 h 20"/>
                      <a:gd name="T4" fmla="*/ 3 w 12"/>
                      <a:gd name="T5" fmla="*/ 17 h 20"/>
                      <a:gd name="T6" fmla="*/ 2 w 12"/>
                      <a:gd name="T7" fmla="*/ 19 h 20"/>
                      <a:gd name="T8" fmla="*/ 2 w 12"/>
                      <a:gd name="T9" fmla="*/ 19 h 20"/>
                      <a:gd name="T10" fmla="*/ 1 w 12"/>
                      <a:gd name="T11" fmla="*/ 20 h 20"/>
                      <a:gd name="T12" fmla="*/ 0 w 12"/>
                      <a:gd name="T13" fmla="*/ 19 h 20"/>
                      <a:gd name="T14" fmla="*/ 0 w 12"/>
                      <a:gd name="T15" fmla="*/ 18 h 20"/>
                      <a:gd name="T16" fmla="*/ 1 w 12"/>
                      <a:gd name="T17" fmla="*/ 16 h 20"/>
                      <a:gd name="T18" fmla="*/ 4 w 12"/>
                      <a:gd name="T19" fmla="*/ 9 h 20"/>
                      <a:gd name="T20" fmla="*/ 10 w 12"/>
                      <a:gd name="T21" fmla="*/ 0 h 20"/>
                      <a:gd name="T22" fmla="*/ 11 w 12"/>
                      <a:gd name="T23" fmla="*/ 0 h 20"/>
                      <a:gd name="T24" fmla="*/ 11 w 12"/>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1" y="2"/>
                        </a:moveTo>
                        <a:cubicBezTo>
                          <a:pt x="11" y="2"/>
                          <a:pt x="9" y="6"/>
                          <a:pt x="6" y="10"/>
                        </a:cubicBezTo>
                        <a:cubicBezTo>
                          <a:pt x="5" y="13"/>
                          <a:pt x="4" y="15"/>
                          <a:pt x="3" y="17"/>
                        </a:cubicBezTo>
                        <a:cubicBezTo>
                          <a:pt x="3" y="17"/>
                          <a:pt x="2" y="18"/>
                          <a:pt x="2" y="19"/>
                        </a:cubicBezTo>
                        <a:cubicBezTo>
                          <a:pt x="2" y="19"/>
                          <a:pt x="2" y="19"/>
                          <a:pt x="2" y="19"/>
                        </a:cubicBezTo>
                        <a:cubicBezTo>
                          <a:pt x="2" y="20"/>
                          <a:pt x="1" y="20"/>
                          <a:pt x="1" y="20"/>
                        </a:cubicBezTo>
                        <a:cubicBezTo>
                          <a:pt x="0" y="20"/>
                          <a:pt x="0" y="19"/>
                          <a:pt x="0" y="19"/>
                        </a:cubicBezTo>
                        <a:cubicBezTo>
                          <a:pt x="0" y="19"/>
                          <a:pt x="0" y="18"/>
                          <a:pt x="0" y="18"/>
                        </a:cubicBezTo>
                        <a:cubicBezTo>
                          <a:pt x="1" y="17"/>
                          <a:pt x="1" y="17"/>
                          <a:pt x="1" y="16"/>
                        </a:cubicBezTo>
                        <a:cubicBezTo>
                          <a:pt x="2" y="14"/>
                          <a:pt x="3" y="12"/>
                          <a:pt x="4" y="9"/>
                        </a:cubicBezTo>
                        <a:cubicBezTo>
                          <a:pt x="7" y="5"/>
                          <a:pt x="10" y="0"/>
                          <a:pt x="10" y="0"/>
                        </a:cubicBezTo>
                        <a:cubicBezTo>
                          <a:pt x="10" y="0"/>
                          <a:pt x="11" y="0"/>
                          <a:pt x="11" y="0"/>
                        </a:cubicBezTo>
                        <a:cubicBezTo>
                          <a:pt x="12" y="0"/>
                          <a:pt x="12" y="1"/>
                          <a:pt x="11" y="2"/>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47" name="Freeform 260">
                    <a:extLst>
                      <a:ext uri="{FF2B5EF4-FFF2-40B4-BE49-F238E27FC236}">
                        <a16:creationId xmlns:a16="http://schemas.microsoft.com/office/drawing/2014/main" id="{48C0A54E-2585-45D3-A114-77B04D4E34E2}"/>
                      </a:ext>
                    </a:extLst>
                  </p:cNvPr>
                  <p:cNvSpPr>
                    <a:spLocks/>
                  </p:cNvSpPr>
                  <p:nvPr/>
                </p:nvSpPr>
                <p:spPr bwMode="auto">
                  <a:xfrm>
                    <a:off x="3308350" y="4614863"/>
                    <a:ext cx="41275" cy="49213"/>
                  </a:xfrm>
                  <a:custGeom>
                    <a:avLst/>
                    <a:gdLst>
                      <a:gd name="T0" fmla="*/ 6 w 6"/>
                      <a:gd name="T1" fmla="*/ 2 h 7"/>
                      <a:gd name="T2" fmla="*/ 4 w 6"/>
                      <a:gd name="T3" fmla="*/ 4 h 7"/>
                      <a:gd name="T4" fmla="*/ 2 w 6"/>
                      <a:gd name="T5" fmla="*/ 7 h 7"/>
                      <a:gd name="T6" fmla="*/ 0 w 6"/>
                      <a:gd name="T7" fmla="*/ 7 h 7"/>
                      <a:gd name="T8" fmla="*/ 0 w 6"/>
                      <a:gd name="T9" fmla="*/ 5 h 7"/>
                      <a:gd name="T10" fmla="*/ 2 w 6"/>
                      <a:gd name="T11" fmla="*/ 3 h 7"/>
                      <a:gd name="T12" fmla="*/ 4 w 6"/>
                      <a:gd name="T13" fmla="*/ 1 h 7"/>
                      <a:gd name="T14" fmla="*/ 6 w 6"/>
                      <a:gd name="T15" fmla="*/ 0 h 7"/>
                      <a:gd name="T16" fmla="*/ 6 w 6"/>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6" y="2"/>
                        </a:moveTo>
                        <a:cubicBezTo>
                          <a:pt x="6" y="2"/>
                          <a:pt x="5" y="3"/>
                          <a:pt x="4" y="4"/>
                        </a:cubicBezTo>
                        <a:cubicBezTo>
                          <a:pt x="3" y="5"/>
                          <a:pt x="2" y="7"/>
                          <a:pt x="2" y="7"/>
                        </a:cubicBezTo>
                        <a:cubicBezTo>
                          <a:pt x="1" y="7"/>
                          <a:pt x="1" y="7"/>
                          <a:pt x="0" y="7"/>
                        </a:cubicBezTo>
                        <a:cubicBezTo>
                          <a:pt x="0" y="7"/>
                          <a:pt x="0" y="6"/>
                          <a:pt x="0" y="5"/>
                        </a:cubicBezTo>
                        <a:cubicBezTo>
                          <a:pt x="0" y="5"/>
                          <a:pt x="1" y="4"/>
                          <a:pt x="2" y="3"/>
                        </a:cubicBezTo>
                        <a:cubicBezTo>
                          <a:pt x="3" y="2"/>
                          <a:pt x="4" y="1"/>
                          <a:pt x="4" y="1"/>
                        </a:cubicBezTo>
                        <a:cubicBezTo>
                          <a:pt x="5" y="0"/>
                          <a:pt x="5" y="0"/>
                          <a:pt x="6" y="0"/>
                        </a:cubicBezTo>
                        <a:cubicBezTo>
                          <a:pt x="6" y="1"/>
                          <a:pt x="6" y="1"/>
                          <a:pt x="6" y="2"/>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48" name="Freeform 261">
                    <a:extLst>
                      <a:ext uri="{FF2B5EF4-FFF2-40B4-BE49-F238E27FC236}">
                        <a16:creationId xmlns:a16="http://schemas.microsoft.com/office/drawing/2014/main" id="{90FDF50D-8349-41BF-A6B6-AECCBC3B5DE3}"/>
                      </a:ext>
                    </a:extLst>
                  </p:cNvPr>
                  <p:cNvSpPr>
                    <a:spLocks/>
                  </p:cNvSpPr>
                  <p:nvPr/>
                </p:nvSpPr>
                <p:spPr bwMode="auto">
                  <a:xfrm>
                    <a:off x="3681413" y="4408488"/>
                    <a:ext cx="769938" cy="298450"/>
                  </a:xfrm>
                  <a:custGeom>
                    <a:avLst/>
                    <a:gdLst>
                      <a:gd name="T0" fmla="*/ 107 w 109"/>
                      <a:gd name="T1" fmla="*/ 41 h 42"/>
                      <a:gd name="T2" fmla="*/ 104 w 109"/>
                      <a:gd name="T3" fmla="*/ 37 h 42"/>
                      <a:gd name="T4" fmla="*/ 100 w 109"/>
                      <a:gd name="T5" fmla="*/ 33 h 42"/>
                      <a:gd name="T6" fmla="*/ 98 w 109"/>
                      <a:gd name="T7" fmla="*/ 30 h 42"/>
                      <a:gd name="T8" fmla="*/ 95 w 109"/>
                      <a:gd name="T9" fmla="*/ 28 h 42"/>
                      <a:gd name="T10" fmla="*/ 92 w 109"/>
                      <a:gd name="T11" fmla="*/ 25 h 42"/>
                      <a:gd name="T12" fmla="*/ 88 w 109"/>
                      <a:gd name="T13" fmla="*/ 22 h 42"/>
                      <a:gd name="T14" fmla="*/ 84 w 109"/>
                      <a:gd name="T15" fmla="*/ 19 h 42"/>
                      <a:gd name="T16" fmla="*/ 80 w 109"/>
                      <a:gd name="T17" fmla="*/ 16 h 42"/>
                      <a:gd name="T18" fmla="*/ 75 w 109"/>
                      <a:gd name="T19" fmla="*/ 14 h 42"/>
                      <a:gd name="T20" fmla="*/ 70 w 109"/>
                      <a:gd name="T21" fmla="*/ 11 h 42"/>
                      <a:gd name="T22" fmla="*/ 68 w 109"/>
                      <a:gd name="T23" fmla="*/ 10 h 42"/>
                      <a:gd name="T24" fmla="*/ 65 w 109"/>
                      <a:gd name="T25" fmla="*/ 9 h 42"/>
                      <a:gd name="T26" fmla="*/ 60 w 109"/>
                      <a:gd name="T27" fmla="*/ 7 h 42"/>
                      <a:gd name="T28" fmla="*/ 19 w 109"/>
                      <a:gd name="T29" fmla="*/ 3 h 42"/>
                      <a:gd name="T30" fmla="*/ 12 w 109"/>
                      <a:gd name="T31" fmla="*/ 4 h 42"/>
                      <a:gd name="T32" fmla="*/ 9 w 109"/>
                      <a:gd name="T33" fmla="*/ 5 h 42"/>
                      <a:gd name="T34" fmla="*/ 6 w 109"/>
                      <a:gd name="T35" fmla="*/ 6 h 42"/>
                      <a:gd name="T36" fmla="*/ 2 w 109"/>
                      <a:gd name="T37" fmla="*/ 6 h 42"/>
                      <a:gd name="T38" fmla="*/ 1 w 109"/>
                      <a:gd name="T39" fmla="*/ 7 h 42"/>
                      <a:gd name="T40" fmla="*/ 0 w 109"/>
                      <a:gd name="T41" fmla="*/ 6 h 42"/>
                      <a:gd name="T42" fmla="*/ 1 w 109"/>
                      <a:gd name="T43" fmla="*/ 5 h 42"/>
                      <a:gd name="T44" fmla="*/ 2 w 109"/>
                      <a:gd name="T45" fmla="*/ 5 h 42"/>
                      <a:gd name="T46" fmla="*/ 6 w 109"/>
                      <a:gd name="T47" fmla="*/ 4 h 42"/>
                      <a:gd name="T48" fmla="*/ 8 w 109"/>
                      <a:gd name="T49" fmla="*/ 3 h 42"/>
                      <a:gd name="T50" fmla="*/ 11 w 109"/>
                      <a:gd name="T51" fmla="*/ 2 h 42"/>
                      <a:gd name="T52" fmla="*/ 19 w 109"/>
                      <a:gd name="T53" fmla="*/ 1 h 42"/>
                      <a:gd name="T54" fmla="*/ 60 w 109"/>
                      <a:gd name="T55" fmla="*/ 5 h 42"/>
                      <a:gd name="T56" fmla="*/ 66 w 109"/>
                      <a:gd name="T57" fmla="*/ 7 h 42"/>
                      <a:gd name="T58" fmla="*/ 68 w 109"/>
                      <a:gd name="T59" fmla="*/ 8 h 42"/>
                      <a:gd name="T60" fmla="*/ 71 w 109"/>
                      <a:gd name="T61" fmla="*/ 9 h 42"/>
                      <a:gd name="T62" fmla="*/ 76 w 109"/>
                      <a:gd name="T63" fmla="*/ 12 h 42"/>
                      <a:gd name="T64" fmla="*/ 81 w 109"/>
                      <a:gd name="T65" fmla="*/ 15 h 42"/>
                      <a:gd name="T66" fmla="*/ 85 w 109"/>
                      <a:gd name="T67" fmla="*/ 17 h 42"/>
                      <a:gd name="T68" fmla="*/ 89 w 109"/>
                      <a:gd name="T69" fmla="*/ 20 h 42"/>
                      <a:gd name="T70" fmla="*/ 93 w 109"/>
                      <a:gd name="T71" fmla="*/ 23 h 42"/>
                      <a:gd name="T72" fmla="*/ 96 w 109"/>
                      <a:gd name="T73" fmla="*/ 26 h 42"/>
                      <a:gd name="T74" fmla="*/ 99 w 109"/>
                      <a:gd name="T75" fmla="*/ 29 h 42"/>
                      <a:gd name="T76" fmla="*/ 102 w 109"/>
                      <a:gd name="T77" fmla="*/ 32 h 42"/>
                      <a:gd name="T78" fmla="*/ 106 w 109"/>
                      <a:gd name="T79" fmla="*/ 36 h 42"/>
                      <a:gd name="T80" fmla="*/ 109 w 109"/>
                      <a:gd name="T81" fmla="*/ 40 h 42"/>
                      <a:gd name="T82" fmla="*/ 109 w 109"/>
                      <a:gd name="T83" fmla="*/ 42 h 42"/>
                      <a:gd name="T84" fmla="*/ 107 w 109"/>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07" y="41"/>
                        </a:moveTo>
                        <a:cubicBezTo>
                          <a:pt x="107" y="41"/>
                          <a:pt x="106" y="40"/>
                          <a:pt x="104" y="37"/>
                        </a:cubicBezTo>
                        <a:cubicBezTo>
                          <a:pt x="103" y="36"/>
                          <a:pt x="102" y="35"/>
                          <a:pt x="100" y="33"/>
                        </a:cubicBezTo>
                        <a:cubicBezTo>
                          <a:pt x="100" y="32"/>
                          <a:pt x="99" y="31"/>
                          <a:pt x="98" y="30"/>
                        </a:cubicBezTo>
                        <a:cubicBezTo>
                          <a:pt x="97" y="29"/>
                          <a:pt x="96" y="29"/>
                          <a:pt x="95" y="28"/>
                        </a:cubicBezTo>
                        <a:cubicBezTo>
                          <a:pt x="94" y="27"/>
                          <a:pt x="93" y="26"/>
                          <a:pt x="92" y="25"/>
                        </a:cubicBezTo>
                        <a:cubicBezTo>
                          <a:pt x="90" y="24"/>
                          <a:pt x="89" y="23"/>
                          <a:pt x="88" y="22"/>
                        </a:cubicBezTo>
                        <a:cubicBezTo>
                          <a:pt x="87" y="21"/>
                          <a:pt x="85" y="20"/>
                          <a:pt x="84" y="19"/>
                        </a:cubicBezTo>
                        <a:cubicBezTo>
                          <a:pt x="83" y="18"/>
                          <a:pt x="81" y="17"/>
                          <a:pt x="80" y="16"/>
                        </a:cubicBezTo>
                        <a:cubicBezTo>
                          <a:pt x="78" y="15"/>
                          <a:pt x="77" y="14"/>
                          <a:pt x="75" y="14"/>
                        </a:cubicBezTo>
                        <a:cubicBezTo>
                          <a:pt x="73" y="13"/>
                          <a:pt x="72" y="12"/>
                          <a:pt x="70" y="11"/>
                        </a:cubicBezTo>
                        <a:cubicBezTo>
                          <a:pt x="68" y="10"/>
                          <a:pt x="68" y="10"/>
                          <a:pt x="68" y="10"/>
                        </a:cubicBezTo>
                        <a:cubicBezTo>
                          <a:pt x="65" y="9"/>
                          <a:pt x="65" y="9"/>
                          <a:pt x="65" y="9"/>
                        </a:cubicBezTo>
                        <a:cubicBezTo>
                          <a:pt x="63" y="8"/>
                          <a:pt x="62" y="8"/>
                          <a:pt x="60" y="7"/>
                        </a:cubicBezTo>
                        <a:cubicBezTo>
                          <a:pt x="46" y="2"/>
                          <a:pt x="30" y="2"/>
                          <a:pt x="19" y="3"/>
                        </a:cubicBezTo>
                        <a:cubicBezTo>
                          <a:pt x="17" y="3"/>
                          <a:pt x="14" y="4"/>
                          <a:pt x="12" y="4"/>
                        </a:cubicBezTo>
                        <a:cubicBezTo>
                          <a:pt x="11" y="4"/>
                          <a:pt x="10" y="5"/>
                          <a:pt x="9" y="5"/>
                        </a:cubicBezTo>
                        <a:cubicBezTo>
                          <a:pt x="8" y="5"/>
                          <a:pt x="7" y="5"/>
                          <a:pt x="6" y="6"/>
                        </a:cubicBezTo>
                        <a:cubicBezTo>
                          <a:pt x="4" y="6"/>
                          <a:pt x="3" y="6"/>
                          <a:pt x="2" y="6"/>
                        </a:cubicBezTo>
                        <a:cubicBezTo>
                          <a:pt x="2" y="7"/>
                          <a:pt x="1" y="7"/>
                          <a:pt x="1" y="7"/>
                        </a:cubicBezTo>
                        <a:cubicBezTo>
                          <a:pt x="1" y="7"/>
                          <a:pt x="0" y="7"/>
                          <a:pt x="0" y="6"/>
                        </a:cubicBezTo>
                        <a:cubicBezTo>
                          <a:pt x="0" y="6"/>
                          <a:pt x="0" y="5"/>
                          <a:pt x="1" y="5"/>
                        </a:cubicBezTo>
                        <a:cubicBezTo>
                          <a:pt x="1" y="5"/>
                          <a:pt x="1" y="5"/>
                          <a:pt x="2" y="5"/>
                        </a:cubicBezTo>
                        <a:cubicBezTo>
                          <a:pt x="3" y="4"/>
                          <a:pt x="4" y="4"/>
                          <a:pt x="6" y="4"/>
                        </a:cubicBezTo>
                        <a:cubicBezTo>
                          <a:pt x="6" y="3"/>
                          <a:pt x="7" y="3"/>
                          <a:pt x="8" y="3"/>
                        </a:cubicBezTo>
                        <a:cubicBezTo>
                          <a:pt x="9" y="3"/>
                          <a:pt x="10" y="2"/>
                          <a:pt x="11" y="2"/>
                        </a:cubicBezTo>
                        <a:cubicBezTo>
                          <a:pt x="14" y="2"/>
                          <a:pt x="16" y="1"/>
                          <a:pt x="19" y="1"/>
                        </a:cubicBezTo>
                        <a:cubicBezTo>
                          <a:pt x="30" y="0"/>
                          <a:pt x="46" y="0"/>
                          <a:pt x="60" y="5"/>
                        </a:cubicBezTo>
                        <a:cubicBezTo>
                          <a:pt x="62" y="6"/>
                          <a:pt x="64" y="7"/>
                          <a:pt x="66" y="7"/>
                        </a:cubicBezTo>
                        <a:cubicBezTo>
                          <a:pt x="68" y="8"/>
                          <a:pt x="68" y="8"/>
                          <a:pt x="68" y="8"/>
                        </a:cubicBezTo>
                        <a:cubicBezTo>
                          <a:pt x="71" y="9"/>
                          <a:pt x="71" y="9"/>
                          <a:pt x="71" y="9"/>
                        </a:cubicBezTo>
                        <a:cubicBezTo>
                          <a:pt x="73" y="10"/>
                          <a:pt x="74" y="11"/>
                          <a:pt x="76" y="12"/>
                        </a:cubicBezTo>
                        <a:cubicBezTo>
                          <a:pt x="78" y="13"/>
                          <a:pt x="79" y="14"/>
                          <a:pt x="81" y="15"/>
                        </a:cubicBezTo>
                        <a:cubicBezTo>
                          <a:pt x="82" y="16"/>
                          <a:pt x="84" y="16"/>
                          <a:pt x="85" y="17"/>
                        </a:cubicBezTo>
                        <a:cubicBezTo>
                          <a:pt x="86" y="18"/>
                          <a:pt x="88" y="19"/>
                          <a:pt x="89" y="20"/>
                        </a:cubicBezTo>
                        <a:cubicBezTo>
                          <a:pt x="90" y="21"/>
                          <a:pt x="92" y="22"/>
                          <a:pt x="93" y="23"/>
                        </a:cubicBezTo>
                        <a:cubicBezTo>
                          <a:pt x="94" y="24"/>
                          <a:pt x="95" y="25"/>
                          <a:pt x="96" y="26"/>
                        </a:cubicBezTo>
                        <a:cubicBezTo>
                          <a:pt x="97" y="27"/>
                          <a:pt x="98" y="28"/>
                          <a:pt x="99" y="29"/>
                        </a:cubicBezTo>
                        <a:cubicBezTo>
                          <a:pt x="100" y="30"/>
                          <a:pt x="101" y="31"/>
                          <a:pt x="102" y="32"/>
                        </a:cubicBezTo>
                        <a:cubicBezTo>
                          <a:pt x="103" y="33"/>
                          <a:pt x="105" y="35"/>
                          <a:pt x="106" y="36"/>
                        </a:cubicBezTo>
                        <a:cubicBezTo>
                          <a:pt x="108" y="39"/>
                          <a:pt x="109" y="40"/>
                          <a:pt x="109" y="40"/>
                        </a:cubicBezTo>
                        <a:cubicBezTo>
                          <a:pt x="109" y="41"/>
                          <a:pt x="109" y="41"/>
                          <a:pt x="109" y="42"/>
                        </a:cubicBezTo>
                        <a:cubicBezTo>
                          <a:pt x="108" y="42"/>
                          <a:pt x="108" y="42"/>
                          <a:pt x="107" y="41"/>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49" name="Freeform 262">
                    <a:extLst>
                      <a:ext uri="{FF2B5EF4-FFF2-40B4-BE49-F238E27FC236}">
                        <a16:creationId xmlns:a16="http://schemas.microsoft.com/office/drawing/2014/main" id="{EB5307BC-C686-4A1D-9705-25696A956028}"/>
                      </a:ext>
                    </a:extLst>
                  </p:cNvPr>
                  <p:cNvSpPr>
                    <a:spLocks/>
                  </p:cNvSpPr>
                  <p:nvPr/>
                </p:nvSpPr>
                <p:spPr bwMode="auto">
                  <a:xfrm>
                    <a:off x="4062413" y="4437063"/>
                    <a:ext cx="106363" cy="77788"/>
                  </a:xfrm>
                  <a:custGeom>
                    <a:avLst/>
                    <a:gdLst>
                      <a:gd name="T0" fmla="*/ 15 w 15"/>
                      <a:gd name="T1" fmla="*/ 5 h 11"/>
                      <a:gd name="T2" fmla="*/ 12 w 15"/>
                      <a:gd name="T3" fmla="*/ 5 h 11"/>
                      <a:gd name="T4" fmla="*/ 7 w 15"/>
                      <a:gd name="T5" fmla="*/ 3 h 11"/>
                      <a:gd name="T6" fmla="*/ 5 w 15"/>
                      <a:gd name="T7" fmla="*/ 2 h 11"/>
                      <a:gd name="T8" fmla="*/ 2 w 15"/>
                      <a:gd name="T9" fmla="*/ 1 h 11"/>
                      <a:gd name="T10" fmla="*/ 0 w 15"/>
                      <a:gd name="T11" fmla="*/ 0 h 11"/>
                      <a:gd name="T12" fmla="*/ 2 w 15"/>
                      <a:gd name="T13" fmla="*/ 5 h 11"/>
                      <a:gd name="T14" fmla="*/ 3 w 15"/>
                      <a:gd name="T15" fmla="*/ 7 h 11"/>
                      <a:gd name="T16" fmla="*/ 4 w 15"/>
                      <a:gd name="T17" fmla="*/ 9 h 11"/>
                      <a:gd name="T18" fmla="*/ 5 w 15"/>
                      <a:gd name="T19" fmla="*/ 11 h 11"/>
                      <a:gd name="T20" fmla="*/ 10 w 15"/>
                      <a:gd name="T21" fmla="*/ 8 h 11"/>
                      <a:gd name="T22" fmla="*/ 13 w 15"/>
                      <a:gd name="T23" fmla="*/ 6 h 11"/>
                      <a:gd name="T24" fmla="*/ 15 w 15"/>
                      <a:gd name="T2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1">
                        <a:moveTo>
                          <a:pt x="15" y="5"/>
                        </a:moveTo>
                        <a:cubicBezTo>
                          <a:pt x="15" y="5"/>
                          <a:pt x="14" y="5"/>
                          <a:pt x="12" y="5"/>
                        </a:cubicBezTo>
                        <a:cubicBezTo>
                          <a:pt x="11" y="4"/>
                          <a:pt x="9" y="3"/>
                          <a:pt x="7" y="3"/>
                        </a:cubicBezTo>
                        <a:cubicBezTo>
                          <a:pt x="6" y="2"/>
                          <a:pt x="5" y="2"/>
                          <a:pt x="5" y="2"/>
                        </a:cubicBezTo>
                        <a:cubicBezTo>
                          <a:pt x="4" y="1"/>
                          <a:pt x="3" y="1"/>
                          <a:pt x="2" y="1"/>
                        </a:cubicBezTo>
                        <a:cubicBezTo>
                          <a:pt x="1" y="1"/>
                          <a:pt x="0" y="0"/>
                          <a:pt x="0" y="0"/>
                        </a:cubicBezTo>
                        <a:cubicBezTo>
                          <a:pt x="0" y="0"/>
                          <a:pt x="1" y="3"/>
                          <a:pt x="2" y="5"/>
                        </a:cubicBezTo>
                        <a:cubicBezTo>
                          <a:pt x="3" y="6"/>
                          <a:pt x="3" y="7"/>
                          <a:pt x="3" y="7"/>
                        </a:cubicBezTo>
                        <a:cubicBezTo>
                          <a:pt x="4" y="8"/>
                          <a:pt x="4" y="9"/>
                          <a:pt x="4" y="9"/>
                        </a:cubicBezTo>
                        <a:cubicBezTo>
                          <a:pt x="4" y="10"/>
                          <a:pt x="5" y="11"/>
                          <a:pt x="5" y="11"/>
                        </a:cubicBezTo>
                        <a:cubicBezTo>
                          <a:pt x="5" y="11"/>
                          <a:pt x="7" y="9"/>
                          <a:pt x="10" y="8"/>
                        </a:cubicBezTo>
                        <a:cubicBezTo>
                          <a:pt x="11" y="7"/>
                          <a:pt x="12" y="7"/>
                          <a:pt x="13" y="6"/>
                        </a:cubicBezTo>
                        <a:cubicBezTo>
                          <a:pt x="14" y="6"/>
                          <a:pt x="15" y="5"/>
                          <a:pt x="15" y="5"/>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50" name="Freeform 263">
                    <a:extLst>
                      <a:ext uri="{FF2B5EF4-FFF2-40B4-BE49-F238E27FC236}">
                        <a16:creationId xmlns:a16="http://schemas.microsoft.com/office/drawing/2014/main" id="{D93FB9B9-4924-4AE6-A049-8E121465916A}"/>
                      </a:ext>
                    </a:extLst>
                  </p:cNvPr>
                  <p:cNvSpPr>
                    <a:spLocks/>
                  </p:cNvSpPr>
                  <p:nvPr/>
                </p:nvSpPr>
                <p:spPr bwMode="auto">
                  <a:xfrm>
                    <a:off x="3943350" y="4367213"/>
                    <a:ext cx="161925" cy="41275"/>
                  </a:xfrm>
                  <a:custGeom>
                    <a:avLst/>
                    <a:gdLst>
                      <a:gd name="T0" fmla="*/ 21 w 23"/>
                      <a:gd name="T1" fmla="*/ 6 h 6"/>
                      <a:gd name="T2" fmla="*/ 18 w 23"/>
                      <a:gd name="T3" fmla="*/ 5 h 6"/>
                      <a:gd name="T4" fmla="*/ 11 w 23"/>
                      <a:gd name="T5" fmla="*/ 4 h 6"/>
                      <a:gd name="T6" fmla="*/ 4 w 23"/>
                      <a:gd name="T7" fmla="*/ 3 h 6"/>
                      <a:gd name="T8" fmla="*/ 2 w 23"/>
                      <a:gd name="T9" fmla="*/ 2 h 6"/>
                      <a:gd name="T10" fmla="*/ 1 w 23"/>
                      <a:gd name="T11" fmla="*/ 2 h 6"/>
                      <a:gd name="T12" fmla="*/ 0 w 23"/>
                      <a:gd name="T13" fmla="*/ 1 h 6"/>
                      <a:gd name="T14" fmla="*/ 1 w 23"/>
                      <a:gd name="T15" fmla="*/ 0 h 6"/>
                      <a:gd name="T16" fmla="*/ 2 w 23"/>
                      <a:gd name="T17" fmla="*/ 0 h 6"/>
                      <a:gd name="T18" fmla="*/ 5 w 23"/>
                      <a:gd name="T19" fmla="*/ 1 h 6"/>
                      <a:gd name="T20" fmla="*/ 12 w 23"/>
                      <a:gd name="T21" fmla="*/ 2 h 6"/>
                      <a:gd name="T22" fmla="*/ 18 w 23"/>
                      <a:gd name="T23" fmla="*/ 3 h 6"/>
                      <a:gd name="T24" fmla="*/ 22 w 23"/>
                      <a:gd name="T25" fmla="*/ 4 h 6"/>
                      <a:gd name="T26" fmla="*/ 22 w 23"/>
                      <a:gd name="T27" fmla="*/ 5 h 6"/>
                      <a:gd name="T28" fmla="*/ 21 w 23"/>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6">
                        <a:moveTo>
                          <a:pt x="21" y="6"/>
                        </a:moveTo>
                        <a:cubicBezTo>
                          <a:pt x="21" y="6"/>
                          <a:pt x="20" y="6"/>
                          <a:pt x="18" y="5"/>
                        </a:cubicBezTo>
                        <a:cubicBezTo>
                          <a:pt x="16" y="5"/>
                          <a:pt x="14" y="4"/>
                          <a:pt x="11" y="4"/>
                        </a:cubicBezTo>
                        <a:cubicBezTo>
                          <a:pt x="9" y="3"/>
                          <a:pt x="6" y="3"/>
                          <a:pt x="4" y="3"/>
                        </a:cubicBezTo>
                        <a:cubicBezTo>
                          <a:pt x="3" y="2"/>
                          <a:pt x="3" y="2"/>
                          <a:pt x="2" y="2"/>
                        </a:cubicBezTo>
                        <a:cubicBezTo>
                          <a:pt x="1" y="2"/>
                          <a:pt x="1" y="2"/>
                          <a:pt x="1" y="2"/>
                        </a:cubicBezTo>
                        <a:cubicBezTo>
                          <a:pt x="1" y="2"/>
                          <a:pt x="0" y="2"/>
                          <a:pt x="0" y="1"/>
                        </a:cubicBezTo>
                        <a:cubicBezTo>
                          <a:pt x="0" y="1"/>
                          <a:pt x="1" y="0"/>
                          <a:pt x="1" y="0"/>
                        </a:cubicBezTo>
                        <a:cubicBezTo>
                          <a:pt x="1" y="0"/>
                          <a:pt x="2" y="0"/>
                          <a:pt x="2" y="0"/>
                        </a:cubicBezTo>
                        <a:cubicBezTo>
                          <a:pt x="3" y="1"/>
                          <a:pt x="4" y="0"/>
                          <a:pt x="5" y="1"/>
                        </a:cubicBezTo>
                        <a:cubicBezTo>
                          <a:pt x="6" y="1"/>
                          <a:pt x="9" y="1"/>
                          <a:pt x="12" y="2"/>
                        </a:cubicBezTo>
                        <a:cubicBezTo>
                          <a:pt x="14" y="2"/>
                          <a:pt x="17" y="3"/>
                          <a:pt x="18" y="3"/>
                        </a:cubicBezTo>
                        <a:cubicBezTo>
                          <a:pt x="20" y="4"/>
                          <a:pt x="22" y="4"/>
                          <a:pt x="22" y="4"/>
                        </a:cubicBezTo>
                        <a:cubicBezTo>
                          <a:pt x="22" y="4"/>
                          <a:pt x="23" y="5"/>
                          <a:pt x="22" y="5"/>
                        </a:cubicBezTo>
                        <a:cubicBezTo>
                          <a:pt x="22" y="6"/>
                          <a:pt x="22" y="6"/>
                          <a:pt x="21" y="6"/>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51" name="Freeform 264">
                    <a:extLst>
                      <a:ext uri="{FF2B5EF4-FFF2-40B4-BE49-F238E27FC236}">
                        <a16:creationId xmlns:a16="http://schemas.microsoft.com/office/drawing/2014/main" id="{42F197BA-4276-4BDC-9705-43D6A5A2D7EC}"/>
                      </a:ext>
                    </a:extLst>
                  </p:cNvPr>
                  <p:cNvSpPr>
                    <a:spLocks/>
                  </p:cNvSpPr>
                  <p:nvPr/>
                </p:nvSpPr>
                <p:spPr bwMode="auto">
                  <a:xfrm>
                    <a:off x="4133850" y="4408488"/>
                    <a:ext cx="63500" cy="36513"/>
                  </a:xfrm>
                  <a:custGeom>
                    <a:avLst/>
                    <a:gdLst>
                      <a:gd name="T0" fmla="*/ 7 w 9"/>
                      <a:gd name="T1" fmla="*/ 4 h 5"/>
                      <a:gd name="T2" fmla="*/ 6 w 9"/>
                      <a:gd name="T3" fmla="*/ 4 h 5"/>
                      <a:gd name="T4" fmla="*/ 4 w 9"/>
                      <a:gd name="T5" fmla="*/ 3 h 5"/>
                      <a:gd name="T6" fmla="*/ 1 w 9"/>
                      <a:gd name="T7" fmla="*/ 2 h 5"/>
                      <a:gd name="T8" fmla="*/ 0 w 9"/>
                      <a:gd name="T9" fmla="*/ 1 h 5"/>
                      <a:gd name="T10" fmla="*/ 2 w 9"/>
                      <a:gd name="T11" fmla="*/ 0 h 5"/>
                      <a:gd name="T12" fmla="*/ 5 w 9"/>
                      <a:gd name="T13" fmla="*/ 1 h 5"/>
                      <a:gd name="T14" fmla="*/ 7 w 9"/>
                      <a:gd name="T15" fmla="*/ 2 h 5"/>
                      <a:gd name="T16" fmla="*/ 8 w 9"/>
                      <a:gd name="T17" fmla="*/ 3 h 5"/>
                      <a:gd name="T18" fmla="*/ 8 w 9"/>
                      <a:gd name="T19" fmla="*/ 4 h 5"/>
                      <a:gd name="T20" fmla="*/ 7 w 9"/>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7" y="4"/>
                        </a:moveTo>
                        <a:cubicBezTo>
                          <a:pt x="7" y="4"/>
                          <a:pt x="7" y="4"/>
                          <a:pt x="6" y="4"/>
                        </a:cubicBezTo>
                        <a:cubicBezTo>
                          <a:pt x="5" y="4"/>
                          <a:pt x="5" y="4"/>
                          <a:pt x="4" y="3"/>
                        </a:cubicBezTo>
                        <a:cubicBezTo>
                          <a:pt x="2" y="3"/>
                          <a:pt x="1" y="2"/>
                          <a:pt x="1" y="2"/>
                        </a:cubicBezTo>
                        <a:cubicBezTo>
                          <a:pt x="0" y="2"/>
                          <a:pt x="0" y="1"/>
                          <a:pt x="0" y="1"/>
                        </a:cubicBezTo>
                        <a:cubicBezTo>
                          <a:pt x="0" y="0"/>
                          <a:pt x="1" y="0"/>
                          <a:pt x="2" y="0"/>
                        </a:cubicBezTo>
                        <a:cubicBezTo>
                          <a:pt x="2" y="0"/>
                          <a:pt x="3" y="1"/>
                          <a:pt x="5" y="1"/>
                        </a:cubicBezTo>
                        <a:cubicBezTo>
                          <a:pt x="5" y="2"/>
                          <a:pt x="6" y="2"/>
                          <a:pt x="7" y="2"/>
                        </a:cubicBezTo>
                        <a:cubicBezTo>
                          <a:pt x="7" y="2"/>
                          <a:pt x="8" y="3"/>
                          <a:pt x="8" y="3"/>
                        </a:cubicBezTo>
                        <a:cubicBezTo>
                          <a:pt x="8" y="3"/>
                          <a:pt x="9" y="4"/>
                          <a:pt x="8" y="4"/>
                        </a:cubicBezTo>
                        <a:cubicBezTo>
                          <a:pt x="8" y="5"/>
                          <a:pt x="7" y="5"/>
                          <a:pt x="7" y="4"/>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52" name="Freeform 265">
                    <a:extLst>
                      <a:ext uri="{FF2B5EF4-FFF2-40B4-BE49-F238E27FC236}">
                        <a16:creationId xmlns:a16="http://schemas.microsoft.com/office/drawing/2014/main" id="{181EC8BE-D558-4DA5-B0AD-5E6393E2355B}"/>
                      </a:ext>
                    </a:extLst>
                  </p:cNvPr>
                  <p:cNvSpPr>
                    <a:spLocks/>
                  </p:cNvSpPr>
                  <p:nvPr/>
                </p:nvSpPr>
                <p:spPr bwMode="auto">
                  <a:xfrm>
                    <a:off x="4445000" y="4699000"/>
                    <a:ext cx="139700" cy="820738"/>
                  </a:xfrm>
                  <a:custGeom>
                    <a:avLst/>
                    <a:gdLst>
                      <a:gd name="T0" fmla="*/ 1 w 20"/>
                      <a:gd name="T1" fmla="*/ 114 h 116"/>
                      <a:gd name="T2" fmla="*/ 1 w 20"/>
                      <a:gd name="T3" fmla="*/ 113 h 116"/>
                      <a:gd name="T4" fmla="*/ 3 w 20"/>
                      <a:gd name="T5" fmla="*/ 110 h 116"/>
                      <a:gd name="T6" fmla="*/ 6 w 20"/>
                      <a:gd name="T7" fmla="*/ 104 h 116"/>
                      <a:gd name="T8" fmla="*/ 10 w 20"/>
                      <a:gd name="T9" fmla="*/ 98 h 116"/>
                      <a:gd name="T10" fmla="*/ 16 w 20"/>
                      <a:gd name="T11" fmla="*/ 80 h 116"/>
                      <a:gd name="T12" fmla="*/ 17 w 20"/>
                      <a:gd name="T13" fmla="*/ 77 h 116"/>
                      <a:gd name="T14" fmla="*/ 17 w 20"/>
                      <a:gd name="T15" fmla="*/ 74 h 116"/>
                      <a:gd name="T16" fmla="*/ 18 w 20"/>
                      <a:gd name="T17" fmla="*/ 69 h 116"/>
                      <a:gd name="T18" fmla="*/ 18 w 20"/>
                      <a:gd name="T19" fmla="*/ 66 h 116"/>
                      <a:gd name="T20" fmla="*/ 18 w 20"/>
                      <a:gd name="T21" fmla="*/ 64 h 116"/>
                      <a:gd name="T22" fmla="*/ 18 w 20"/>
                      <a:gd name="T23" fmla="*/ 58 h 116"/>
                      <a:gd name="T24" fmla="*/ 18 w 20"/>
                      <a:gd name="T25" fmla="*/ 52 h 116"/>
                      <a:gd name="T26" fmla="*/ 18 w 20"/>
                      <a:gd name="T27" fmla="*/ 50 h 116"/>
                      <a:gd name="T28" fmla="*/ 18 w 20"/>
                      <a:gd name="T29" fmla="*/ 47 h 116"/>
                      <a:gd name="T30" fmla="*/ 17 w 20"/>
                      <a:gd name="T31" fmla="*/ 41 h 116"/>
                      <a:gd name="T32" fmla="*/ 17 w 20"/>
                      <a:gd name="T33" fmla="*/ 39 h 116"/>
                      <a:gd name="T34" fmla="*/ 16 w 20"/>
                      <a:gd name="T35" fmla="*/ 36 h 116"/>
                      <a:gd name="T36" fmla="*/ 10 w 20"/>
                      <a:gd name="T37" fmla="*/ 18 h 116"/>
                      <a:gd name="T38" fmla="*/ 6 w 20"/>
                      <a:gd name="T39" fmla="*/ 11 h 116"/>
                      <a:gd name="T40" fmla="*/ 3 w 20"/>
                      <a:gd name="T41" fmla="*/ 6 h 116"/>
                      <a:gd name="T42" fmla="*/ 1 w 20"/>
                      <a:gd name="T43" fmla="*/ 3 h 116"/>
                      <a:gd name="T44" fmla="*/ 1 w 20"/>
                      <a:gd name="T45" fmla="*/ 2 h 116"/>
                      <a:gd name="T46" fmla="*/ 1 w 20"/>
                      <a:gd name="T47" fmla="*/ 1 h 116"/>
                      <a:gd name="T48" fmla="*/ 2 w 20"/>
                      <a:gd name="T49" fmla="*/ 1 h 116"/>
                      <a:gd name="T50" fmla="*/ 3 w 20"/>
                      <a:gd name="T51" fmla="*/ 2 h 116"/>
                      <a:gd name="T52" fmla="*/ 5 w 20"/>
                      <a:gd name="T53" fmla="*/ 5 h 116"/>
                      <a:gd name="T54" fmla="*/ 8 w 20"/>
                      <a:gd name="T55" fmla="*/ 10 h 116"/>
                      <a:gd name="T56" fmla="*/ 12 w 20"/>
                      <a:gd name="T57" fmla="*/ 17 h 116"/>
                      <a:gd name="T58" fmla="*/ 18 w 20"/>
                      <a:gd name="T59" fmla="*/ 36 h 116"/>
                      <a:gd name="T60" fmla="*/ 18 w 20"/>
                      <a:gd name="T61" fmla="*/ 38 h 116"/>
                      <a:gd name="T62" fmla="*/ 19 w 20"/>
                      <a:gd name="T63" fmla="*/ 41 h 116"/>
                      <a:gd name="T64" fmla="*/ 20 w 20"/>
                      <a:gd name="T65" fmla="*/ 47 h 116"/>
                      <a:gd name="T66" fmla="*/ 20 w 20"/>
                      <a:gd name="T67" fmla="*/ 49 h 116"/>
                      <a:gd name="T68" fmla="*/ 20 w 20"/>
                      <a:gd name="T69" fmla="*/ 52 h 116"/>
                      <a:gd name="T70" fmla="*/ 20 w 20"/>
                      <a:gd name="T71" fmla="*/ 58 h 116"/>
                      <a:gd name="T72" fmla="*/ 20 w 20"/>
                      <a:gd name="T73" fmla="*/ 64 h 116"/>
                      <a:gd name="T74" fmla="*/ 20 w 20"/>
                      <a:gd name="T75" fmla="*/ 66 h 116"/>
                      <a:gd name="T76" fmla="*/ 20 w 20"/>
                      <a:gd name="T77" fmla="*/ 69 h 116"/>
                      <a:gd name="T78" fmla="*/ 19 w 20"/>
                      <a:gd name="T79" fmla="*/ 75 h 116"/>
                      <a:gd name="T80" fmla="*/ 18 w 20"/>
                      <a:gd name="T81" fmla="*/ 77 h 116"/>
                      <a:gd name="T82" fmla="*/ 18 w 20"/>
                      <a:gd name="T83" fmla="*/ 80 h 116"/>
                      <a:gd name="T84" fmla="*/ 12 w 20"/>
                      <a:gd name="T85" fmla="*/ 98 h 116"/>
                      <a:gd name="T86" fmla="*/ 8 w 20"/>
                      <a:gd name="T87" fmla="*/ 105 h 116"/>
                      <a:gd name="T88" fmla="*/ 5 w 20"/>
                      <a:gd name="T89" fmla="*/ 111 h 116"/>
                      <a:gd name="T90" fmla="*/ 3 w 20"/>
                      <a:gd name="T91" fmla="*/ 114 h 116"/>
                      <a:gd name="T92" fmla="*/ 2 w 20"/>
                      <a:gd name="T93" fmla="*/ 115 h 116"/>
                      <a:gd name="T94" fmla="*/ 1 w 20"/>
                      <a:gd name="T95" fmla="*/ 115 h 116"/>
                      <a:gd name="T96" fmla="*/ 1 w 20"/>
                      <a:gd name="T97" fmla="*/ 1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116">
                        <a:moveTo>
                          <a:pt x="1" y="114"/>
                        </a:moveTo>
                        <a:cubicBezTo>
                          <a:pt x="1" y="114"/>
                          <a:pt x="1" y="113"/>
                          <a:pt x="1" y="113"/>
                        </a:cubicBezTo>
                        <a:cubicBezTo>
                          <a:pt x="2" y="112"/>
                          <a:pt x="3" y="111"/>
                          <a:pt x="3" y="110"/>
                        </a:cubicBezTo>
                        <a:cubicBezTo>
                          <a:pt x="4" y="108"/>
                          <a:pt x="5" y="106"/>
                          <a:pt x="6" y="104"/>
                        </a:cubicBezTo>
                        <a:cubicBezTo>
                          <a:pt x="8" y="103"/>
                          <a:pt x="9" y="100"/>
                          <a:pt x="10" y="98"/>
                        </a:cubicBezTo>
                        <a:cubicBezTo>
                          <a:pt x="12" y="93"/>
                          <a:pt x="14" y="86"/>
                          <a:pt x="16" y="80"/>
                        </a:cubicBezTo>
                        <a:cubicBezTo>
                          <a:pt x="16" y="79"/>
                          <a:pt x="16" y="78"/>
                          <a:pt x="17" y="77"/>
                        </a:cubicBezTo>
                        <a:cubicBezTo>
                          <a:pt x="17" y="76"/>
                          <a:pt x="17" y="75"/>
                          <a:pt x="17" y="74"/>
                        </a:cubicBezTo>
                        <a:cubicBezTo>
                          <a:pt x="17" y="73"/>
                          <a:pt x="18" y="71"/>
                          <a:pt x="18" y="69"/>
                        </a:cubicBezTo>
                        <a:cubicBezTo>
                          <a:pt x="18" y="68"/>
                          <a:pt x="18" y="67"/>
                          <a:pt x="18" y="66"/>
                        </a:cubicBezTo>
                        <a:cubicBezTo>
                          <a:pt x="18" y="64"/>
                          <a:pt x="18" y="64"/>
                          <a:pt x="18" y="64"/>
                        </a:cubicBezTo>
                        <a:cubicBezTo>
                          <a:pt x="18" y="62"/>
                          <a:pt x="18" y="60"/>
                          <a:pt x="18" y="58"/>
                        </a:cubicBezTo>
                        <a:cubicBezTo>
                          <a:pt x="18" y="56"/>
                          <a:pt x="18" y="54"/>
                          <a:pt x="18" y="52"/>
                        </a:cubicBezTo>
                        <a:cubicBezTo>
                          <a:pt x="18" y="50"/>
                          <a:pt x="18" y="50"/>
                          <a:pt x="18" y="50"/>
                        </a:cubicBezTo>
                        <a:cubicBezTo>
                          <a:pt x="18" y="49"/>
                          <a:pt x="18" y="48"/>
                          <a:pt x="18" y="47"/>
                        </a:cubicBezTo>
                        <a:cubicBezTo>
                          <a:pt x="18" y="45"/>
                          <a:pt x="17" y="43"/>
                          <a:pt x="17" y="41"/>
                        </a:cubicBezTo>
                        <a:cubicBezTo>
                          <a:pt x="17" y="41"/>
                          <a:pt x="17" y="40"/>
                          <a:pt x="17" y="39"/>
                        </a:cubicBezTo>
                        <a:cubicBezTo>
                          <a:pt x="16" y="38"/>
                          <a:pt x="16" y="37"/>
                          <a:pt x="16" y="36"/>
                        </a:cubicBezTo>
                        <a:cubicBezTo>
                          <a:pt x="14" y="29"/>
                          <a:pt x="12" y="23"/>
                          <a:pt x="10" y="18"/>
                        </a:cubicBezTo>
                        <a:cubicBezTo>
                          <a:pt x="9" y="16"/>
                          <a:pt x="8" y="13"/>
                          <a:pt x="6" y="11"/>
                        </a:cubicBezTo>
                        <a:cubicBezTo>
                          <a:pt x="5" y="9"/>
                          <a:pt x="4" y="8"/>
                          <a:pt x="3" y="6"/>
                        </a:cubicBezTo>
                        <a:cubicBezTo>
                          <a:pt x="3" y="5"/>
                          <a:pt x="2" y="4"/>
                          <a:pt x="1" y="3"/>
                        </a:cubicBezTo>
                        <a:cubicBezTo>
                          <a:pt x="1" y="2"/>
                          <a:pt x="1" y="2"/>
                          <a:pt x="1" y="2"/>
                        </a:cubicBezTo>
                        <a:cubicBezTo>
                          <a:pt x="0" y="2"/>
                          <a:pt x="0" y="1"/>
                          <a:pt x="1" y="1"/>
                        </a:cubicBezTo>
                        <a:cubicBezTo>
                          <a:pt x="1" y="0"/>
                          <a:pt x="2" y="0"/>
                          <a:pt x="2" y="1"/>
                        </a:cubicBezTo>
                        <a:cubicBezTo>
                          <a:pt x="2" y="1"/>
                          <a:pt x="2" y="1"/>
                          <a:pt x="3" y="2"/>
                        </a:cubicBezTo>
                        <a:cubicBezTo>
                          <a:pt x="4" y="3"/>
                          <a:pt x="4" y="4"/>
                          <a:pt x="5" y="5"/>
                        </a:cubicBezTo>
                        <a:cubicBezTo>
                          <a:pt x="6" y="7"/>
                          <a:pt x="7" y="8"/>
                          <a:pt x="8" y="10"/>
                        </a:cubicBezTo>
                        <a:cubicBezTo>
                          <a:pt x="9" y="12"/>
                          <a:pt x="10" y="15"/>
                          <a:pt x="12" y="17"/>
                        </a:cubicBezTo>
                        <a:cubicBezTo>
                          <a:pt x="14" y="23"/>
                          <a:pt x="16" y="29"/>
                          <a:pt x="18" y="36"/>
                        </a:cubicBezTo>
                        <a:cubicBezTo>
                          <a:pt x="18" y="37"/>
                          <a:pt x="18" y="38"/>
                          <a:pt x="18" y="38"/>
                        </a:cubicBezTo>
                        <a:cubicBezTo>
                          <a:pt x="19" y="39"/>
                          <a:pt x="19" y="40"/>
                          <a:pt x="19" y="41"/>
                        </a:cubicBezTo>
                        <a:cubicBezTo>
                          <a:pt x="19" y="43"/>
                          <a:pt x="19" y="45"/>
                          <a:pt x="20" y="47"/>
                        </a:cubicBezTo>
                        <a:cubicBezTo>
                          <a:pt x="20" y="48"/>
                          <a:pt x="20" y="48"/>
                          <a:pt x="20" y="49"/>
                        </a:cubicBezTo>
                        <a:cubicBezTo>
                          <a:pt x="20" y="52"/>
                          <a:pt x="20" y="52"/>
                          <a:pt x="20" y="52"/>
                        </a:cubicBezTo>
                        <a:cubicBezTo>
                          <a:pt x="20" y="54"/>
                          <a:pt x="20" y="56"/>
                          <a:pt x="20" y="58"/>
                        </a:cubicBezTo>
                        <a:cubicBezTo>
                          <a:pt x="20" y="60"/>
                          <a:pt x="20" y="62"/>
                          <a:pt x="20" y="64"/>
                        </a:cubicBezTo>
                        <a:cubicBezTo>
                          <a:pt x="20" y="66"/>
                          <a:pt x="20" y="66"/>
                          <a:pt x="20" y="66"/>
                        </a:cubicBezTo>
                        <a:cubicBezTo>
                          <a:pt x="20" y="67"/>
                          <a:pt x="20" y="68"/>
                          <a:pt x="20" y="69"/>
                        </a:cubicBezTo>
                        <a:cubicBezTo>
                          <a:pt x="19" y="71"/>
                          <a:pt x="19" y="73"/>
                          <a:pt x="19" y="75"/>
                        </a:cubicBezTo>
                        <a:cubicBezTo>
                          <a:pt x="19" y="76"/>
                          <a:pt x="19" y="77"/>
                          <a:pt x="18" y="77"/>
                        </a:cubicBezTo>
                        <a:cubicBezTo>
                          <a:pt x="18" y="78"/>
                          <a:pt x="18" y="79"/>
                          <a:pt x="18" y="80"/>
                        </a:cubicBezTo>
                        <a:cubicBezTo>
                          <a:pt x="16" y="87"/>
                          <a:pt x="14" y="93"/>
                          <a:pt x="12" y="98"/>
                        </a:cubicBezTo>
                        <a:cubicBezTo>
                          <a:pt x="10" y="101"/>
                          <a:pt x="9" y="103"/>
                          <a:pt x="8" y="105"/>
                        </a:cubicBezTo>
                        <a:cubicBezTo>
                          <a:pt x="7" y="107"/>
                          <a:pt x="6" y="109"/>
                          <a:pt x="5" y="111"/>
                        </a:cubicBezTo>
                        <a:cubicBezTo>
                          <a:pt x="4" y="112"/>
                          <a:pt x="4" y="113"/>
                          <a:pt x="3" y="114"/>
                        </a:cubicBezTo>
                        <a:cubicBezTo>
                          <a:pt x="2" y="115"/>
                          <a:pt x="2" y="115"/>
                          <a:pt x="2" y="115"/>
                        </a:cubicBezTo>
                        <a:cubicBezTo>
                          <a:pt x="2" y="115"/>
                          <a:pt x="1" y="116"/>
                          <a:pt x="1" y="115"/>
                        </a:cubicBezTo>
                        <a:cubicBezTo>
                          <a:pt x="0" y="115"/>
                          <a:pt x="0" y="114"/>
                          <a:pt x="1" y="114"/>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53" name="Freeform 266">
                    <a:extLst>
                      <a:ext uri="{FF2B5EF4-FFF2-40B4-BE49-F238E27FC236}">
                        <a16:creationId xmlns:a16="http://schemas.microsoft.com/office/drawing/2014/main" id="{EAEFD57A-4576-4B06-BB93-5630C350A2F2}"/>
                      </a:ext>
                    </a:extLst>
                  </p:cNvPr>
                  <p:cNvSpPr>
                    <a:spLocks/>
                  </p:cNvSpPr>
                  <p:nvPr/>
                </p:nvSpPr>
                <p:spPr bwMode="auto">
                  <a:xfrm>
                    <a:off x="4521200" y="5060950"/>
                    <a:ext cx="57150" cy="112713"/>
                  </a:xfrm>
                  <a:custGeom>
                    <a:avLst/>
                    <a:gdLst>
                      <a:gd name="T0" fmla="*/ 8 w 8"/>
                      <a:gd name="T1" fmla="*/ 16 h 16"/>
                      <a:gd name="T2" fmla="*/ 8 w 8"/>
                      <a:gd name="T3" fmla="*/ 8 h 16"/>
                      <a:gd name="T4" fmla="*/ 8 w 8"/>
                      <a:gd name="T5" fmla="*/ 5 h 16"/>
                      <a:gd name="T6" fmla="*/ 8 w 8"/>
                      <a:gd name="T7" fmla="*/ 3 h 16"/>
                      <a:gd name="T8" fmla="*/ 8 w 8"/>
                      <a:gd name="T9" fmla="*/ 0 h 16"/>
                      <a:gd name="T10" fmla="*/ 4 w 8"/>
                      <a:gd name="T11" fmla="*/ 4 h 16"/>
                      <a:gd name="T12" fmla="*/ 1 w 8"/>
                      <a:gd name="T13" fmla="*/ 7 h 16"/>
                      <a:gd name="T14" fmla="*/ 0 w 8"/>
                      <a:gd name="T15" fmla="*/ 8 h 16"/>
                      <a:gd name="T16" fmla="*/ 4 w 8"/>
                      <a:gd name="T17" fmla="*/ 12 h 16"/>
                      <a:gd name="T18" fmla="*/ 8 w 8"/>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6">
                        <a:moveTo>
                          <a:pt x="8" y="16"/>
                        </a:moveTo>
                        <a:cubicBezTo>
                          <a:pt x="8" y="16"/>
                          <a:pt x="8" y="12"/>
                          <a:pt x="8" y="8"/>
                        </a:cubicBezTo>
                        <a:cubicBezTo>
                          <a:pt x="8" y="7"/>
                          <a:pt x="8" y="6"/>
                          <a:pt x="8" y="5"/>
                        </a:cubicBezTo>
                        <a:cubicBezTo>
                          <a:pt x="8" y="4"/>
                          <a:pt x="8" y="4"/>
                          <a:pt x="8" y="3"/>
                        </a:cubicBezTo>
                        <a:cubicBezTo>
                          <a:pt x="8" y="1"/>
                          <a:pt x="8" y="0"/>
                          <a:pt x="8" y="0"/>
                        </a:cubicBezTo>
                        <a:cubicBezTo>
                          <a:pt x="8" y="0"/>
                          <a:pt x="6" y="2"/>
                          <a:pt x="4" y="4"/>
                        </a:cubicBezTo>
                        <a:cubicBezTo>
                          <a:pt x="3" y="5"/>
                          <a:pt x="2" y="6"/>
                          <a:pt x="1" y="7"/>
                        </a:cubicBezTo>
                        <a:cubicBezTo>
                          <a:pt x="1" y="8"/>
                          <a:pt x="0" y="8"/>
                          <a:pt x="0" y="8"/>
                        </a:cubicBezTo>
                        <a:cubicBezTo>
                          <a:pt x="0" y="8"/>
                          <a:pt x="2" y="10"/>
                          <a:pt x="4" y="12"/>
                        </a:cubicBezTo>
                        <a:cubicBezTo>
                          <a:pt x="6" y="14"/>
                          <a:pt x="8" y="16"/>
                          <a:pt x="8" y="16"/>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54" name="Freeform 267">
                    <a:extLst>
                      <a:ext uri="{FF2B5EF4-FFF2-40B4-BE49-F238E27FC236}">
                        <a16:creationId xmlns:a16="http://schemas.microsoft.com/office/drawing/2014/main" id="{88E6CEE7-F84C-4ACB-84AC-2155BA91E47A}"/>
                      </a:ext>
                    </a:extLst>
                  </p:cNvPr>
                  <p:cNvSpPr>
                    <a:spLocks/>
                  </p:cNvSpPr>
                  <p:nvPr/>
                </p:nvSpPr>
                <p:spPr bwMode="auto">
                  <a:xfrm>
                    <a:off x="4598988" y="4932363"/>
                    <a:ext cx="36513" cy="157163"/>
                  </a:xfrm>
                  <a:custGeom>
                    <a:avLst/>
                    <a:gdLst>
                      <a:gd name="T0" fmla="*/ 3 w 5"/>
                      <a:gd name="T1" fmla="*/ 21 h 22"/>
                      <a:gd name="T2" fmla="*/ 3 w 5"/>
                      <a:gd name="T3" fmla="*/ 18 h 22"/>
                      <a:gd name="T4" fmla="*/ 2 w 5"/>
                      <a:gd name="T5" fmla="*/ 15 h 22"/>
                      <a:gd name="T6" fmla="*/ 2 w 5"/>
                      <a:gd name="T7" fmla="*/ 11 h 22"/>
                      <a:gd name="T8" fmla="*/ 1 w 5"/>
                      <a:gd name="T9" fmla="*/ 4 h 22"/>
                      <a:gd name="T10" fmla="*/ 0 w 5"/>
                      <a:gd name="T11" fmla="*/ 1 h 22"/>
                      <a:gd name="T12" fmla="*/ 1 w 5"/>
                      <a:gd name="T13" fmla="*/ 0 h 22"/>
                      <a:gd name="T14" fmla="*/ 2 w 5"/>
                      <a:gd name="T15" fmla="*/ 1 h 22"/>
                      <a:gd name="T16" fmla="*/ 3 w 5"/>
                      <a:gd name="T17" fmla="*/ 4 h 22"/>
                      <a:gd name="T18" fmla="*/ 4 w 5"/>
                      <a:gd name="T19" fmla="*/ 11 h 22"/>
                      <a:gd name="T20" fmla="*/ 4 w 5"/>
                      <a:gd name="T21" fmla="*/ 15 h 22"/>
                      <a:gd name="T22" fmla="*/ 5 w 5"/>
                      <a:gd name="T23" fmla="*/ 18 h 22"/>
                      <a:gd name="T24" fmla="*/ 5 w 5"/>
                      <a:gd name="T25" fmla="*/ 21 h 22"/>
                      <a:gd name="T26" fmla="*/ 4 w 5"/>
                      <a:gd name="T27" fmla="*/ 22 h 22"/>
                      <a:gd name="T28" fmla="*/ 3 w 5"/>
                      <a:gd name="T2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2">
                        <a:moveTo>
                          <a:pt x="3" y="21"/>
                        </a:moveTo>
                        <a:cubicBezTo>
                          <a:pt x="3" y="21"/>
                          <a:pt x="3" y="20"/>
                          <a:pt x="3" y="18"/>
                        </a:cubicBezTo>
                        <a:cubicBezTo>
                          <a:pt x="3" y="17"/>
                          <a:pt x="2" y="16"/>
                          <a:pt x="2" y="15"/>
                        </a:cubicBezTo>
                        <a:cubicBezTo>
                          <a:pt x="2" y="14"/>
                          <a:pt x="2" y="12"/>
                          <a:pt x="2" y="11"/>
                        </a:cubicBezTo>
                        <a:cubicBezTo>
                          <a:pt x="1" y="9"/>
                          <a:pt x="1" y="6"/>
                          <a:pt x="1" y="4"/>
                        </a:cubicBezTo>
                        <a:cubicBezTo>
                          <a:pt x="0" y="2"/>
                          <a:pt x="0" y="1"/>
                          <a:pt x="0" y="1"/>
                        </a:cubicBezTo>
                        <a:cubicBezTo>
                          <a:pt x="0" y="0"/>
                          <a:pt x="0" y="0"/>
                          <a:pt x="1" y="0"/>
                        </a:cubicBezTo>
                        <a:cubicBezTo>
                          <a:pt x="1" y="0"/>
                          <a:pt x="2" y="0"/>
                          <a:pt x="2" y="1"/>
                        </a:cubicBezTo>
                        <a:cubicBezTo>
                          <a:pt x="2" y="1"/>
                          <a:pt x="2" y="2"/>
                          <a:pt x="3" y="4"/>
                        </a:cubicBezTo>
                        <a:cubicBezTo>
                          <a:pt x="3" y="6"/>
                          <a:pt x="3" y="8"/>
                          <a:pt x="4" y="11"/>
                        </a:cubicBezTo>
                        <a:cubicBezTo>
                          <a:pt x="4" y="12"/>
                          <a:pt x="4" y="13"/>
                          <a:pt x="4" y="15"/>
                        </a:cubicBezTo>
                        <a:cubicBezTo>
                          <a:pt x="4" y="16"/>
                          <a:pt x="4" y="17"/>
                          <a:pt x="5" y="18"/>
                        </a:cubicBezTo>
                        <a:cubicBezTo>
                          <a:pt x="5" y="20"/>
                          <a:pt x="5" y="21"/>
                          <a:pt x="5" y="21"/>
                        </a:cubicBezTo>
                        <a:cubicBezTo>
                          <a:pt x="5" y="22"/>
                          <a:pt x="4" y="22"/>
                          <a:pt x="4" y="22"/>
                        </a:cubicBezTo>
                        <a:cubicBezTo>
                          <a:pt x="3" y="22"/>
                          <a:pt x="3" y="22"/>
                          <a:pt x="3" y="21"/>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55" name="Freeform 268">
                    <a:extLst>
                      <a:ext uri="{FF2B5EF4-FFF2-40B4-BE49-F238E27FC236}">
                        <a16:creationId xmlns:a16="http://schemas.microsoft.com/office/drawing/2014/main" id="{3CE9B7C1-47F7-476B-81DB-3B3150D6112B}"/>
                      </a:ext>
                    </a:extLst>
                  </p:cNvPr>
                  <p:cNvSpPr>
                    <a:spLocks/>
                  </p:cNvSpPr>
                  <p:nvPr/>
                </p:nvSpPr>
                <p:spPr bwMode="auto">
                  <a:xfrm>
                    <a:off x="4613275" y="5124450"/>
                    <a:ext cx="22225" cy="63500"/>
                  </a:xfrm>
                  <a:custGeom>
                    <a:avLst/>
                    <a:gdLst>
                      <a:gd name="T0" fmla="*/ 0 w 3"/>
                      <a:gd name="T1" fmla="*/ 8 h 9"/>
                      <a:gd name="T2" fmla="*/ 1 w 3"/>
                      <a:gd name="T3" fmla="*/ 1 h 9"/>
                      <a:gd name="T4" fmla="*/ 2 w 3"/>
                      <a:gd name="T5" fmla="*/ 0 h 9"/>
                      <a:gd name="T6" fmla="*/ 3 w 3"/>
                      <a:gd name="T7" fmla="*/ 1 h 9"/>
                      <a:gd name="T8" fmla="*/ 2 w 3"/>
                      <a:gd name="T9" fmla="*/ 8 h 9"/>
                      <a:gd name="T10" fmla="*/ 1 w 3"/>
                      <a:gd name="T11" fmla="*/ 9 h 9"/>
                      <a:gd name="T12" fmla="*/ 0 w 3"/>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0" y="8"/>
                        </a:moveTo>
                        <a:cubicBezTo>
                          <a:pt x="1" y="1"/>
                          <a:pt x="1" y="1"/>
                          <a:pt x="1" y="1"/>
                        </a:cubicBezTo>
                        <a:cubicBezTo>
                          <a:pt x="1" y="1"/>
                          <a:pt x="1" y="0"/>
                          <a:pt x="2" y="0"/>
                        </a:cubicBezTo>
                        <a:cubicBezTo>
                          <a:pt x="2" y="0"/>
                          <a:pt x="3" y="1"/>
                          <a:pt x="3" y="1"/>
                        </a:cubicBezTo>
                        <a:cubicBezTo>
                          <a:pt x="2" y="8"/>
                          <a:pt x="2" y="8"/>
                          <a:pt x="2" y="8"/>
                        </a:cubicBezTo>
                        <a:cubicBezTo>
                          <a:pt x="2" y="8"/>
                          <a:pt x="2" y="9"/>
                          <a:pt x="1" y="9"/>
                        </a:cubicBezTo>
                        <a:cubicBezTo>
                          <a:pt x="1" y="9"/>
                          <a:pt x="0" y="8"/>
                          <a:pt x="0" y="8"/>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56" name="Freeform 269">
                    <a:extLst>
                      <a:ext uri="{FF2B5EF4-FFF2-40B4-BE49-F238E27FC236}">
                        <a16:creationId xmlns:a16="http://schemas.microsoft.com/office/drawing/2014/main" id="{DD5F5793-E192-46C7-ACE6-B2DFFA00EF6B}"/>
                      </a:ext>
                    </a:extLst>
                  </p:cNvPr>
                  <p:cNvSpPr>
                    <a:spLocks/>
                  </p:cNvSpPr>
                  <p:nvPr/>
                </p:nvSpPr>
                <p:spPr bwMode="auto">
                  <a:xfrm>
                    <a:off x="3681413" y="5513388"/>
                    <a:ext cx="769938" cy="296863"/>
                  </a:xfrm>
                  <a:custGeom>
                    <a:avLst/>
                    <a:gdLst>
                      <a:gd name="T0" fmla="*/ 1 w 109"/>
                      <a:gd name="T1" fmla="*/ 35 h 42"/>
                      <a:gd name="T2" fmla="*/ 2 w 109"/>
                      <a:gd name="T3" fmla="*/ 35 h 42"/>
                      <a:gd name="T4" fmla="*/ 6 w 109"/>
                      <a:gd name="T5" fmla="*/ 36 h 42"/>
                      <a:gd name="T6" fmla="*/ 9 w 109"/>
                      <a:gd name="T7" fmla="*/ 37 h 42"/>
                      <a:gd name="T8" fmla="*/ 12 w 109"/>
                      <a:gd name="T9" fmla="*/ 38 h 42"/>
                      <a:gd name="T10" fmla="*/ 19 w 109"/>
                      <a:gd name="T11" fmla="*/ 39 h 42"/>
                      <a:gd name="T12" fmla="*/ 60 w 109"/>
                      <a:gd name="T13" fmla="*/ 35 h 42"/>
                      <a:gd name="T14" fmla="*/ 65 w 109"/>
                      <a:gd name="T15" fmla="*/ 33 h 42"/>
                      <a:gd name="T16" fmla="*/ 68 w 109"/>
                      <a:gd name="T17" fmla="*/ 32 h 42"/>
                      <a:gd name="T18" fmla="*/ 70 w 109"/>
                      <a:gd name="T19" fmla="*/ 31 h 42"/>
                      <a:gd name="T20" fmla="*/ 75 w 109"/>
                      <a:gd name="T21" fmla="*/ 28 h 42"/>
                      <a:gd name="T22" fmla="*/ 80 w 109"/>
                      <a:gd name="T23" fmla="*/ 26 h 42"/>
                      <a:gd name="T24" fmla="*/ 84 w 109"/>
                      <a:gd name="T25" fmla="*/ 23 h 42"/>
                      <a:gd name="T26" fmla="*/ 88 w 109"/>
                      <a:gd name="T27" fmla="*/ 20 h 42"/>
                      <a:gd name="T28" fmla="*/ 92 w 109"/>
                      <a:gd name="T29" fmla="*/ 17 h 42"/>
                      <a:gd name="T30" fmla="*/ 95 w 109"/>
                      <a:gd name="T31" fmla="*/ 14 h 42"/>
                      <a:gd name="T32" fmla="*/ 98 w 109"/>
                      <a:gd name="T33" fmla="*/ 12 h 42"/>
                      <a:gd name="T34" fmla="*/ 100 w 109"/>
                      <a:gd name="T35" fmla="*/ 9 h 42"/>
                      <a:gd name="T36" fmla="*/ 104 w 109"/>
                      <a:gd name="T37" fmla="*/ 5 h 42"/>
                      <a:gd name="T38" fmla="*/ 107 w 109"/>
                      <a:gd name="T39" fmla="*/ 0 h 42"/>
                      <a:gd name="T40" fmla="*/ 109 w 109"/>
                      <a:gd name="T41" fmla="*/ 0 h 42"/>
                      <a:gd name="T42" fmla="*/ 109 w 109"/>
                      <a:gd name="T43" fmla="*/ 2 h 42"/>
                      <a:gd name="T44" fmla="*/ 106 w 109"/>
                      <a:gd name="T45" fmla="*/ 6 h 42"/>
                      <a:gd name="T46" fmla="*/ 102 w 109"/>
                      <a:gd name="T47" fmla="*/ 10 h 42"/>
                      <a:gd name="T48" fmla="*/ 99 w 109"/>
                      <a:gd name="T49" fmla="*/ 13 h 42"/>
                      <a:gd name="T50" fmla="*/ 96 w 109"/>
                      <a:gd name="T51" fmla="*/ 16 h 42"/>
                      <a:gd name="T52" fmla="*/ 93 w 109"/>
                      <a:gd name="T53" fmla="*/ 19 h 42"/>
                      <a:gd name="T54" fmla="*/ 89 w 109"/>
                      <a:gd name="T55" fmla="*/ 22 h 42"/>
                      <a:gd name="T56" fmla="*/ 85 w 109"/>
                      <a:gd name="T57" fmla="*/ 25 h 42"/>
                      <a:gd name="T58" fmla="*/ 81 w 109"/>
                      <a:gd name="T59" fmla="*/ 27 h 42"/>
                      <a:gd name="T60" fmla="*/ 76 w 109"/>
                      <a:gd name="T61" fmla="*/ 30 h 42"/>
                      <a:gd name="T62" fmla="*/ 71 w 109"/>
                      <a:gd name="T63" fmla="*/ 32 h 42"/>
                      <a:gd name="T64" fmla="*/ 68 w 109"/>
                      <a:gd name="T65" fmla="*/ 34 h 42"/>
                      <a:gd name="T66" fmla="*/ 66 w 109"/>
                      <a:gd name="T67" fmla="*/ 35 h 42"/>
                      <a:gd name="T68" fmla="*/ 60 w 109"/>
                      <a:gd name="T69" fmla="*/ 37 h 42"/>
                      <a:gd name="T70" fmla="*/ 19 w 109"/>
                      <a:gd name="T71" fmla="*/ 41 h 42"/>
                      <a:gd name="T72" fmla="*/ 11 w 109"/>
                      <a:gd name="T73" fmla="*/ 40 h 42"/>
                      <a:gd name="T74" fmla="*/ 8 w 109"/>
                      <a:gd name="T75" fmla="*/ 39 h 42"/>
                      <a:gd name="T76" fmla="*/ 6 w 109"/>
                      <a:gd name="T77" fmla="*/ 38 h 42"/>
                      <a:gd name="T78" fmla="*/ 2 w 109"/>
                      <a:gd name="T79" fmla="*/ 37 h 42"/>
                      <a:gd name="T80" fmla="*/ 1 w 109"/>
                      <a:gd name="T81" fmla="*/ 37 h 42"/>
                      <a:gd name="T82" fmla="*/ 0 w 109"/>
                      <a:gd name="T83" fmla="*/ 36 h 42"/>
                      <a:gd name="T84" fmla="*/ 1 w 109"/>
                      <a:gd name="T8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 y="35"/>
                        </a:moveTo>
                        <a:cubicBezTo>
                          <a:pt x="1" y="35"/>
                          <a:pt x="2" y="35"/>
                          <a:pt x="2" y="35"/>
                        </a:cubicBezTo>
                        <a:cubicBezTo>
                          <a:pt x="3" y="36"/>
                          <a:pt x="4" y="36"/>
                          <a:pt x="6" y="36"/>
                        </a:cubicBezTo>
                        <a:cubicBezTo>
                          <a:pt x="7" y="37"/>
                          <a:pt x="8" y="37"/>
                          <a:pt x="9" y="37"/>
                        </a:cubicBezTo>
                        <a:cubicBezTo>
                          <a:pt x="10" y="37"/>
                          <a:pt x="11" y="38"/>
                          <a:pt x="12" y="38"/>
                        </a:cubicBezTo>
                        <a:cubicBezTo>
                          <a:pt x="14" y="38"/>
                          <a:pt x="17" y="38"/>
                          <a:pt x="19" y="39"/>
                        </a:cubicBezTo>
                        <a:cubicBezTo>
                          <a:pt x="30" y="40"/>
                          <a:pt x="46" y="40"/>
                          <a:pt x="60" y="35"/>
                        </a:cubicBezTo>
                        <a:cubicBezTo>
                          <a:pt x="62" y="34"/>
                          <a:pt x="63" y="33"/>
                          <a:pt x="65" y="33"/>
                        </a:cubicBezTo>
                        <a:cubicBezTo>
                          <a:pt x="68" y="32"/>
                          <a:pt x="68" y="32"/>
                          <a:pt x="68" y="32"/>
                        </a:cubicBezTo>
                        <a:cubicBezTo>
                          <a:pt x="70" y="31"/>
                          <a:pt x="70" y="31"/>
                          <a:pt x="70" y="31"/>
                        </a:cubicBezTo>
                        <a:cubicBezTo>
                          <a:pt x="72" y="30"/>
                          <a:pt x="73" y="29"/>
                          <a:pt x="75" y="28"/>
                        </a:cubicBezTo>
                        <a:cubicBezTo>
                          <a:pt x="77" y="28"/>
                          <a:pt x="78" y="26"/>
                          <a:pt x="80" y="26"/>
                        </a:cubicBezTo>
                        <a:cubicBezTo>
                          <a:pt x="81" y="25"/>
                          <a:pt x="83" y="24"/>
                          <a:pt x="84" y="23"/>
                        </a:cubicBezTo>
                        <a:cubicBezTo>
                          <a:pt x="85" y="22"/>
                          <a:pt x="87" y="21"/>
                          <a:pt x="88" y="20"/>
                        </a:cubicBezTo>
                        <a:cubicBezTo>
                          <a:pt x="89" y="19"/>
                          <a:pt x="90" y="18"/>
                          <a:pt x="92" y="17"/>
                        </a:cubicBezTo>
                        <a:cubicBezTo>
                          <a:pt x="93" y="16"/>
                          <a:pt x="94" y="15"/>
                          <a:pt x="95" y="14"/>
                        </a:cubicBezTo>
                        <a:cubicBezTo>
                          <a:pt x="96" y="13"/>
                          <a:pt x="97" y="12"/>
                          <a:pt x="98" y="12"/>
                        </a:cubicBezTo>
                        <a:cubicBezTo>
                          <a:pt x="99" y="11"/>
                          <a:pt x="100" y="10"/>
                          <a:pt x="100" y="9"/>
                        </a:cubicBezTo>
                        <a:cubicBezTo>
                          <a:pt x="102" y="7"/>
                          <a:pt x="103" y="6"/>
                          <a:pt x="104" y="5"/>
                        </a:cubicBezTo>
                        <a:cubicBezTo>
                          <a:pt x="106" y="2"/>
                          <a:pt x="107" y="0"/>
                          <a:pt x="107" y="0"/>
                        </a:cubicBezTo>
                        <a:cubicBezTo>
                          <a:pt x="108" y="0"/>
                          <a:pt x="108" y="0"/>
                          <a:pt x="109" y="0"/>
                        </a:cubicBezTo>
                        <a:cubicBezTo>
                          <a:pt x="109" y="1"/>
                          <a:pt x="109" y="1"/>
                          <a:pt x="109" y="2"/>
                        </a:cubicBezTo>
                        <a:cubicBezTo>
                          <a:pt x="109" y="2"/>
                          <a:pt x="108" y="3"/>
                          <a:pt x="106" y="6"/>
                        </a:cubicBezTo>
                        <a:cubicBezTo>
                          <a:pt x="105" y="7"/>
                          <a:pt x="103" y="9"/>
                          <a:pt x="102" y="10"/>
                        </a:cubicBezTo>
                        <a:cubicBezTo>
                          <a:pt x="101" y="11"/>
                          <a:pt x="100" y="12"/>
                          <a:pt x="99" y="13"/>
                        </a:cubicBezTo>
                        <a:cubicBezTo>
                          <a:pt x="98" y="14"/>
                          <a:pt x="97" y="15"/>
                          <a:pt x="96" y="16"/>
                        </a:cubicBezTo>
                        <a:cubicBezTo>
                          <a:pt x="95" y="17"/>
                          <a:pt x="94" y="18"/>
                          <a:pt x="93" y="19"/>
                        </a:cubicBezTo>
                        <a:cubicBezTo>
                          <a:pt x="92" y="20"/>
                          <a:pt x="90" y="21"/>
                          <a:pt x="89" y="22"/>
                        </a:cubicBezTo>
                        <a:cubicBezTo>
                          <a:pt x="88" y="23"/>
                          <a:pt x="86" y="24"/>
                          <a:pt x="85" y="25"/>
                        </a:cubicBezTo>
                        <a:cubicBezTo>
                          <a:pt x="84" y="25"/>
                          <a:pt x="82" y="26"/>
                          <a:pt x="81" y="27"/>
                        </a:cubicBezTo>
                        <a:cubicBezTo>
                          <a:pt x="79" y="28"/>
                          <a:pt x="78" y="29"/>
                          <a:pt x="76" y="30"/>
                        </a:cubicBezTo>
                        <a:cubicBezTo>
                          <a:pt x="74" y="31"/>
                          <a:pt x="73" y="32"/>
                          <a:pt x="71" y="32"/>
                        </a:cubicBezTo>
                        <a:cubicBezTo>
                          <a:pt x="68" y="34"/>
                          <a:pt x="68" y="34"/>
                          <a:pt x="68" y="34"/>
                        </a:cubicBezTo>
                        <a:cubicBezTo>
                          <a:pt x="66" y="35"/>
                          <a:pt x="66" y="35"/>
                          <a:pt x="66" y="35"/>
                        </a:cubicBezTo>
                        <a:cubicBezTo>
                          <a:pt x="64" y="35"/>
                          <a:pt x="62" y="36"/>
                          <a:pt x="60" y="37"/>
                        </a:cubicBezTo>
                        <a:cubicBezTo>
                          <a:pt x="46" y="42"/>
                          <a:pt x="30" y="42"/>
                          <a:pt x="19" y="41"/>
                        </a:cubicBezTo>
                        <a:cubicBezTo>
                          <a:pt x="16" y="40"/>
                          <a:pt x="14" y="40"/>
                          <a:pt x="11" y="40"/>
                        </a:cubicBezTo>
                        <a:cubicBezTo>
                          <a:pt x="10" y="40"/>
                          <a:pt x="9" y="39"/>
                          <a:pt x="8" y="39"/>
                        </a:cubicBezTo>
                        <a:cubicBezTo>
                          <a:pt x="7" y="39"/>
                          <a:pt x="6" y="38"/>
                          <a:pt x="6" y="38"/>
                        </a:cubicBezTo>
                        <a:cubicBezTo>
                          <a:pt x="4" y="38"/>
                          <a:pt x="3" y="38"/>
                          <a:pt x="2" y="37"/>
                        </a:cubicBezTo>
                        <a:cubicBezTo>
                          <a:pt x="1" y="37"/>
                          <a:pt x="1" y="37"/>
                          <a:pt x="1" y="37"/>
                        </a:cubicBezTo>
                        <a:cubicBezTo>
                          <a:pt x="0" y="37"/>
                          <a:pt x="0" y="36"/>
                          <a:pt x="0" y="36"/>
                        </a:cubicBezTo>
                        <a:cubicBezTo>
                          <a:pt x="0" y="35"/>
                          <a:pt x="1" y="35"/>
                          <a:pt x="1" y="35"/>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57" name="Freeform 270">
                    <a:extLst>
                      <a:ext uri="{FF2B5EF4-FFF2-40B4-BE49-F238E27FC236}">
                        <a16:creationId xmlns:a16="http://schemas.microsoft.com/office/drawing/2014/main" id="{27AF873A-DB54-4F60-9A4C-7CCF35AA49A5}"/>
                      </a:ext>
                    </a:extLst>
                  </p:cNvPr>
                  <p:cNvSpPr>
                    <a:spLocks/>
                  </p:cNvSpPr>
                  <p:nvPr/>
                </p:nvSpPr>
                <p:spPr bwMode="auto">
                  <a:xfrm>
                    <a:off x="4041775" y="5711825"/>
                    <a:ext cx="106363" cy="69850"/>
                  </a:xfrm>
                  <a:custGeom>
                    <a:avLst/>
                    <a:gdLst>
                      <a:gd name="T0" fmla="*/ 0 w 15"/>
                      <a:gd name="T1" fmla="*/ 10 h 10"/>
                      <a:gd name="T2" fmla="*/ 8 w 15"/>
                      <a:gd name="T3" fmla="*/ 8 h 10"/>
                      <a:gd name="T4" fmla="*/ 15 w 15"/>
                      <a:gd name="T5" fmla="*/ 5 h 10"/>
                      <a:gd name="T6" fmla="*/ 10 w 15"/>
                      <a:gd name="T7" fmla="*/ 3 h 10"/>
                      <a:gd name="T8" fmla="*/ 7 w 15"/>
                      <a:gd name="T9" fmla="*/ 1 h 10"/>
                      <a:gd name="T10" fmla="*/ 5 w 15"/>
                      <a:gd name="T11" fmla="*/ 0 h 10"/>
                      <a:gd name="T12" fmla="*/ 3 w 15"/>
                      <a:gd name="T13" fmla="*/ 5 h 10"/>
                      <a:gd name="T14" fmla="*/ 0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0" y="10"/>
                        </a:moveTo>
                        <a:cubicBezTo>
                          <a:pt x="0" y="10"/>
                          <a:pt x="4" y="9"/>
                          <a:pt x="8" y="8"/>
                        </a:cubicBezTo>
                        <a:cubicBezTo>
                          <a:pt x="12" y="7"/>
                          <a:pt x="15" y="5"/>
                          <a:pt x="15" y="5"/>
                        </a:cubicBezTo>
                        <a:cubicBezTo>
                          <a:pt x="15" y="5"/>
                          <a:pt x="13" y="4"/>
                          <a:pt x="10" y="3"/>
                        </a:cubicBezTo>
                        <a:cubicBezTo>
                          <a:pt x="9" y="2"/>
                          <a:pt x="8" y="1"/>
                          <a:pt x="7" y="1"/>
                        </a:cubicBezTo>
                        <a:cubicBezTo>
                          <a:pt x="6" y="0"/>
                          <a:pt x="5" y="0"/>
                          <a:pt x="5" y="0"/>
                        </a:cubicBezTo>
                        <a:cubicBezTo>
                          <a:pt x="5" y="0"/>
                          <a:pt x="4" y="3"/>
                          <a:pt x="3" y="5"/>
                        </a:cubicBezTo>
                        <a:cubicBezTo>
                          <a:pt x="2" y="8"/>
                          <a:pt x="0" y="10"/>
                          <a:pt x="0" y="10"/>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58" name="Freeform 271">
                    <a:extLst>
                      <a:ext uri="{FF2B5EF4-FFF2-40B4-BE49-F238E27FC236}">
                        <a16:creationId xmlns:a16="http://schemas.microsoft.com/office/drawing/2014/main" id="{3DBAD6D4-BEBB-4F57-8E4E-9F59B81D5B31}"/>
                      </a:ext>
                    </a:extLst>
                  </p:cNvPr>
                  <p:cNvSpPr>
                    <a:spLocks/>
                  </p:cNvSpPr>
                  <p:nvPr/>
                </p:nvSpPr>
                <p:spPr bwMode="auto">
                  <a:xfrm>
                    <a:off x="4133850" y="5726113"/>
                    <a:ext cx="147638" cy="84138"/>
                  </a:xfrm>
                  <a:custGeom>
                    <a:avLst/>
                    <a:gdLst>
                      <a:gd name="T0" fmla="*/ 1 w 21"/>
                      <a:gd name="T1" fmla="*/ 10 h 12"/>
                      <a:gd name="T2" fmla="*/ 4 w 21"/>
                      <a:gd name="T3" fmla="*/ 8 h 12"/>
                      <a:gd name="T4" fmla="*/ 11 w 21"/>
                      <a:gd name="T5" fmla="*/ 6 h 12"/>
                      <a:gd name="T6" fmla="*/ 17 w 21"/>
                      <a:gd name="T7" fmla="*/ 2 h 12"/>
                      <a:gd name="T8" fmla="*/ 20 w 21"/>
                      <a:gd name="T9" fmla="*/ 1 h 12"/>
                      <a:gd name="T10" fmla="*/ 21 w 21"/>
                      <a:gd name="T11" fmla="*/ 1 h 12"/>
                      <a:gd name="T12" fmla="*/ 21 w 21"/>
                      <a:gd name="T13" fmla="*/ 2 h 12"/>
                      <a:gd name="T14" fmla="*/ 18 w 21"/>
                      <a:gd name="T15" fmla="*/ 4 h 12"/>
                      <a:gd name="T16" fmla="*/ 12 w 21"/>
                      <a:gd name="T17" fmla="*/ 7 h 12"/>
                      <a:gd name="T18" fmla="*/ 5 w 21"/>
                      <a:gd name="T19" fmla="*/ 10 h 12"/>
                      <a:gd name="T20" fmla="*/ 2 w 21"/>
                      <a:gd name="T21" fmla="*/ 11 h 12"/>
                      <a:gd name="T22" fmla="*/ 1 w 21"/>
                      <a:gd name="T23" fmla="*/ 11 h 12"/>
                      <a:gd name="T24" fmla="*/ 1 w 21"/>
                      <a:gd name="T2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2">
                        <a:moveTo>
                          <a:pt x="1" y="10"/>
                        </a:moveTo>
                        <a:cubicBezTo>
                          <a:pt x="1" y="10"/>
                          <a:pt x="3" y="9"/>
                          <a:pt x="4" y="8"/>
                        </a:cubicBezTo>
                        <a:cubicBezTo>
                          <a:pt x="6" y="8"/>
                          <a:pt x="8" y="7"/>
                          <a:pt x="11" y="6"/>
                        </a:cubicBezTo>
                        <a:cubicBezTo>
                          <a:pt x="13" y="4"/>
                          <a:pt x="15" y="3"/>
                          <a:pt x="17" y="2"/>
                        </a:cubicBezTo>
                        <a:cubicBezTo>
                          <a:pt x="18" y="1"/>
                          <a:pt x="20" y="1"/>
                          <a:pt x="20" y="1"/>
                        </a:cubicBezTo>
                        <a:cubicBezTo>
                          <a:pt x="20" y="0"/>
                          <a:pt x="21" y="1"/>
                          <a:pt x="21" y="1"/>
                        </a:cubicBezTo>
                        <a:cubicBezTo>
                          <a:pt x="21" y="1"/>
                          <a:pt x="21" y="2"/>
                          <a:pt x="21" y="2"/>
                        </a:cubicBezTo>
                        <a:cubicBezTo>
                          <a:pt x="21" y="2"/>
                          <a:pt x="19" y="3"/>
                          <a:pt x="18" y="4"/>
                        </a:cubicBezTo>
                        <a:cubicBezTo>
                          <a:pt x="16" y="5"/>
                          <a:pt x="14" y="6"/>
                          <a:pt x="12" y="7"/>
                        </a:cubicBezTo>
                        <a:cubicBezTo>
                          <a:pt x="9" y="8"/>
                          <a:pt x="7" y="10"/>
                          <a:pt x="5" y="10"/>
                        </a:cubicBezTo>
                        <a:cubicBezTo>
                          <a:pt x="3" y="11"/>
                          <a:pt x="2" y="11"/>
                          <a:pt x="2" y="11"/>
                        </a:cubicBezTo>
                        <a:cubicBezTo>
                          <a:pt x="1" y="12"/>
                          <a:pt x="1" y="11"/>
                          <a:pt x="1" y="11"/>
                        </a:cubicBezTo>
                        <a:cubicBezTo>
                          <a:pt x="0" y="10"/>
                          <a:pt x="1" y="10"/>
                          <a:pt x="1" y="10"/>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59" name="Freeform 272">
                    <a:extLst>
                      <a:ext uri="{FF2B5EF4-FFF2-40B4-BE49-F238E27FC236}">
                        <a16:creationId xmlns:a16="http://schemas.microsoft.com/office/drawing/2014/main" id="{4FB31BAE-C956-4C23-99BB-2F9F2F0EE4C4}"/>
                      </a:ext>
                    </a:extLst>
                  </p:cNvPr>
                  <p:cNvSpPr>
                    <a:spLocks/>
                  </p:cNvSpPr>
                  <p:nvPr/>
                </p:nvSpPr>
                <p:spPr bwMode="auto">
                  <a:xfrm>
                    <a:off x="4041775" y="5810250"/>
                    <a:ext cx="63500" cy="22225"/>
                  </a:xfrm>
                  <a:custGeom>
                    <a:avLst/>
                    <a:gdLst>
                      <a:gd name="T0" fmla="*/ 1 w 9"/>
                      <a:gd name="T1" fmla="*/ 1 h 3"/>
                      <a:gd name="T2" fmla="*/ 7 w 9"/>
                      <a:gd name="T3" fmla="*/ 0 h 3"/>
                      <a:gd name="T4" fmla="*/ 9 w 9"/>
                      <a:gd name="T5" fmla="*/ 0 h 3"/>
                      <a:gd name="T6" fmla="*/ 8 w 9"/>
                      <a:gd name="T7" fmla="*/ 2 h 3"/>
                      <a:gd name="T8" fmla="*/ 2 w 9"/>
                      <a:gd name="T9" fmla="*/ 3 h 3"/>
                      <a:gd name="T10" fmla="*/ 0 w 9"/>
                      <a:gd name="T11" fmla="*/ 3 h 3"/>
                      <a:gd name="T12" fmla="*/ 1 w 9"/>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1" y="1"/>
                        </a:moveTo>
                        <a:cubicBezTo>
                          <a:pt x="7" y="0"/>
                          <a:pt x="7" y="0"/>
                          <a:pt x="7" y="0"/>
                        </a:cubicBezTo>
                        <a:cubicBezTo>
                          <a:pt x="8" y="0"/>
                          <a:pt x="9" y="0"/>
                          <a:pt x="9" y="0"/>
                        </a:cubicBezTo>
                        <a:cubicBezTo>
                          <a:pt x="9" y="1"/>
                          <a:pt x="9" y="2"/>
                          <a:pt x="8" y="2"/>
                        </a:cubicBezTo>
                        <a:cubicBezTo>
                          <a:pt x="2" y="3"/>
                          <a:pt x="2" y="3"/>
                          <a:pt x="2" y="3"/>
                        </a:cubicBezTo>
                        <a:cubicBezTo>
                          <a:pt x="1" y="3"/>
                          <a:pt x="1" y="3"/>
                          <a:pt x="0" y="3"/>
                        </a:cubicBezTo>
                        <a:cubicBezTo>
                          <a:pt x="0" y="2"/>
                          <a:pt x="1" y="2"/>
                          <a:pt x="1" y="1"/>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60" name="Freeform 273">
                    <a:extLst>
                      <a:ext uri="{FF2B5EF4-FFF2-40B4-BE49-F238E27FC236}">
                        <a16:creationId xmlns:a16="http://schemas.microsoft.com/office/drawing/2014/main" id="{8E876D5C-459A-47DF-9CE6-0927CA547A1D}"/>
                      </a:ext>
                    </a:extLst>
                  </p:cNvPr>
                  <p:cNvSpPr>
                    <a:spLocks/>
                  </p:cNvSpPr>
                  <p:nvPr/>
                </p:nvSpPr>
                <p:spPr bwMode="auto">
                  <a:xfrm>
                    <a:off x="3195638" y="5110163"/>
                    <a:ext cx="485775" cy="658813"/>
                  </a:xfrm>
                  <a:custGeom>
                    <a:avLst/>
                    <a:gdLst>
                      <a:gd name="T0" fmla="*/ 2 w 69"/>
                      <a:gd name="T1" fmla="*/ 1 h 93"/>
                      <a:gd name="T2" fmla="*/ 3 w 69"/>
                      <a:gd name="T3" fmla="*/ 6 h 93"/>
                      <a:gd name="T4" fmla="*/ 4 w 69"/>
                      <a:gd name="T5" fmla="*/ 19 h 93"/>
                      <a:gd name="T6" fmla="*/ 7 w 69"/>
                      <a:gd name="T7" fmla="*/ 28 h 93"/>
                      <a:gd name="T8" fmla="*/ 10 w 69"/>
                      <a:gd name="T9" fmla="*/ 38 h 93"/>
                      <a:gd name="T10" fmla="*/ 12 w 69"/>
                      <a:gd name="T11" fmla="*/ 42 h 93"/>
                      <a:gd name="T12" fmla="*/ 15 w 69"/>
                      <a:gd name="T13" fmla="*/ 47 h 93"/>
                      <a:gd name="T14" fmla="*/ 21 w 69"/>
                      <a:gd name="T15" fmla="*/ 57 h 93"/>
                      <a:gd name="T16" fmla="*/ 24 w 69"/>
                      <a:gd name="T17" fmla="*/ 61 h 93"/>
                      <a:gd name="T18" fmla="*/ 28 w 69"/>
                      <a:gd name="T19" fmla="*/ 65 h 93"/>
                      <a:gd name="T20" fmla="*/ 36 w 69"/>
                      <a:gd name="T21" fmla="*/ 73 h 93"/>
                      <a:gd name="T22" fmla="*/ 38 w 69"/>
                      <a:gd name="T23" fmla="*/ 74 h 93"/>
                      <a:gd name="T24" fmla="*/ 40 w 69"/>
                      <a:gd name="T25" fmla="*/ 76 h 93"/>
                      <a:gd name="T26" fmla="*/ 44 w 69"/>
                      <a:gd name="T27" fmla="*/ 79 h 93"/>
                      <a:gd name="T28" fmla="*/ 47 w 69"/>
                      <a:gd name="T29" fmla="*/ 81 h 93"/>
                      <a:gd name="T30" fmla="*/ 51 w 69"/>
                      <a:gd name="T31" fmla="*/ 84 h 93"/>
                      <a:gd name="T32" fmla="*/ 53 w 69"/>
                      <a:gd name="T33" fmla="*/ 85 h 93"/>
                      <a:gd name="T34" fmla="*/ 55 w 69"/>
                      <a:gd name="T35" fmla="*/ 86 h 93"/>
                      <a:gd name="T36" fmla="*/ 58 w 69"/>
                      <a:gd name="T37" fmla="*/ 87 h 93"/>
                      <a:gd name="T38" fmla="*/ 63 w 69"/>
                      <a:gd name="T39" fmla="*/ 90 h 93"/>
                      <a:gd name="T40" fmla="*/ 68 w 69"/>
                      <a:gd name="T41" fmla="*/ 91 h 93"/>
                      <a:gd name="T42" fmla="*/ 69 w 69"/>
                      <a:gd name="T43" fmla="*/ 93 h 93"/>
                      <a:gd name="T44" fmla="*/ 68 w 69"/>
                      <a:gd name="T45" fmla="*/ 93 h 93"/>
                      <a:gd name="T46" fmla="*/ 63 w 69"/>
                      <a:gd name="T47" fmla="*/ 91 h 93"/>
                      <a:gd name="T48" fmla="*/ 57 w 69"/>
                      <a:gd name="T49" fmla="*/ 89 h 93"/>
                      <a:gd name="T50" fmla="*/ 54 w 69"/>
                      <a:gd name="T51" fmla="*/ 87 h 93"/>
                      <a:gd name="T52" fmla="*/ 52 w 69"/>
                      <a:gd name="T53" fmla="*/ 87 h 93"/>
                      <a:gd name="T54" fmla="*/ 50 w 69"/>
                      <a:gd name="T55" fmla="*/ 85 h 93"/>
                      <a:gd name="T56" fmla="*/ 46 w 69"/>
                      <a:gd name="T57" fmla="*/ 83 h 93"/>
                      <a:gd name="T58" fmla="*/ 42 w 69"/>
                      <a:gd name="T59" fmla="*/ 81 h 93"/>
                      <a:gd name="T60" fmla="*/ 38 w 69"/>
                      <a:gd name="T61" fmla="*/ 78 h 93"/>
                      <a:gd name="T62" fmla="*/ 36 w 69"/>
                      <a:gd name="T63" fmla="*/ 76 h 93"/>
                      <a:gd name="T64" fmla="*/ 34 w 69"/>
                      <a:gd name="T65" fmla="*/ 74 h 93"/>
                      <a:gd name="T66" fmla="*/ 27 w 69"/>
                      <a:gd name="T67" fmla="*/ 67 h 93"/>
                      <a:gd name="T68" fmla="*/ 23 w 69"/>
                      <a:gd name="T69" fmla="*/ 62 h 93"/>
                      <a:gd name="T70" fmla="*/ 19 w 69"/>
                      <a:gd name="T71" fmla="*/ 58 h 93"/>
                      <a:gd name="T72" fmla="*/ 13 w 69"/>
                      <a:gd name="T73" fmla="*/ 48 h 93"/>
                      <a:gd name="T74" fmla="*/ 11 w 69"/>
                      <a:gd name="T75" fmla="*/ 43 h 93"/>
                      <a:gd name="T76" fmla="*/ 8 w 69"/>
                      <a:gd name="T77" fmla="*/ 38 h 93"/>
                      <a:gd name="T78" fmla="*/ 5 w 69"/>
                      <a:gd name="T79" fmla="*/ 29 h 93"/>
                      <a:gd name="T80" fmla="*/ 2 w 69"/>
                      <a:gd name="T81" fmla="*/ 20 h 93"/>
                      <a:gd name="T82" fmla="*/ 1 w 69"/>
                      <a:gd name="T83" fmla="*/ 6 h 93"/>
                      <a:gd name="T84" fmla="*/ 1 w 69"/>
                      <a:gd name="T85" fmla="*/ 1 h 93"/>
                      <a:gd name="T86" fmla="*/ 1 w 69"/>
                      <a:gd name="T87" fmla="*/ 0 h 93"/>
                      <a:gd name="T88" fmla="*/ 2 w 69"/>
                      <a:gd name="T89"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3">
                        <a:moveTo>
                          <a:pt x="2" y="1"/>
                        </a:moveTo>
                        <a:cubicBezTo>
                          <a:pt x="2" y="1"/>
                          <a:pt x="3" y="3"/>
                          <a:pt x="3" y="6"/>
                        </a:cubicBezTo>
                        <a:cubicBezTo>
                          <a:pt x="3" y="9"/>
                          <a:pt x="4" y="14"/>
                          <a:pt x="4" y="19"/>
                        </a:cubicBezTo>
                        <a:cubicBezTo>
                          <a:pt x="5" y="22"/>
                          <a:pt x="6" y="25"/>
                          <a:pt x="7" y="28"/>
                        </a:cubicBezTo>
                        <a:cubicBezTo>
                          <a:pt x="8" y="31"/>
                          <a:pt x="9" y="34"/>
                          <a:pt x="10" y="38"/>
                        </a:cubicBezTo>
                        <a:cubicBezTo>
                          <a:pt x="11" y="39"/>
                          <a:pt x="12" y="41"/>
                          <a:pt x="12" y="42"/>
                        </a:cubicBezTo>
                        <a:cubicBezTo>
                          <a:pt x="13" y="44"/>
                          <a:pt x="14" y="46"/>
                          <a:pt x="15" y="47"/>
                        </a:cubicBezTo>
                        <a:cubicBezTo>
                          <a:pt x="17" y="50"/>
                          <a:pt x="19" y="54"/>
                          <a:pt x="21" y="57"/>
                        </a:cubicBezTo>
                        <a:cubicBezTo>
                          <a:pt x="22" y="58"/>
                          <a:pt x="23" y="60"/>
                          <a:pt x="24" y="61"/>
                        </a:cubicBezTo>
                        <a:cubicBezTo>
                          <a:pt x="25" y="62"/>
                          <a:pt x="27" y="64"/>
                          <a:pt x="28" y="65"/>
                        </a:cubicBezTo>
                        <a:cubicBezTo>
                          <a:pt x="30" y="68"/>
                          <a:pt x="33" y="70"/>
                          <a:pt x="36" y="73"/>
                        </a:cubicBezTo>
                        <a:cubicBezTo>
                          <a:pt x="36" y="73"/>
                          <a:pt x="37" y="74"/>
                          <a:pt x="38" y="74"/>
                        </a:cubicBezTo>
                        <a:cubicBezTo>
                          <a:pt x="38" y="75"/>
                          <a:pt x="39" y="75"/>
                          <a:pt x="40" y="76"/>
                        </a:cubicBezTo>
                        <a:cubicBezTo>
                          <a:pt x="41" y="77"/>
                          <a:pt x="42" y="78"/>
                          <a:pt x="44" y="79"/>
                        </a:cubicBezTo>
                        <a:cubicBezTo>
                          <a:pt x="45" y="80"/>
                          <a:pt x="46" y="81"/>
                          <a:pt x="47" y="81"/>
                        </a:cubicBezTo>
                        <a:cubicBezTo>
                          <a:pt x="49" y="82"/>
                          <a:pt x="50" y="83"/>
                          <a:pt x="51" y="84"/>
                        </a:cubicBezTo>
                        <a:cubicBezTo>
                          <a:pt x="52" y="84"/>
                          <a:pt x="52" y="84"/>
                          <a:pt x="53" y="85"/>
                        </a:cubicBezTo>
                        <a:cubicBezTo>
                          <a:pt x="54" y="85"/>
                          <a:pt x="54" y="85"/>
                          <a:pt x="55" y="86"/>
                        </a:cubicBezTo>
                        <a:cubicBezTo>
                          <a:pt x="56" y="86"/>
                          <a:pt x="57" y="87"/>
                          <a:pt x="58" y="87"/>
                        </a:cubicBezTo>
                        <a:cubicBezTo>
                          <a:pt x="60" y="88"/>
                          <a:pt x="62" y="89"/>
                          <a:pt x="63" y="90"/>
                        </a:cubicBezTo>
                        <a:cubicBezTo>
                          <a:pt x="66" y="91"/>
                          <a:pt x="68" y="91"/>
                          <a:pt x="68" y="91"/>
                        </a:cubicBezTo>
                        <a:cubicBezTo>
                          <a:pt x="69" y="92"/>
                          <a:pt x="69" y="92"/>
                          <a:pt x="69" y="93"/>
                        </a:cubicBezTo>
                        <a:cubicBezTo>
                          <a:pt x="69" y="93"/>
                          <a:pt x="68" y="93"/>
                          <a:pt x="68" y="93"/>
                        </a:cubicBezTo>
                        <a:cubicBezTo>
                          <a:pt x="68" y="93"/>
                          <a:pt x="66" y="93"/>
                          <a:pt x="63" y="91"/>
                        </a:cubicBezTo>
                        <a:cubicBezTo>
                          <a:pt x="61" y="91"/>
                          <a:pt x="59" y="90"/>
                          <a:pt x="57" y="89"/>
                        </a:cubicBezTo>
                        <a:cubicBezTo>
                          <a:pt x="56" y="89"/>
                          <a:pt x="55" y="88"/>
                          <a:pt x="54" y="87"/>
                        </a:cubicBezTo>
                        <a:cubicBezTo>
                          <a:pt x="53" y="87"/>
                          <a:pt x="53" y="87"/>
                          <a:pt x="52" y="87"/>
                        </a:cubicBezTo>
                        <a:cubicBezTo>
                          <a:pt x="51" y="86"/>
                          <a:pt x="51" y="86"/>
                          <a:pt x="50" y="85"/>
                        </a:cubicBezTo>
                        <a:cubicBezTo>
                          <a:pt x="49" y="85"/>
                          <a:pt x="48" y="84"/>
                          <a:pt x="46" y="83"/>
                        </a:cubicBezTo>
                        <a:cubicBezTo>
                          <a:pt x="45" y="82"/>
                          <a:pt x="44" y="82"/>
                          <a:pt x="42" y="81"/>
                        </a:cubicBezTo>
                        <a:cubicBezTo>
                          <a:pt x="41" y="80"/>
                          <a:pt x="40" y="79"/>
                          <a:pt x="38" y="78"/>
                        </a:cubicBezTo>
                        <a:cubicBezTo>
                          <a:pt x="38" y="77"/>
                          <a:pt x="37" y="76"/>
                          <a:pt x="36" y="76"/>
                        </a:cubicBezTo>
                        <a:cubicBezTo>
                          <a:pt x="36" y="75"/>
                          <a:pt x="35" y="75"/>
                          <a:pt x="34" y="74"/>
                        </a:cubicBezTo>
                        <a:cubicBezTo>
                          <a:pt x="32" y="72"/>
                          <a:pt x="29" y="69"/>
                          <a:pt x="27" y="67"/>
                        </a:cubicBezTo>
                        <a:cubicBezTo>
                          <a:pt x="25" y="65"/>
                          <a:pt x="24" y="64"/>
                          <a:pt x="23" y="62"/>
                        </a:cubicBezTo>
                        <a:cubicBezTo>
                          <a:pt x="22" y="61"/>
                          <a:pt x="20" y="59"/>
                          <a:pt x="19" y="58"/>
                        </a:cubicBezTo>
                        <a:cubicBezTo>
                          <a:pt x="17" y="55"/>
                          <a:pt x="15" y="51"/>
                          <a:pt x="13" y="48"/>
                        </a:cubicBezTo>
                        <a:cubicBezTo>
                          <a:pt x="12" y="47"/>
                          <a:pt x="11" y="45"/>
                          <a:pt x="11" y="43"/>
                        </a:cubicBezTo>
                        <a:cubicBezTo>
                          <a:pt x="10" y="42"/>
                          <a:pt x="9" y="40"/>
                          <a:pt x="8" y="38"/>
                        </a:cubicBezTo>
                        <a:cubicBezTo>
                          <a:pt x="7" y="35"/>
                          <a:pt x="6" y="32"/>
                          <a:pt x="5" y="29"/>
                        </a:cubicBezTo>
                        <a:cubicBezTo>
                          <a:pt x="4" y="26"/>
                          <a:pt x="3" y="23"/>
                          <a:pt x="2" y="20"/>
                        </a:cubicBezTo>
                        <a:cubicBezTo>
                          <a:pt x="2" y="14"/>
                          <a:pt x="1" y="10"/>
                          <a:pt x="1" y="6"/>
                        </a:cubicBezTo>
                        <a:cubicBezTo>
                          <a:pt x="1" y="3"/>
                          <a:pt x="1" y="1"/>
                          <a:pt x="1" y="1"/>
                        </a:cubicBezTo>
                        <a:cubicBezTo>
                          <a:pt x="0" y="0"/>
                          <a:pt x="1" y="0"/>
                          <a:pt x="1" y="0"/>
                        </a:cubicBezTo>
                        <a:cubicBezTo>
                          <a:pt x="2" y="0"/>
                          <a:pt x="2" y="0"/>
                          <a:pt x="2" y="1"/>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61" name="Freeform 274">
                    <a:extLst>
                      <a:ext uri="{FF2B5EF4-FFF2-40B4-BE49-F238E27FC236}">
                        <a16:creationId xmlns:a16="http://schemas.microsoft.com/office/drawing/2014/main" id="{13024DFA-08AF-4C5C-85C1-236C0DC7E355}"/>
                      </a:ext>
                    </a:extLst>
                  </p:cNvPr>
                  <p:cNvSpPr>
                    <a:spLocks/>
                  </p:cNvSpPr>
                  <p:nvPr/>
                </p:nvSpPr>
                <p:spPr bwMode="auto">
                  <a:xfrm>
                    <a:off x="3300413" y="5456238"/>
                    <a:ext cx="77788" cy="92075"/>
                  </a:xfrm>
                  <a:custGeom>
                    <a:avLst/>
                    <a:gdLst>
                      <a:gd name="T0" fmla="*/ 0 w 11"/>
                      <a:gd name="T1" fmla="*/ 0 h 13"/>
                      <a:gd name="T2" fmla="*/ 1 w 11"/>
                      <a:gd name="T3" fmla="*/ 3 h 13"/>
                      <a:gd name="T4" fmla="*/ 4 w 11"/>
                      <a:gd name="T5" fmla="*/ 7 h 13"/>
                      <a:gd name="T6" fmla="*/ 8 w 11"/>
                      <a:gd name="T7" fmla="*/ 11 h 13"/>
                      <a:gd name="T8" fmla="*/ 9 w 11"/>
                      <a:gd name="T9" fmla="*/ 13 h 13"/>
                      <a:gd name="T10" fmla="*/ 9 w 11"/>
                      <a:gd name="T11" fmla="*/ 13 h 13"/>
                      <a:gd name="T12" fmla="*/ 9 w 11"/>
                      <a:gd name="T13" fmla="*/ 12 h 13"/>
                      <a:gd name="T14" fmla="*/ 10 w 11"/>
                      <a:gd name="T15" fmla="*/ 8 h 13"/>
                      <a:gd name="T16" fmla="*/ 11 w 11"/>
                      <a:gd name="T17" fmla="*/ 2 h 13"/>
                      <a:gd name="T18" fmla="*/ 9 w 11"/>
                      <a:gd name="T19" fmla="*/ 2 h 13"/>
                      <a:gd name="T20" fmla="*/ 6 w 11"/>
                      <a:gd name="T21" fmla="*/ 2 h 13"/>
                      <a:gd name="T22" fmla="*/ 0 w 11"/>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0" y="0"/>
                        </a:moveTo>
                        <a:cubicBezTo>
                          <a:pt x="0" y="0"/>
                          <a:pt x="1" y="1"/>
                          <a:pt x="1" y="3"/>
                        </a:cubicBezTo>
                        <a:cubicBezTo>
                          <a:pt x="2" y="4"/>
                          <a:pt x="3" y="6"/>
                          <a:pt x="4" y="7"/>
                        </a:cubicBezTo>
                        <a:cubicBezTo>
                          <a:pt x="6" y="9"/>
                          <a:pt x="7" y="10"/>
                          <a:pt x="8" y="11"/>
                        </a:cubicBezTo>
                        <a:cubicBezTo>
                          <a:pt x="8" y="12"/>
                          <a:pt x="8" y="13"/>
                          <a:pt x="9" y="13"/>
                        </a:cubicBezTo>
                        <a:cubicBezTo>
                          <a:pt x="9" y="13"/>
                          <a:pt x="9" y="13"/>
                          <a:pt x="9" y="13"/>
                        </a:cubicBezTo>
                        <a:cubicBezTo>
                          <a:pt x="9" y="13"/>
                          <a:pt x="9" y="13"/>
                          <a:pt x="9" y="12"/>
                        </a:cubicBezTo>
                        <a:cubicBezTo>
                          <a:pt x="10" y="11"/>
                          <a:pt x="10" y="9"/>
                          <a:pt x="10" y="8"/>
                        </a:cubicBezTo>
                        <a:cubicBezTo>
                          <a:pt x="11" y="5"/>
                          <a:pt x="11" y="2"/>
                          <a:pt x="11" y="2"/>
                        </a:cubicBezTo>
                        <a:cubicBezTo>
                          <a:pt x="11" y="2"/>
                          <a:pt x="11" y="2"/>
                          <a:pt x="9" y="2"/>
                        </a:cubicBezTo>
                        <a:cubicBezTo>
                          <a:pt x="8" y="2"/>
                          <a:pt x="7" y="2"/>
                          <a:pt x="6" y="2"/>
                        </a:cubicBezTo>
                        <a:cubicBezTo>
                          <a:pt x="3" y="1"/>
                          <a:pt x="0" y="0"/>
                          <a:pt x="0" y="0"/>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62" name="Freeform 275">
                    <a:extLst>
                      <a:ext uri="{FF2B5EF4-FFF2-40B4-BE49-F238E27FC236}">
                        <a16:creationId xmlns:a16="http://schemas.microsoft.com/office/drawing/2014/main" id="{BD7C5593-9478-461C-A0E4-59840DE4BF6E}"/>
                      </a:ext>
                    </a:extLst>
                  </p:cNvPr>
                  <p:cNvSpPr>
                    <a:spLocks/>
                  </p:cNvSpPr>
                  <p:nvPr/>
                </p:nvSpPr>
                <p:spPr bwMode="auto">
                  <a:xfrm>
                    <a:off x="3308350" y="5556250"/>
                    <a:ext cx="119063" cy="120650"/>
                  </a:xfrm>
                  <a:custGeom>
                    <a:avLst/>
                    <a:gdLst>
                      <a:gd name="T0" fmla="*/ 2 w 17"/>
                      <a:gd name="T1" fmla="*/ 0 h 17"/>
                      <a:gd name="T2" fmla="*/ 3 w 17"/>
                      <a:gd name="T3" fmla="*/ 1 h 17"/>
                      <a:gd name="T4" fmla="*/ 4 w 17"/>
                      <a:gd name="T5" fmla="*/ 3 h 17"/>
                      <a:gd name="T6" fmla="*/ 9 w 17"/>
                      <a:gd name="T7" fmla="*/ 8 h 17"/>
                      <a:gd name="T8" fmla="*/ 14 w 17"/>
                      <a:gd name="T9" fmla="*/ 13 h 17"/>
                      <a:gd name="T10" fmla="*/ 16 w 17"/>
                      <a:gd name="T11" fmla="*/ 15 h 17"/>
                      <a:gd name="T12" fmla="*/ 16 w 17"/>
                      <a:gd name="T13" fmla="*/ 17 h 17"/>
                      <a:gd name="T14" fmla="*/ 15 w 17"/>
                      <a:gd name="T15" fmla="*/ 17 h 17"/>
                      <a:gd name="T16" fmla="*/ 12 w 17"/>
                      <a:gd name="T17" fmla="*/ 14 h 17"/>
                      <a:gd name="T18" fmla="*/ 7 w 17"/>
                      <a:gd name="T19" fmla="*/ 9 h 17"/>
                      <a:gd name="T20" fmla="*/ 2 w 17"/>
                      <a:gd name="T21" fmla="*/ 4 h 17"/>
                      <a:gd name="T22" fmla="*/ 1 w 17"/>
                      <a:gd name="T23" fmla="*/ 2 h 17"/>
                      <a:gd name="T24" fmla="*/ 0 w 17"/>
                      <a:gd name="T25" fmla="*/ 2 h 17"/>
                      <a:gd name="T26" fmla="*/ 1 w 17"/>
                      <a:gd name="T27" fmla="*/ 0 h 17"/>
                      <a:gd name="T28" fmla="*/ 2 w 17"/>
                      <a:gd name="T2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7">
                        <a:moveTo>
                          <a:pt x="2" y="0"/>
                        </a:moveTo>
                        <a:cubicBezTo>
                          <a:pt x="2" y="0"/>
                          <a:pt x="2" y="1"/>
                          <a:pt x="3" y="1"/>
                        </a:cubicBezTo>
                        <a:cubicBezTo>
                          <a:pt x="3" y="2"/>
                          <a:pt x="3" y="2"/>
                          <a:pt x="4" y="3"/>
                        </a:cubicBezTo>
                        <a:cubicBezTo>
                          <a:pt x="5" y="4"/>
                          <a:pt x="7" y="6"/>
                          <a:pt x="9" y="8"/>
                        </a:cubicBezTo>
                        <a:cubicBezTo>
                          <a:pt x="10" y="10"/>
                          <a:pt x="12" y="12"/>
                          <a:pt x="14" y="13"/>
                        </a:cubicBezTo>
                        <a:cubicBezTo>
                          <a:pt x="15" y="14"/>
                          <a:pt x="16" y="15"/>
                          <a:pt x="16" y="15"/>
                        </a:cubicBezTo>
                        <a:cubicBezTo>
                          <a:pt x="16" y="15"/>
                          <a:pt x="17" y="16"/>
                          <a:pt x="16" y="17"/>
                        </a:cubicBezTo>
                        <a:cubicBezTo>
                          <a:pt x="16" y="17"/>
                          <a:pt x="15" y="17"/>
                          <a:pt x="15" y="17"/>
                        </a:cubicBezTo>
                        <a:cubicBezTo>
                          <a:pt x="15" y="17"/>
                          <a:pt x="14" y="16"/>
                          <a:pt x="12" y="14"/>
                        </a:cubicBezTo>
                        <a:cubicBezTo>
                          <a:pt x="11" y="13"/>
                          <a:pt x="9" y="11"/>
                          <a:pt x="7" y="9"/>
                        </a:cubicBezTo>
                        <a:cubicBezTo>
                          <a:pt x="6" y="8"/>
                          <a:pt x="4" y="6"/>
                          <a:pt x="2" y="4"/>
                        </a:cubicBezTo>
                        <a:cubicBezTo>
                          <a:pt x="2" y="4"/>
                          <a:pt x="1" y="3"/>
                          <a:pt x="1" y="2"/>
                        </a:cubicBezTo>
                        <a:cubicBezTo>
                          <a:pt x="1" y="2"/>
                          <a:pt x="0" y="2"/>
                          <a:pt x="0" y="2"/>
                        </a:cubicBezTo>
                        <a:cubicBezTo>
                          <a:pt x="0" y="1"/>
                          <a:pt x="0" y="1"/>
                          <a:pt x="1" y="0"/>
                        </a:cubicBezTo>
                        <a:cubicBezTo>
                          <a:pt x="1" y="0"/>
                          <a:pt x="2" y="0"/>
                          <a:pt x="2" y="0"/>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63" name="Freeform 276">
                    <a:extLst>
                      <a:ext uri="{FF2B5EF4-FFF2-40B4-BE49-F238E27FC236}">
                        <a16:creationId xmlns:a16="http://schemas.microsoft.com/office/drawing/2014/main" id="{5A4FE723-D63A-4DAA-A63F-1E0000ED1966}"/>
                      </a:ext>
                    </a:extLst>
                  </p:cNvPr>
                  <p:cNvSpPr>
                    <a:spLocks/>
                  </p:cNvSpPr>
                  <p:nvPr/>
                </p:nvSpPr>
                <p:spPr bwMode="auto">
                  <a:xfrm>
                    <a:off x="3251200" y="5478463"/>
                    <a:ext cx="42863" cy="49213"/>
                  </a:xfrm>
                  <a:custGeom>
                    <a:avLst/>
                    <a:gdLst>
                      <a:gd name="T0" fmla="*/ 2 w 6"/>
                      <a:gd name="T1" fmla="*/ 0 h 7"/>
                      <a:gd name="T2" fmla="*/ 6 w 6"/>
                      <a:gd name="T3" fmla="*/ 6 h 7"/>
                      <a:gd name="T4" fmla="*/ 6 w 6"/>
                      <a:gd name="T5" fmla="*/ 7 h 7"/>
                      <a:gd name="T6" fmla="*/ 4 w 6"/>
                      <a:gd name="T7" fmla="*/ 7 h 7"/>
                      <a:gd name="T8" fmla="*/ 1 w 6"/>
                      <a:gd name="T9" fmla="*/ 1 h 7"/>
                      <a:gd name="T10" fmla="*/ 1 w 6"/>
                      <a:gd name="T11" fmla="*/ 0 h 7"/>
                      <a:gd name="T12" fmla="*/ 2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2" y="0"/>
                        </a:moveTo>
                        <a:cubicBezTo>
                          <a:pt x="6" y="6"/>
                          <a:pt x="6" y="6"/>
                          <a:pt x="6" y="6"/>
                        </a:cubicBezTo>
                        <a:cubicBezTo>
                          <a:pt x="6" y="6"/>
                          <a:pt x="6" y="7"/>
                          <a:pt x="6" y="7"/>
                        </a:cubicBezTo>
                        <a:cubicBezTo>
                          <a:pt x="5" y="7"/>
                          <a:pt x="4" y="7"/>
                          <a:pt x="4" y="7"/>
                        </a:cubicBezTo>
                        <a:cubicBezTo>
                          <a:pt x="1" y="1"/>
                          <a:pt x="1" y="1"/>
                          <a:pt x="1" y="1"/>
                        </a:cubicBezTo>
                        <a:cubicBezTo>
                          <a:pt x="0" y="1"/>
                          <a:pt x="0" y="0"/>
                          <a:pt x="1" y="0"/>
                        </a:cubicBezTo>
                        <a:cubicBezTo>
                          <a:pt x="1" y="0"/>
                          <a:pt x="2" y="0"/>
                          <a:pt x="2" y="0"/>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grpSp>
            <p:nvGrpSpPr>
              <p:cNvPr id="129" name="组合 128">
                <a:extLst>
                  <a:ext uri="{FF2B5EF4-FFF2-40B4-BE49-F238E27FC236}">
                    <a16:creationId xmlns:a16="http://schemas.microsoft.com/office/drawing/2014/main" id="{21DF7C7A-783D-406E-8AFD-7002DAEB6A26}"/>
                  </a:ext>
                </a:extLst>
              </p:cNvPr>
              <p:cNvGrpSpPr>
                <a:grpSpLocks noChangeAspect="1"/>
              </p:cNvGrpSpPr>
              <p:nvPr/>
            </p:nvGrpSpPr>
            <p:grpSpPr>
              <a:xfrm rot="3420000">
                <a:off x="0" y="1571750"/>
                <a:ext cx="1892726" cy="1908001"/>
                <a:chOff x="4740273" y="4416457"/>
                <a:chExt cx="1376363" cy="1387487"/>
              </a:xfrm>
            </p:grpSpPr>
            <p:sp>
              <p:nvSpPr>
                <p:cNvPr id="130" name="Freeform 277">
                  <a:extLst>
                    <a:ext uri="{FF2B5EF4-FFF2-40B4-BE49-F238E27FC236}">
                      <a16:creationId xmlns:a16="http://schemas.microsoft.com/office/drawing/2014/main" id="{3B4F2ABC-F886-456C-85DF-1E0C6D37E23B}"/>
                    </a:ext>
                  </a:extLst>
                </p:cNvPr>
                <p:cNvSpPr>
                  <a:spLocks/>
                </p:cNvSpPr>
                <p:nvPr/>
              </p:nvSpPr>
              <p:spPr bwMode="auto">
                <a:xfrm>
                  <a:off x="4754560" y="4437095"/>
                  <a:ext cx="657224" cy="652468"/>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31" name="Freeform 281">
                  <a:extLst>
                    <a:ext uri="{FF2B5EF4-FFF2-40B4-BE49-F238E27FC236}">
                      <a16:creationId xmlns:a16="http://schemas.microsoft.com/office/drawing/2014/main" id="{9A98BFE8-18E2-4CE1-A8FD-6C64294C190C}"/>
                    </a:ext>
                  </a:extLst>
                </p:cNvPr>
                <p:cNvSpPr>
                  <a:spLocks/>
                </p:cNvSpPr>
                <p:nvPr/>
              </p:nvSpPr>
              <p:spPr bwMode="auto">
                <a:xfrm>
                  <a:off x="4740273" y="5067337"/>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32" name="Freeform 282">
                  <a:extLst>
                    <a:ext uri="{FF2B5EF4-FFF2-40B4-BE49-F238E27FC236}">
                      <a16:creationId xmlns:a16="http://schemas.microsoft.com/office/drawing/2014/main" id="{43EC40E1-7A97-4896-89ED-C851019EE13C}"/>
                    </a:ext>
                  </a:extLst>
                </p:cNvPr>
                <p:cNvSpPr>
                  <a:spLocks/>
                </p:cNvSpPr>
                <p:nvPr/>
              </p:nvSpPr>
              <p:spPr bwMode="auto">
                <a:xfrm>
                  <a:off x="5389561" y="4416457"/>
                  <a:ext cx="42863" cy="49214"/>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33" name="Freeform 283">
                  <a:extLst>
                    <a:ext uri="{FF2B5EF4-FFF2-40B4-BE49-F238E27FC236}">
                      <a16:creationId xmlns:a16="http://schemas.microsoft.com/office/drawing/2014/main" id="{138EACA7-A310-4707-AE08-57621B3E317E}"/>
                    </a:ext>
                  </a:extLst>
                </p:cNvPr>
                <p:cNvSpPr>
                  <a:spLocks/>
                </p:cNvSpPr>
                <p:nvPr/>
              </p:nvSpPr>
              <p:spPr bwMode="auto">
                <a:xfrm>
                  <a:off x="5453060" y="4437095"/>
                  <a:ext cx="649288" cy="652468"/>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34" name="Freeform 287">
                  <a:extLst>
                    <a:ext uri="{FF2B5EF4-FFF2-40B4-BE49-F238E27FC236}">
                      <a16:creationId xmlns:a16="http://schemas.microsoft.com/office/drawing/2014/main" id="{21B90F28-32B7-4624-981C-E3E9697950E0}"/>
                    </a:ext>
                  </a:extLst>
                </p:cNvPr>
                <p:cNvSpPr>
                  <a:spLocks/>
                </p:cNvSpPr>
                <p:nvPr/>
              </p:nvSpPr>
              <p:spPr bwMode="auto">
                <a:xfrm>
                  <a:off x="5432423" y="4416457"/>
                  <a:ext cx="42863" cy="49214"/>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35" name="Oval 288">
                  <a:extLst>
                    <a:ext uri="{FF2B5EF4-FFF2-40B4-BE49-F238E27FC236}">
                      <a16:creationId xmlns:a16="http://schemas.microsoft.com/office/drawing/2014/main" id="{E416410E-BF0A-4987-896F-A7677F4D0BB7}"/>
                    </a:ext>
                  </a:extLst>
                </p:cNvPr>
                <p:cNvSpPr>
                  <a:spLocks noChangeArrowheads="1"/>
                </p:cNvSpPr>
                <p:nvPr/>
              </p:nvSpPr>
              <p:spPr bwMode="auto">
                <a:xfrm>
                  <a:off x="6075360" y="5067338"/>
                  <a:ext cx="41275" cy="42863"/>
                </a:xfrm>
                <a:prstGeom prst="ellipse">
                  <a:avLst/>
                </a:pr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36" name="Freeform 289">
                  <a:extLst>
                    <a:ext uri="{FF2B5EF4-FFF2-40B4-BE49-F238E27FC236}">
                      <a16:creationId xmlns:a16="http://schemas.microsoft.com/office/drawing/2014/main" id="{7B2E0B22-B944-4F90-98D9-1B3E45EF8266}"/>
                    </a:ext>
                  </a:extLst>
                </p:cNvPr>
                <p:cNvSpPr>
                  <a:spLocks/>
                </p:cNvSpPr>
                <p:nvPr/>
              </p:nvSpPr>
              <p:spPr bwMode="auto">
                <a:xfrm>
                  <a:off x="5453060" y="5130838"/>
                  <a:ext cx="649288" cy="650880"/>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37" name="Freeform 293">
                  <a:extLst>
                    <a:ext uri="{FF2B5EF4-FFF2-40B4-BE49-F238E27FC236}">
                      <a16:creationId xmlns:a16="http://schemas.microsoft.com/office/drawing/2014/main" id="{2734409B-124E-44E3-A496-CEC0858429D9}"/>
                    </a:ext>
                  </a:extLst>
                </p:cNvPr>
                <p:cNvSpPr>
                  <a:spLocks/>
                </p:cNvSpPr>
                <p:nvPr/>
              </p:nvSpPr>
              <p:spPr bwMode="auto">
                <a:xfrm>
                  <a:off x="6075361" y="5110201"/>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38" name="Freeform 294">
                  <a:extLst>
                    <a:ext uri="{FF2B5EF4-FFF2-40B4-BE49-F238E27FC236}">
                      <a16:creationId xmlns:a16="http://schemas.microsoft.com/office/drawing/2014/main" id="{9519ACC0-6080-48AA-93AC-F507AE1AAA96}"/>
                    </a:ext>
                  </a:extLst>
                </p:cNvPr>
                <p:cNvSpPr>
                  <a:spLocks/>
                </p:cNvSpPr>
                <p:nvPr/>
              </p:nvSpPr>
              <p:spPr bwMode="auto">
                <a:xfrm>
                  <a:off x="5432423"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39" name="Freeform 295">
                  <a:extLst>
                    <a:ext uri="{FF2B5EF4-FFF2-40B4-BE49-F238E27FC236}">
                      <a16:creationId xmlns:a16="http://schemas.microsoft.com/office/drawing/2014/main" id="{D5201114-EC15-4596-A36B-6AED8EA50C06}"/>
                    </a:ext>
                  </a:extLst>
                </p:cNvPr>
                <p:cNvSpPr>
                  <a:spLocks/>
                </p:cNvSpPr>
                <p:nvPr/>
              </p:nvSpPr>
              <p:spPr bwMode="auto">
                <a:xfrm>
                  <a:off x="4754561" y="5130838"/>
                  <a:ext cx="657225" cy="650880"/>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40" name="Freeform 299">
                  <a:extLst>
                    <a:ext uri="{FF2B5EF4-FFF2-40B4-BE49-F238E27FC236}">
                      <a16:creationId xmlns:a16="http://schemas.microsoft.com/office/drawing/2014/main" id="{467DF2C7-967A-49BF-A0DB-44A183D83CC6}"/>
                    </a:ext>
                  </a:extLst>
                </p:cNvPr>
                <p:cNvSpPr>
                  <a:spLocks/>
                </p:cNvSpPr>
                <p:nvPr/>
              </p:nvSpPr>
              <p:spPr bwMode="auto">
                <a:xfrm>
                  <a:off x="5389559"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41" name="Freeform 300">
                  <a:extLst>
                    <a:ext uri="{FF2B5EF4-FFF2-40B4-BE49-F238E27FC236}">
                      <a16:creationId xmlns:a16="http://schemas.microsoft.com/office/drawing/2014/main" id="{C09981C4-1578-4F7E-A12D-98959F222E16}"/>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w="9525">
                  <a:solidFill>
                    <a:srgbClr val="288FA1"/>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sp>
          <p:nvSpPr>
            <p:cNvPr id="123" name="PA-文本框 5">
              <a:extLst>
                <a:ext uri="{FF2B5EF4-FFF2-40B4-BE49-F238E27FC236}">
                  <a16:creationId xmlns:a16="http://schemas.microsoft.com/office/drawing/2014/main" id="{4CF07948-47E4-481B-9E1E-5D9B969D0F1A}"/>
                </a:ext>
              </a:extLst>
            </p:cNvPr>
            <p:cNvSpPr txBox="1"/>
            <p:nvPr>
              <p:custDataLst>
                <p:tags r:id="rId1"/>
              </p:custDataLst>
            </p:nvPr>
          </p:nvSpPr>
          <p:spPr>
            <a:xfrm>
              <a:off x="8929284" y="2765172"/>
              <a:ext cx="733409" cy="600164"/>
            </a:xfrm>
            <a:prstGeom prst="rect">
              <a:avLst/>
            </a:prstGeom>
          </p:spPr>
          <p:txBody>
            <a:bodyPr vert="horz" lIns="91440" tIns="45720" rIns="91440" bIns="45720" rtlCol="0" anchor="b">
              <a:noAutofit/>
            </a:bodyPr>
            <a:lstStyle>
              <a:defPPr>
                <a:defRPr lang="zh-CN"/>
              </a:defPPr>
              <a:lvl1pPr>
                <a:lnSpc>
                  <a:spcPts val="4000"/>
                </a:lnSpc>
                <a:spcBef>
                  <a:spcPct val="0"/>
                </a:spcBef>
                <a:buNone/>
                <a:defRPr sz="3200" spc="-150">
                  <a:solidFill>
                    <a:schemeClr val="bg1">
                      <a:lumMod val="85000"/>
                    </a:schemeClr>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j-cs"/>
                </a:defRPr>
              </a:lvl1pPr>
            </a:lstStyle>
            <a:p>
              <a:r>
                <a:rPr lang="en-US" altLang="zh-CN" sz="2800">
                  <a:solidFill>
                    <a:srgbClr val="42E8E0"/>
                  </a:solidFill>
                  <a:latin typeface="OPPOSans M" panose="00020600040101010101" pitchFamily="18" charset="-122"/>
                  <a:ea typeface="OPPOSans M" panose="00020600040101010101" pitchFamily="18" charset="-122"/>
                  <a:cs typeface="OPPOSans M" panose="00020600040101010101" pitchFamily="18" charset="-122"/>
                </a:rPr>
                <a:t>03</a:t>
              </a:r>
              <a:endParaRPr lang="zh-CN" altLang="en-US" sz="2800" dirty="0">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24" name="矩形: 剪去对角 123">
              <a:extLst>
                <a:ext uri="{FF2B5EF4-FFF2-40B4-BE49-F238E27FC236}">
                  <a16:creationId xmlns:a16="http://schemas.microsoft.com/office/drawing/2014/main" id="{6F10B835-C6CD-42BE-B811-FA07CDCB92BE}"/>
                </a:ext>
              </a:extLst>
            </p:cNvPr>
            <p:cNvSpPr/>
            <p:nvPr/>
          </p:nvSpPr>
          <p:spPr>
            <a:xfrm flipH="1">
              <a:off x="8429486" y="3596495"/>
              <a:ext cx="1626706" cy="468085"/>
            </a:xfrm>
            <a:prstGeom prst="snip2DiagRect">
              <a:avLst>
                <a:gd name="adj1" fmla="val 0"/>
                <a:gd name="adj2" fmla="val 26576"/>
              </a:avLst>
            </a:prstGeom>
            <a:solidFill>
              <a:srgbClr val="000038"/>
            </a:solidFill>
            <a:ln>
              <a:gradFill>
                <a:gsLst>
                  <a:gs pos="0">
                    <a:srgbClr val="42E7E0"/>
                  </a:gs>
                  <a:gs pos="100000">
                    <a:srgbClr val="54D4F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25" name="任意多边形: 形状 124">
              <a:extLst>
                <a:ext uri="{FF2B5EF4-FFF2-40B4-BE49-F238E27FC236}">
                  <a16:creationId xmlns:a16="http://schemas.microsoft.com/office/drawing/2014/main" id="{AEB7ADC7-8D40-467D-AA20-A152A4342FE5}"/>
                </a:ext>
              </a:extLst>
            </p:cNvPr>
            <p:cNvSpPr/>
            <p:nvPr/>
          </p:nvSpPr>
          <p:spPr>
            <a:xfrm flipH="1">
              <a:off x="8426173" y="3601357"/>
              <a:ext cx="301487" cy="234043"/>
            </a:xfrm>
            <a:custGeom>
              <a:avLst/>
              <a:gdLst>
                <a:gd name="connsiteX0" fmla="*/ 177089 w 301487"/>
                <a:gd name="connsiteY0" fmla="*/ 0 h 234043"/>
                <a:gd name="connsiteX1" fmla="*/ 0 w 301487"/>
                <a:gd name="connsiteY1" fmla="*/ 0 h 234043"/>
                <a:gd name="connsiteX2" fmla="*/ 0 w 301487"/>
                <a:gd name="connsiteY2" fmla="*/ 234043 h 234043"/>
                <a:gd name="connsiteX3" fmla="*/ 301487 w 301487"/>
                <a:gd name="connsiteY3" fmla="*/ 234043 h 234043"/>
                <a:gd name="connsiteX4" fmla="*/ 301487 w 301487"/>
                <a:gd name="connsiteY4" fmla="*/ 124398 h 234043"/>
                <a:gd name="connsiteX5" fmla="*/ 177089 w 301487"/>
                <a:gd name="connsiteY5" fmla="*/ 0 h 234043"/>
                <a:gd name="connsiteX0" fmla="*/ 0 w 301487"/>
                <a:gd name="connsiteY0" fmla="*/ 234043 h 325483"/>
                <a:gd name="connsiteX1" fmla="*/ 301487 w 301487"/>
                <a:gd name="connsiteY1" fmla="*/ 234043 h 325483"/>
                <a:gd name="connsiteX2" fmla="*/ 301487 w 301487"/>
                <a:gd name="connsiteY2" fmla="*/ 124398 h 325483"/>
                <a:gd name="connsiteX3" fmla="*/ 177089 w 301487"/>
                <a:gd name="connsiteY3" fmla="*/ 0 h 325483"/>
                <a:gd name="connsiteX4" fmla="*/ 0 w 301487"/>
                <a:gd name="connsiteY4" fmla="*/ 0 h 325483"/>
                <a:gd name="connsiteX5" fmla="*/ 91440 w 301487"/>
                <a:gd name="connsiteY5" fmla="*/ 325483 h 325483"/>
                <a:gd name="connsiteX0" fmla="*/ 0 w 301487"/>
                <a:gd name="connsiteY0" fmla="*/ 234043 h 234043"/>
                <a:gd name="connsiteX1" fmla="*/ 301487 w 301487"/>
                <a:gd name="connsiteY1" fmla="*/ 234043 h 234043"/>
                <a:gd name="connsiteX2" fmla="*/ 301487 w 301487"/>
                <a:gd name="connsiteY2" fmla="*/ 124398 h 234043"/>
                <a:gd name="connsiteX3" fmla="*/ 177089 w 301487"/>
                <a:gd name="connsiteY3" fmla="*/ 0 h 234043"/>
                <a:gd name="connsiteX4" fmla="*/ 0 w 301487"/>
                <a:gd name="connsiteY4" fmla="*/ 0 h 234043"/>
                <a:gd name="connsiteX0" fmla="*/ 301487 w 301487"/>
                <a:gd name="connsiteY0" fmla="*/ 234043 h 234043"/>
                <a:gd name="connsiteX1" fmla="*/ 301487 w 301487"/>
                <a:gd name="connsiteY1" fmla="*/ 124398 h 234043"/>
                <a:gd name="connsiteX2" fmla="*/ 177089 w 301487"/>
                <a:gd name="connsiteY2" fmla="*/ 0 h 234043"/>
                <a:gd name="connsiteX3" fmla="*/ 0 w 301487"/>
                <a:gd name="connsiteY3" fmla="*/ 0 h 234043"/>
              </a:gdLst>
              <a:ahLst/>
              <a:cxnLst>
                <a:cxn ang="0">
                  <a:pos x="connsiteX0" y="connsiteY0"/>
                </a:cxn>
                <a:cxn ang="0">
                  <a:pos x="connsiteX1" y="connsiteY1"/>
                </a:cxn>
                <a:cxn ang="0">
                  <a:pos x="connsiteX2" y="connsiteY2"/>
                </a:cxn>
                <a:cxn ang="0">
                  <a:pos x="connsiteX3" y="connsiteY3"/>
                </a:cxn>
              </a:cxnLst>
              <a:rect l="l" t="t" r="r" b="b"/>
              <a:pathLst>
                <a:path w="301487" h="234043">
                  <a:moveTo>
                    <a:pt x="301487" y="234043"/>
                  </a:moveTo>
                  <a:lnTo>
                    <a:pt x="301487" y="124398"/>
                  </a:lnTo>
                  <a:lnTo>
                    <a:pt x="177089" y="0"/>
                  </a:lnTo>
                  <a:lnTo>
                    <a:pt x="0" y="0"/>
                  </a:lnTo>
                </a:path>
              </a:pathLst>
            </a:custGeom>
            <a:noFill/>
            <a:ln w="38100">
              <a:solidFill>
                <a:srgbClr val="42E7E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26" name="任意多边形: 形状 125">
              <a:extLst>
                <a:ext uri="{FF2B5EF4-FFF2-40B4-BE49-F238E27FC236}">
                  <a16:creationId xmlns:a16="http://schemas.microsoft.com/office/drawing/2014/main" id="{0E8A242F-C950-4D6A-B569-FB54C7330096}"/>
                </a:ext>
              </a:extLst>
            </p:cNvPr>
            <p:cNvSpPr/>
            <p:nvPr/>
          </p:nvSpPr>
          <p:spPr>
            <a:xfrm flipV="1">
              <a:off x="9766023" y="3829957"/>
              <a:ext cx="301487" cy="234043"/>
            </a:xfrm>
            <a:custGeom>
              <a:avLst/>
              <a:gdLst>
                <a:gd name="connsiteX0" fmla="*/ 177089 w 301487"/>
                <a:gd name="connsiteY0" fmla="*/ 0 h 234043"/>
                <a:gd name="connsiteX1" fmla="*/ 0 w 301487"/>
                <a:gd name="connsiteY1" fmla="*/ 0 h 234043"/>
                <a:gd name="connsiteX2" fmla="*/ 0 w 301487"/>
                <a:gd name="connsiteY2" fmla="*/ 234043 h 234043"/>
                <a:gd name="connsiteX3" fmla="*/ 301487 w 301487"/>
                <a:gd name="connsiteY3" fmla="*/ 234043 h 234043"/>
                <a:gd name="connsiteX4" fmla="*/ 301487 w 301487"/>
                <a:gd name="connsiteY4" fmla="*/ 124398 h 234043"/>
                <a:gd name="connsiteX5" fmla="*/ 177089 w 301487"/>
                <a:gd name="connsiteY5" fmla="*/ 0 h 234043"/>
                <a:gd name="connsiteX0" fmla="*/ 0 w 301487"/>
                <a:gd name="connsiteY0" fmla="*/ 234043 h 325483"/>
                <a:gd name="connsiteX1" fmla="*/ 301487 w 301487"/>
                <a:gd name="connsiteY1" fmla="*/ 234043 h 325483"/>
                <a:gd name="connsiteX2" fmla="*/ 301487 w 301487"/>
                <a:gd name="connsiteY2" fmla="*/ 124398 h 325483"/>
                <a:gd name="connsiteX3" fmla="*/ 177089 w 301487"/>
                <a:gd name="connsiteY3" fmla="*/ 0 h 325483"/>
                <a:gd name="connsiteX4" fmla="*/ 0 w 301487"/>
                <a:gd name="connsiteY4" fmla="*/ 0 h 325483"/>
                <a:gd name="connsiteX5" fmla="*/ 91440 w 301487"/>
                <a:gd name="connsiteY5" fmla="*/ 325483 h 325483"/>
                <a:gd name="connsiteX0" fmla="*/ 0 w 301487"/>
                <a:gd name="connsiteY0" fmla="*/ 234043 h 234043"/>
                <a:gd name="connsiteX1" fmla="*/ 301487 w 301487"/>
                <a:gd name="connsiteY1" fmla="*/ 234043 h 234043"/>
                <a:gd name="connsiteX2" fmla="*/ 301487 w 301487"/>
                <a:gd name="connsiteY2" fmla="*/ 124398 h 234043"/>
                <a:gd name="connsiteX3" fmla="*/ 177089 w 301487"/>
                <a:gd name="connsiteY3" fmla="*/ 0 h 234043"/>
                <a:gd name="connsiteX4" fmla="*/ 0 w 301487"/>
                <a:gd name="connsiteY4" fmla="*/ 0 h 234043"/>
                <a:gd name="connsiteX0" fmla="*/ 301487 w 301487"/>
                <a:gd name="connsiteY0" fmla="*/ 234043 h 234043"/>
                <a:gd name="connsiteX1" fmla="*/ 301487 w 301487"/>
                <a:gd name="connsiteY1" fmla="*/ 124398 h 234043"/>
                <a:gd name="connsiteX2" fmla="*/ 177089 w 301487"/>
                <a:gd name="connsiteY2" fmla="*/ 0 h 234043"/>
                <a:gd name="connsiteX3" fmla="*/ 0 w 301487"/>
                <a:gd name="connsiteY3" fmla="*/ 0 h 234043"/>
              </a:gdLst>
              <a:ahLst/>
              <a:cxnLst>
                <a:cxn ang="0">
                  <a:pos x="connsiteX0" y="connsiteY0"/>
                </a:cxn>
                <a:cxn ang="0">
                  <a:pos x="connsiteX1" y="connsiteY1"/>
                </a:cxn>
                <a:cxn ang="0">
                  <a:pos x="connsiteX2" y="connsiteY2"/>
                </a:cxn>
                <a:cxn ang="0">
                  <a:pos x="connsiteX3" y="connsiteY3"/>
                </a:cxn>
              </a:cxnLst>
              <a:rect l="l" t="t" r="r" b="b"/>
              <a:pathLst>
                <a:path w="301487" h="234043">
                  <a:moveTo>
                    <a:pt x="301487" y="234043"/>
                  </a:moveTo>
                  <a:lnTo>
                    <a:pt x="301487" y="124398"/>
                  </a:lnTo>
                  <a:lnTo>
                    <a:pt x="177089" y="0"/>
                  </a:lnTo>
                  <a:lnTo>
                    <a:pt x="0" y="0"/>
                  </a:lnTo>
                </a:path>
              </a:pathLst>
            </a:custGeom>
            <a:noFill/>
            <a:ln w="38100">
              <a:gradFill>
                <a:gsLst>
                  <a:gs pos="0">
                    <a:srgbClr val="54D4FF"/>
                  </a:gs>
                  <a:gs pos="100000">
                    <a:srgbClr val="42E7E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27" name="Rectangle 25">
              <a:extLst>
                <a:ext uri="{FF2B5EF4-FFF2-40B4-BE49-F238E27FC236}">
                  <a16:creationId xmlns:a16="http://schemas.microsoft.com/office/drawing/2014/main" id="{115750FC-0C7A-41AD-80A3-FE7AE0363A1D}"/>
                </a:ext>
              </a:extLst>
            </p:cNvPr>
            <p:cNvSpPr/>
            <p:nvPr/>
          </p:nvSpPr>
          <p:spPr>
            <a:xfrm>
              <a:off x="8227445" y="3454400"/>
              <a:ext cx="2082800" cy="600164"/>
            </a:xfrm>
            <a:prstGeom prst="rect">
              <a:avLst/>
            </a:prstGeom>
          </p:spPr>
          <p:txBody>
            <a:bodyPr vert="horz" lIns="91440" tIns="45720" rIns="91440" bIns="45720" rtlCol="0" anchor="b">
              <a:noAutofit/>
            </a:bodyPr>
            <a:lstStyle/>
            <a:p>
              <a:pPr algn="ctr">
                <a:lnSpc>
                  <a:spcPts val="4000"/>
                </a:lnSpc>
                <a:spcBef>
                  <a:spcPct val="0"/>
                </a:spcBef>
              </a:pPr>
              <a:r>
                <a:rPr lang="zh-CN" altLang="en-US" sz="20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输入标题</a:t>
              </a:r>
              <a:endParaRPr lang="en-US" sz="20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sp>
        <p:nvSpPr>
          <p:cNvPr id="164" name="文本框 163">
            <a:extLst>
              <a:ext uri="{FF2B5EF4-FFF2-40B4-BE49-F238E27FC236}">
                <a16:creationId xmlns:a16="http://schemas.microsoft.com/office/drawing/2014/main" id="{3769C2AE-B1D0-4585-B62D-7A384D26D0B8}"/>
              </a:ext>
            </a:extLst>
          </p:cNvPr>
          <p:cNvSpPr txBox="1"/>
          <p:nvPr/>
        </p:nvSpPr>
        <p:spPr>
          <a:xfrm>
            <a:off x="1538680" y="4940292"/>
            <a:ext cx="2684405" cy="59323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defTabSz="914377">
              <a:lnSpc>
                <a:spcPct val="120000"/>
              </a:lnSpc>
              <a:spcBef>
                <a:spcPts val="0"/>
              </a:spcBef>
              <a:defRPr/>
            </a:pPr>
            <a:r>
              <a:rPr lang="zh-CN" altLang="en-US" sz="1400">
                <a:solidFill>
                  <a:schemeClr val="bg1"/>
                </a:solidFill>
                <a:latin typeface="+mn-ea"/>
                <a:ea typeface="+mn-ea"/>
              </a:rPr>
              <a:t>单击此处可编辑内容，根据您的需要自由拉伸文本框大小自由拉伸文单击此处可编辑内容，根据您的需要自由拉伸文本框大小自由拉伸文单击此处可编辑内容，根据您的需要自由拉伸文本框大</a:t>
            </a:r>
            <a:endParaRPr kumimoji="0" lang="zh-CN" altLang="en-US" sz="1400" b="0" i="0" u="none" strike="noStrike" kern="1200" cap="none" spc="0" normalizeH="0" baseline="0" noProof="0">
              <a:ln>
                <a:noFill/>
              </a:ln>
              <a:solidFill>
                <a:schemeClr val="bg1"/>
              </a:solidFill>
              <a:effectLst/>
              <a:uLnTx/>
              <a:uFillTx/>
              <a:ea typeface="微软雅黑"/>
            </a:endParaRPr>
          </a:p>
        </p:txBody>
      </p:sp>
      <p:sp>
        <p:nvSpPr>
          <p:cNvPr id="165" name="文本框 164">
            <a:extLst>
              <a:ext uri="{FF2B5EF4-FFF2-40B4-BE49-F238E27FC236}">
                <a16:creationId xmlns:a16="http://schemas.microsoft.com/office/drawing/2014/main" id="{E669921F-49F5-42A6-AA1B-6AB82F6257C1}"/>
              </a:ext>
            </a:extLst>
          </p:cNvPr>
          <p:cNvSpPr txBox="1"/>
          <p:nvPr/>
        </p:nvSpPr>
        <p:spPr>
          <a:xfrm>
            <a:off x="4819291" y="4940292"/>
            <a:ext cx="2684405" cy="59323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defTabSz="914377">
              <a:lnSpc>
                <a:spcPct val="120000"/>
              </a:lnSpc>
              <a:spcBef>
                <a:spcPts val="0"/>
              </a:spcBef>
              <a:defRPr/>
            </a:pPr>
            <a:r>
              <a:rPr lang="zh-CN" altLang="en-US" sz="1400">
                <a:solidFill>
                  <a:schemeClr val="bg1"/>
                </a:solidFill>
                <a:latin typeface="+mn-ea"/>
                <a:ea typeface="+mn-ea"/>
              </a:rPr>
              <a:t>单击此处可编辑内容，根据您的需要自由拉伸文本框大小自由拉伸文单击此处可编辑内容，根据您的需要自由拉伸文本框大小自由拉伸文单击此处可编辑内容，根据您的需要自由拉伸文本框大</a:t>
            </a:r>
            <a:endParaRPr kumimoji="0" lang="zh-CN" altLang="en-US" sz="1400" b="0" i="0" u="none" strike="noStrike" kern="1200" cap="none" spc="0" normalizeH="0" baseline="0" noProof="0">
              <a:ln>
                <a:noFill/>
              </a:ln>
              <a:solidFill>
                <a:schemeClr val="bg1"/>
              </a:solidFill>
              <a:effectLst/>
              <a:uLnTx/>
              <a:uFillTx/>
              <a:ea typeface="微软雅黑"/>
            </a:endParaRPr>
          </a:p>
        </p:txBody>
      </p:sp>
      <p:sp>
        <p:nvSpPr>
          <p:cNvPr id="166" name="文本框 165">
            <a:extLst>
              <a:ext uri="{FF2B5EF4-FFF2-40B4-BE49-F238E27FC236}">
                <a16:creationId xmlns:a16="http://schemas.microsoft.com/office/drawing/2014/main" id="{1FE5BE54-BD22-4135-8207-AD01530D5E74}"/>
              </a:ext>
            </a:extLst>
          </p:cNvPr>
          <p:cNvSpPr txBox="1"/>
          <p:nvPr/>
        </p:nvSpPr>
        <p:spPr>
          <a:xfrm>
            <a:off x="8099901" y="4940292"/>
            <a:ext cx="2684405" cy="59323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defTabSz="914377">
              <a:lnSpc>
                <a:spcPct val="120000"/>
              </a:lnSpc>
              <a:spcBef>
                <a:spcPts val="0"/>
              </a:spcBef>
              <a:defRPr/>
            </a:pPr>
            <a:r>
              <a:rPr lang="zh-CN" altLang="en-US" sz="1400">
                <a:solidFill>
                  <a:schemeClr val="bg1"/>
                </a:solidFill>
                <a:latin typeface="+mn-ea"/>
                <a:ea typeface="+mn-ea"/>
              </a:rPr>
              <a:t>单击此处可编辑内容，根据您的需要自由拉伸文本框大小自由拉伸文单击此处可编辑内容，根据您的需要自由拉伸文本框大小自由拉伸文单击此处可编辑内容，根据您的需要自由拉伸文本框大</a:t>
            </a:r>
            <a:endParaRPr kumimoji="0" lang="zh-CN" altLang="en-US" sz="1400" b="0" i="0" u="none" strike="noStrike" kern="1200" cap="none" spc="0" normalizeH="0" baseline="0" noProof="0">
              <a:ln>
                <a:noFill/>
              </a:ln>
              <a:solidFill>
                <a:schemeClr val="bg1"/>
              </a:solidFill>
              <a:effectLst/>
              <a:uLnTx/>
              <a:uFillTx/>
              <a:ea typeface="微软雅黑"/>
            </a:endParaRPr>
          </a:p>
        </p:txBody>
      </p:sp>
    </p:spTree>
    <p:extLst>
      <p:ext uri="{BB962C8B-B14F-4D97-AF65-F5344CB8AC3E}">
        <p14:creationId xmlns:p14="http://schemas.microsoft.com/office/powerpoint/2010/main" val="24172856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left)">
                                      <p:cBhvr>
                                        <p:cTn id="12" dur="500"/>
                                        <p:tgtEl>
                                          <p:spTgt spid="3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64"/>
                                        </p:tgtEl>
                                        <p:attrNameLst>
                                          <p:attrName>style.visibility</p:attrName>
                                        </p:attrNameLst>
                                      </p:cBhvr>
                                      <p:to>
                                        <p:strVal val="visible"/>
                                      </p:to>
                                    </p:set>
                                    <p:animEffect transition="in" filter="wipe(left)">
                                      <p:cBhvr>
                                        <p:cTn id="15" dur="500"/>
                                        <p:tgtEl>
                                          <p:spTgt spid="164"/>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500"/>
                                        <p:tgtEl>
                                          <p:spTgt spid="29"/>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78"/>
                                        </p:tgtEl>
                                        <p:attrNameLst>
                                          <p:attrName>style.visibility</p:attrName>
                                        </p:attrNameLst>
                                      </p:cBhvr>
                                      <p:to>
                                        <p:strVal val="visible"/>
                                      </p:to>
                                    </p:set>
                                    <p:animEffect transition="in" filter="wipe(left)">
                                      <p:cBhvr>
                                        <p:cTn id="23" dur="500"/>
                                        <p:tgtEl>
                                          <p:spTgt spid="7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65"/>
                                        </p:tgtEl>
                                        <p:attrNameLst>
                                          <p:attrName>style.visibility</p:attrName>
                                        </p:attrNameLst>
                                      </p:cBhvr>
                                      <p:to>
                                        <p:strVal val="visible"/>
                                      </p:to>
                                    </p:set>
                                    <p:animEffect transition="in" filter="wipe(left)">
                                      <p:cBhvr>
                                        <p:cTn id="26" dur="500"/>
                                        <p:tgtEl>
                                          <p:spTgt spid="165"/>
                                        </p:tgtEl>
                                      </p:cBhvr>
                                    </p:animEffect>
                                  </p:childTnLst>
                                </p:cTn>
                              </p:par>
                            </p:childTnLst>
                          </p:cTn>
                        </p:par>
                        <p:par>
                          <p:cTn id="27" fill="hold">
                            <p:stCondLst>
                              <p:cond delay="1500"/>
                            </p:stCondLst>
                            <p:childTnLst>
                              <p:par>
                                <p:cTn id="28" presetID="22" presetClass="entr" presetSubtype="8"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21"/>
                                        </p:tgtEl>
                                        <p:attrNameLst>
                                          <p:attrName>style.visibility</p:attrName>
                                        </p:attrNameLst>
                                      </p:cBhvr>
                                      <p:to>
                                        <p:strVal val="visible"/>
                                      </p:to>
                                    </p:set>
                                    <p:animEffect transition="in" filter="wipe(left)">
                                      <p:cBhvr>
                                        <p:cTn id="34" dur="500"/>
                                        <p:tgtEl>
                                          <p:spTgt spid="121"/>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66"/>
                                        </p:tgtEl>
                                        <p:attrNameLst>
                                          <p:attrName>style.visibility</p:attrName>
                                        </p:attrNameLst>
                                      </p:cBhvr>
                                      <p:to>
                                        <p:strVal val="visible"/>
                                      </p:to>
                                    </p:set>
                                    <p:animEffect transition="in" filter="wipe(left)">
                                      <p:cBhvr>
                                        <p:cTn id="37" dur="500"/>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4" grpId="0"/>
      <p:bldP spid="165" grpId="0"/>
      <p:bldP spid="16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5248EBC-6C7C-406C-B708-48ADF9825D02}"/>
              </a:ext>
            </a:extLst>
          </p:cNvPr>
          <p:cNvPicPr>
            <a:picLocks noChangeAspect="1"/>
          </p:cNvPicPr>
          <p:nvPr/>
        </p:nvPicPr>
        <p:blipFill>
          <a:blip r:embed="rId2"/>
          <a:stretch>
            <a:fillRect/>
          </a:stretch>
        </p:blipFill>
        <p:spPr>
          <a:xfrm>
            <a:off x="0" y="0"/>
            <a:ext cx="12192000" cy="6857999"/>
          </a:xfrm>
          <a:prstGeom prst="rect">
            <a:avLst/>
          </a:prstGeom>
        </p:spPr>
      </p:pic>
      <p:sp>
        <p:nvSpPr>
          <p:cNvPr id="3" name="标题 1">
            <a:extLst>
              <a:ext uri="{FF2B5EF4-FFF2-40B4-BE49-F238E27FC236}">
                <a16:creationId xmlns:a16="http://schemas.microsoft.com/office/drawing/2014/main" id="{A06BCA1D-49D1-4379-ACCF-6906600ED533}"/>
              </a:ext>
            </a:extLst>
          </p:cNvPr>
          <p:cNvSpPr txBox="1">
            <a:spLocks/>
          </p:cNvSpPr>
          <p:nvPr/>
        </p:nvSpPr>
        <p:spPr>
          <a:xfrm>
            <a:off x="4289969" y="467604"/>
            <a:ext cx="3612063" cy="5006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dist">
              <a:lnSpc>
                <a:spcPts val="4000"/>
              </a:lnSpc>
            </a:pPr>
            <a:r>
              <a:rPr lang="zh-CN" altLang="en-US" sz="2800" b="1" spc="-15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请输入您的题目</a:t>
            </a:r>
            <a:endParaRPr lang="zh-CN" altLang="en-US" sz="2800" b="1"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4" name="组合 3">
            <a:extLst>
              <a:ext uri="{FF2B5EF4-FFF2-40B4-BE49-F238E27FC236}">
                <a16:creationId xmlns:a16="http://schemas.microsoft.com/office/drawing/2014/main" id="{4EC0C336-1226-43DB-B7D0-5E4C0852CB65}"/>
              </a:ext>
            </a:extLst>
          </p:cNvPr>
          <p:cNvGrpSpPr/>
          <p:nvPr/>
        </p:nvGrpSpPr>
        <p:grpSpPr>
          <a:xfrm>
            <a:off x="843749" y="372164"/>
            <a:ext cx="10504502" cy="451615"/>
            <a:chOff x="843749" y="372164"/>
            <a:chExt cx="10504502" cy="451615"/>
          </a:xfrm>
          <a:solidFill>
            <a:srgbClr val="42E8E0"/>
          </a:solidFill>
        </p:grpSpPr>
        <p:grpSp>
          <p:nvGrpSpPr>
            <p:cNvPr id="5" name="组合 4">
              <a:extLst>
                <a:ext uri="{FF2B5EF4-FFF2-40B4-BE49-F238E27FC236}">
                  <a16:creationId xmlns:a16="http://schemas.microsoft.com/office/drawing/2014/main" id="{591E75AF-5DFB-45BE-8230-A8F17BA62B15}"/>
                </a:ext>
              </a:extLst>
            </p:cNvPr>
            <p:cNvGrpSpPr/>
            <p:nvPr/>
          </p:nvGrpSpPr>
          <p:grpSpPr>
            <a:xfrm>
              <a:off x="3599945" y="372164"/>
              <a:ext cx="4992111" cy="175443"/>
              <a:chOff x="3601435" y="372164"/>
              <a:chExt cx="4992111" cy="175443"/>
            </a:xfrm>
            <a:grpFill/>
          </p:grpSpPr>
          <p:cxnSp>
            <p:nvCxnSpPr>
              <p:cNvPr id="19" name="直接连接符 18">
                <a:extLst>
                  <a:ext uri="{FF2B5EF4-FFF2-40B4-BE49-F238E27FC236}">
                    <a16:creationId xmlns:a16="http://schemas.microsoft.com/office/drawing/2014/main" id="{4B048DFA-9C70-4F5C-9D5A-877352564D9A}"/>
                  </a:ext>
                </a:extLst>
              </p:cNvPr>
              <p:cNvCxnSpPr/>
              <p:nvPr/>
            </p:nvCxnSpPr>
            <p:spPr>
              <a:xfrm>
                <a:off x="3717185" y="372164"/>
                <a:ext cx="4757630" cy="0"/>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a:extLst>
                  <a:ext uri="{FF2B5EF4-FFF2-40B4-BE49-F238E27FC236}">
                    <a16:creationId xmlns:a16="http://schemas.microsoft.com/office/drawing/2014/main" id="{D185E17F-95BB-4B0A-BBBC-3489BA020E94}"/>
                  </a:ext>
                </a:extLst>
              </p:cNvPr>
              <p:cNvCxnSpPr>
                <a:cxnSpLocks/>
              </p:cNvCxnSpPr>
              <p:nvPr/>
            </p:nvCxnSpPr>
            <p:spPr>
              <a:xfrm>
                <a:off x="8480776"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a:extLst>
                  <a:ext uri="{FF2B5EF4-FFF2-40B4-BE49-F238E27FC236}">
                    <a16:creationId xmlns:a16="http://schemas.microsoft.com/office/drawing/2014/main" id="{A9D677F0-160F-4FD1-994B-3EA10FF12D6E}"/>
                  </a:ext>
                </a:extLst>
              </p:cNvPr>
              <p:cNvCxnSpPr>
                <a:cxnSpLocks/>
              </p:cNvCxnSpPr>
              <p:nvPr/>
            </p:nvCxnSpPr>
            <p:spPr>
              <a:xfrm flipH="1">
                <a:off x="3601435"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a:extLst>
                <a:ext uri="{FF2B5EF4-FFF2-40B4-BE49-F238E27FC236}">
                  <a16:creationId xmlns:a16="http://schemas.microsoft.com/office/drawing/2014/main" id="{868EF943-2638-4021-BCD2-1979C1DA769F}"/>
                </a:ext>
              </a:extLst>
            </p:cNvPr>
            <p:cNvGrpSpPr/>
            <p:nvPr/>
          </p:nvGrpSpPr>
          <p:grpSpPr>
            <a:xfrm>
              <a:off x="843749" y="672374"/>
              <a:ext cx="10504502" cy="151405"/>
              <a:chOff x="855897" y="672374"/>
              <a:chExt cx="10504502" cy="151405"/>
            </a:xfrm>
            <a:grpFill/>
          </p:grpSpPr>
          <p:grpSp>
            <p:nvGrpSpPr>
              <p:cNvPr id="7" name="组合 6">
                <a:extLst>
                  <a:ext uri="{FF2B5EF4-FFF2-40B4-BE49-F238E27FC236}">
                    <a16:creationId xmlns:a16="http://schemas.microsoft.com/office/drawing/2014/main" id="{F596AC35-7D36-455A-AE67-991620D5089A}"/>
                  </a:ext>
                </a:extLst>
              </p:cNvPr>
              <p:cNvGrpSpPr/>
              <p:nvPr/>
            </p:nvGrpSpPr>
            <p:grpSpPr>
              <a:xfrm>
                <a:off x="855897" y="672374"/>
                <a:ext cx="2744048" cy="151405"/>
                <a:chOff x="873760" y="672374"/>
                <a:chExt cx="2744048" cy="151405"/>
              </a:xfrm>
              <a:grpFill/>
            </p:grpSpPr>
            <p:sp>
              <p:nvSpPr>
                <p:cNvPr id="14" name="平行四边形 13">
                  <a:extLst>
                    <a:ext uri="{FF2B5EF4-FFF2-40B4-BE49-F238E27FC236}">
                      <a16:creationId xmlns:a16="http://schemas.microsoft.com/office/drawing/2014/main" id="{DDD6BBD5-B9E1-40D8-80DD-F21029A60D1F}"/>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5" name="平行四边形 14">
                  <a:extLst>
                    <a:ext uri="{FF2B5EF4-FFF2-40B4-BE49-F238E27FC236}">
                      <a16:creationId xmlns:a16="http://schemas.microsoft.com/office/drawing/2014/main" id="{949C6DDE-563E-4F5D-83C6-7E250051ADD7}"/>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 name="平行四边形 15">
                  <a:extLst>
                    <a:ext uri="{FF2B5EF4-FFF2-40B4-BE49-F238E27FC236}">
                      <a16:creationId xmlns:a16="http://schemas.microsoft.com/office/drawing/2014/main" id="{590057DD-EFEE-4BD5-B268-7E4104A388CF}"/>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 name="平行四边形 16">
                  <a:extLst>
                    <a:ext uri="{FF2B5EF4-FFF2-40B4-BE49-F238E27FC236}">
                      <a16:creationId xmlns:a16="http://schemas.microsoft.com/office/drawing/2014/main" id="{5459C2B5-EF2C-4F4B-A90A-D5F7A010496D}"/>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8" name="直接连接符 17">
                  <a:extLst>
                    <a:ext uri="{FF2B5EF4-FFF2-40B4-BE49-F238E27FC236}">
                      <a16:creationId xmlns:a16="http://schemas.microsoft.com/office/drawing/2014/main" id="{7682D664-A73D-42F5-AD6B-E0D3D3BBFA22}"/>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5D27CE23-CA8D-4F8C-B88E-247AD5219558}"/>
                  </a:ext>
                </a:extLst>
              </p:cNvPr>
              <p:cNvGrpSpPr/>
              <p:nvPr/>
            </p:nvGrpSpPr>
            <p:grpSpPr>
              <a:xfrm flipH="1">
                <a:off x="8616351" y="672374"/>
                <a:ext cx="2744048" cy="151405"/>
                <a:chOff x="873760" y="672374"/>
                <a:chExt cx="2744048" cy="151405"/>
              </a:xfrm>
              <a:grpFill/>
            </p:grpSpPr>
            <p:sp>
              <p:nvSpPr>
                <p:cNvPr id="9" name="平行四边形 8">
                  <a:extLst>
                    <a:ext uri="{FF2B5EF4-FFF2-40B4-BE49-F238E27FC236}">
                      <a16:creationId xmlns:a16="http://schemas.microsoft.com/office/drawing/2014/main" id="{E3129595-CC05-4F44-B831-898E691AE209}"/>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 name="平行四边形 9">
                  <a:extLst>
                    <a:ext uri="{FF2B5EF4-FFF2-40B4-BE49-F238E27FC236}">
                      <a16:creationId xmlns:a16="http://schemas.microsoft.com/office/drawing/2014/main" id="{EBF08DDA-FB05-459F-9EF7-0C98976EB133}"/>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1" name="平行四边形 10">
                  <a:extLst>
                    <a:ext uri="{FF2B5EF4-FFF2-40B4-BE49-F238E27FC236}">
                      <a16:creationId xmlns:a16="http://schemas.microsoft.com/office/drawing/2014/main" id="{AFCE70D8-C5AA-4D21-9338-474DB9971D95}"/>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 name="平行四边形 11">
                  <a:extLst>
                    <a:ext uri="{FF2B5EF4-FFF2-40B4-BE49-F238E27FC236}">
                      <a16:creationId xmlns:a16="http://schemas.microsoft.com/office/drawing/2014/main" id="{993E1B2E-DEAF-4621-BD08-9B680F013D6D}"/>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3" name="直接连接符 12">
                  <a:extLst>
                    <a:ext uri="{FF2B5EF4-FFF2-40B4-BE49-F238E27FC236}">
                      <a16:creationId xmlns:a16="http://schemas.microsoft.com/office/drawing/2014/main" id="{830482E0-9D5B-409E-A2DE-220303CD4B30}"/>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grpSp>
      <p:sp>
        <p:nvSpPr>
          <p:cNvPr id="22" name="椭圆 21">
            <a:extLst>
              <a:ext uri="{FF2B5EF4-FFF2-40B4-BE49-F238E27FC236}">
                <a16:creationId xmlns:a16="http://schemas.microsoft.com/office/drawing/2014/main" id="{6DC7FF5E-BC92-4A1D-AE2B-0A1A59EC8B8C}"/>
              </a:ext>
            </a:extLst>
          </p:cNvPr>
          <p:cNvSpPr/>
          <p:nvPr/>
        </p:nvSpPr>
        <p:spPr>
          <a:xfrm>
            <a:off x="1727855" y="2000250"/>
            <a:ext cx="3173690" cy="3173690"/>
          </a:xfrm>
          <a:prstGeom prst="ellipse">
            <a:avLst/>
          </a:prstGeom>
          <a:gradFill>
            <a:gsLst>
              <a:gs pos="37000">
                <a:schemeClr val="accent1">
                  <a:alpha val="0"/>
                </a:schemeClr>
              </a:gs>
              <a:gs pos="100000">
                <a:srgbClr val="42E8E0">
                  <a:alpha val="28000"/>
                </a:srgb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椭圆 22">
            <a:extLst>
              <a:ext uri="{FF2B5EF4-FFF2-40B4-BE49-F238E27FC236}">
                <a16:creationId xmlns:a16="http://schemas.microsoft.com/office/drawing/2014/main" id="{0EB403C5-EF6D-4076-84B0-8E4230D7A2DA}"/>
              </a:ext>
            </a:extLst>
          </p:cNvPr>
          <p:cNvSpPr/>
          <p:nvPr/>
        </p:nvSpPr>
        <p:spPr>
          <a:xfrm>
            <a:off x="1908687" y="2181082"/>
            <a:ext cx="2812026" cy="2812026"/>
          </a:xfrm>
          <a:prstGeom prst="ellipse">
            <a:avLst/>
          </a:prstGeom>
          <a:noFill/>
          <a:ln w="22225">
            <a:solidFill>
              <a:srgbClr val="42E8E0">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椭圆 23">
            <a:extLst>
              <a:ext uri="{FF2B5EF4-FFF2-40B4-BE49-F238E27FC236}">
                <a16:creationId xmlns:a16="http://schemas.microsoft.com/office/drawing/2014/main" id="{CF510036-A007-44CC-AC85-3A3DC88A471C}"/>
              </a:ext>
            </a:extLst>
          </p:cNvPr>
          <p:cNvSpPr/>
          <p:nvPr/>
        </p:nvSpPr>
        <p:spPr>
          <a:xfrm>
            <a:off x="3362754" y="2137143"/>
            <a:ext cx="87878" cy="8787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椭圆 24">
            <a:extLst>
              <a:ext uri="{FF2B5EF4-FFF2-40B4-BE49-F238E27FC236}">
                <a16:creationId xmlns:a16="http://schemas.microsoft.com/office/drawing/2014/main" id="{7B937EE0-F10A-4CC4-8BAD-59D6D2921CFA}"/>
              </a:ext>
            </a:extLst>
          </p:cNvPr>
          <p:cNvSpPr/>
          <p:nvPr/>
        </p:nvSpPr>
        <p:spPr>
          <a:xfrm>
            <a:off x="3866944" y="4819383"/>
            <a:ext cx="87878" cy="8787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 name="椭圆 25">
            <a:extLst>
              <a:ext uri="{FF2B5EF4-FFF2-40B4-BE49-F238E27FC236}">
                <a16:creationId xmlns:a16="http://schemas.microsoft.com/office/drawing/2014/main" id="{6A8DBFF6-FE4D-44FA-964E-959AB68F2BC3}"/>
              </a:ext>
            </a:extLst>
          </p:cNvPr>
          <p:cNvSpPr/>
          <p:nvPr/>
        </p:nvSpPr>
        <p:spPr>
          <a:xfrm>
            <a:off x="1913049" y="3904983"/>
            <a:ext cx="87878" cy="8787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弧形 26">
            <a:extLst>
              <a:ext uri="{FF2B5EF4-FFF2-40B4-BE49-F238E27FC236}">
                <a16:creationId xmlns:a16="http://schemas.microsoft.com/office/drawing/2014/main" id="{5DC429A4-1726-4447-8E08-B66C2834B116}"/>
              </a:ext>
            </a:extLst>
          </p:cNvPr>
          <p:cNvSpPr/>
          <p:nvPr/>
        </p:nvSpPr>
        <p:spPr>
          <a:xfrm>
            <a:off x="1471432" y="1743827"/>
            <a:ext cx="3686536" cy="3686536"/>
          </a:xfrm>
          <a:prstGeom prst="arc">
            <a:avLst>
              <a:gd name="adj1" fmla="val 16200000"/>
              <a:gd name="adj2" fmla="val 20970340"/>
            </a:avLst>
          </a:prstGeom>
          <a:noFill/>
          <a:ln w="12700">
            <a:gradFill>
              <a:gsLst>
                <a:gs pos="0">
                  <a:schemeClr val="accent1">
                    <a:alpha val="66000"/>
                  </a:schemeClr>
                </a:gs>
                <a:gs pos="67000">
                  <a:schemeClr val="accent1">
                    <a:alpha val="0"/>
                  </a:schemeClr>
                </a:gs>
              </a:gsLst>
              <a:lin ang="5400000" scaled="1"/>
            </a:gradFill>
            <a:prstDash val="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弧形 27">
            <a:extLst>
              <a:ext uri="{FF2B5EF4-FFF2-40B4-BE49-F238E27FC236}">
                <a16:creationId xmlns:a16="http://schemas.microsoft.com/office/drawing/2014/main" id="{FD403A09-176D-4A5B-A465-5B58C1E72571}"/>
              </a:ext>
            </a:extLst>
          </p:cNvPr>
          <p:cNvSpPr/>
          <p:nvPr/>
        </p:nvSpPr>
        <p:spPr>
          <a:xfrm>
            <a:off x="1558242" y="1830637"/>
            <a:ext cx="3512916" cy="3512916"/>
          </a:xfrm>
          <a:prstGeom prst="arc">
            <a:avLst>
              <a:gd name="adj1" fmla="val 6030482"/>
              <a:gd name="adj2" fmla="val 11516124"/>
            </a:avLst>
          </a:prstGeom>
          <a:noFill/>
          <a:ln w="12700">
            <a:gradFill>
              <a:gsLst>
                <a:gs pos="89000">
                  <a:schemeClr val="accent1">
                    <a:alpha val="42000"/>
                  </a:schemeClr>
                </a:gs>
                <a:gs pos="26000">
                  <a:schemeClr val="accent1">
                    <a:alpha val="0"/>
                  </a:schemeClr>
                </a:gs>
              </a:gsLst>
              <a:lin ang="5400000" scaled="1"/>
            </a:gradFill>
            <a:prstDash val="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弧形 28">
            <a:extLst>
              <a:ext uri="{FF2B5EF4-FFF2-40B4-BE49-F238E27FC236}">
                <a16:creationId xmlns:a16="http://schemas.microsoft.com/office/drawing/2014/main" id="{6355F0E9-1127-4179-8601-CC58002C3E40}"/>
              </a:ext>
            </a:extLst>
          </p:cNvPr>
          <p:cNvSpPr/>
          <p:nvPr/>
        </p:nvSpPr>
        <p:spPr>
          <a:xfrm>
            <a:off x="1257300" y="1529695"/>
            <a:ext cx="4114800" cy="4114800"/>
          </a:xfrm>
          <a:prstGeom prst="arc">
            <a:avLst>
              <a:gd name="adj1" fmla="val 9911069"/>
              <a:gd name="adj2" fmla="val 13857596"/>
            </a:avLst>
          </a:prstGeom>
          <a:noFill/>
          <a:ln w="6350">
            <a:gradFill>
              <a:gsLst>
                <a:gs pos="0">
                  <a:srgbClr val="42E8E0">
                    <a:alpha val="0"/>
                  </a:srgbClr>
                </a:gs>
                <a:gs pos="100000">
                  <a:srgbClr val="42E8E0"/>
                </a:gs>
              </a:gsLst>
              <a:lin ang="5400000" scaled="1"/>
            </a:gradFill>
            <a:prstDash val="solid"/>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弧形 29">
            <a:extLst>
              <a:ext uri="{FF2B5EF4-FFF2-40B4-BE49-F238E27FC236}">
                <a16:creationId xmlns:a16="http://schemas.microsoft.com/office/drawing/2014/main" id="{516ED481-0E2E-4177-A6D7-0C395F713985}"/>
              </a:ext>
            </a:extLst>
          </p:cNvPr>
          <p:cNvSpPr/>
          <p:nvPr/>
        </p:nvSpPr>
        <p:spPr>
          <a:xfrm>
            <a:off x="1257300" y="1529695"/>
            <a:ext cx="4114800" cy="4114800"/>
          </a:xfrm>
          <a:prstGeom prst="arc">
            <a:avLst>
              <a:gd name="adj1" fmla="val 894268"/>
              <a:gd name="adj2" fmla="val 5704181"/>
            </a:avLst>
          </a:prstGeom>
          <a:noFill/>
          <a:ln w="6350">
            <a:gradFill>
              <a:gsLst>
                <a:gs pos="0">
                  <a:srgbClr val="42E8E0">
                    <a:alpha val="0"/>
                  </a:srgbClr>
                </a:gs>
                <a:gs pos="100000">
                  <a:srgbClr val="42E8E0">
                    <a:alpha val="58000"/>
                  </a:srgbClr>
                </a:gs>
              </a:gsLst>
              <a:lin ang="0" scaled="0"/>
            </a:gradFill>
            <a:prstDash val="solid"/>
            <a:head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椭圆 30">
            <a:extLst>
              <a:ext uri="{FF2B5EF4-FFF2-40B4-BE49-F238E27FC236}">
                <a16:creationId xmlns:a16="http://schemas.microsoft.com/office/drawing/2014/main" id="{326C1B2B-FCA9-4773-BA53-6AE204240892}"/>
              </a:ext>
            </a:extLst>
          </p:cNvPr>
          <p:cNvSpPr/>
          <p:nvPr/>
        </p:nvSpPr>
        <p:spPr>
          <a:xfrm>
            <a:off x="2475839" y="1704211"/>
            <a:ext cx="168301" cy="168301"/>
          </a:xfrm>
          <a:prstGeom prst="ellipse">
            <a:avLst/>
          </a:prstGeom>
          <a:solidFill>
            <a:schemeClr val="accent1"/>
          </a:solidFill>
          <a:ln>
            <a:noFill/>
          </a:ln>
          <a:effectLst>
            <a:outerShdw blurRad="266700" dist="38100" dir="5400000" algn="t"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椭圆 31">
            <a:extLst>
              <a:ext uri="{FF2B5EF4-FFF2-40B4-BE49-F238E27FC236}">
                <a16:creationId xmlns:a16="http://schemas.microsoft.com/office/drawing/2014/main" id="{10B9A086-D540-411A-A587-16084C4A4D37}"/>
              </a:ext>
            </a:extLst>
          </p:cNvPr>
          <p:cNvSpPr/>
          <p:nvPr/>
        </p:nvSpPr>
        <p:spPr>
          <a:xfrm>
            <a:off x="2445359" y="5394831"/>
            <a:ext cx="168301" cy="168301"/>
          </a:xfrm>
          <a:prstGeom prst="ellipse">
            <a:avLst/>
          </a:prstGeom>
          <a:solidFill>
            <a:schemeClr val="accent1"/>
          </a:solidFill>
          <a:ln>
            <a:noFill/>
          </a:ln>
          <a:effectLst>
            <a:outerShdw blurRad="266700" dist="38100" dir="5400000" algn="t"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33" name="图片 32" descr="背景图案&#10;&#10;描述已自动生成">
            <a:extLst>
              <a:ext uri="{FF2B5EF4-FFF2-40B4-BE49-F238E27FC236}">
                <a16:creationId xmlns:a16="http://schemas.microsoft.com/office/drawing/2014/main" id="{6DC43BE2-38EC-4524-A9DA-C7B6C20C3AE2}"/>
              </a:ext>
            </a:extLst>
          </p:cNvPr>
          <p:cNvPicPr>
            <a:picLocks noChangeAspect="1"/>
          </p:cNvPicPr>
          <p:nvPr/>
        </p:nvPicPr>
        <p:blipFill>
          <a:blip r:embed="rId3">
            <a:extLst>
              <a:ext uri="{28A0092B-C50C-407E-A947-70E740481C1C}">
                <a14:useLocalDpi xmlns:a14="http://schemas.microsoft.com/office/drawing/2010/main" val="0"/>
              </a:ext>
            </a:extLst>
          </a:blip>
          <a:srcRect l="17808" t="5882" r="19123" b="8309"/>
          <a:stretch>
            <a:fillRect/>
          </a:stretch>
        </p:blipFill>
        <p:spPr>
          <a:xfrm>
            <a:off x="2044700" y="2355850"/>
            <a:ext cx="2527300" cy="2527300"/>
          </a:xfrm>
          <a:custGeom>
            <a:avLst/>
            <a:gdLst>
              <a:gd name="connsiteX0" fmla="*/ 1405800 w 2811600"/>
              <a:gd name="connsiteY0" fmla="*/ 0 h 2811600"/>
              <a:gd name="connsiteX1" fmla="*/ 2811600 w 2811600"/>
              <a:gd name="connsiteY1" fmla="*/ 1405800 h 2811600"/>
              <a:gd name="connsiteX2" fmla="*/ 1405800 w 2811600"/>
              <a:gd name="connsiteY2" fmla="*/ 2811600 h 2811600"/>
              <a:gd name="connsiteX3" fmla="*/ 0 w 2811600"/>
              <a:gd name="connsiteY3" fmla="*/ 1405800 h 2811600"/>
              <a:gd name="connsiteX4" fmla="*/ 1405800 w 2811600"/>
              <a:gd name="connsiteY4" fmla="*/ 0 h 281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1600" h="2811600">
                <a:moveTo>
                  <a:pt x="1405800" y="0"/>
                </a:moveTo>
                <a:cubicBezTo>
                  <a:pt x="2182202" y="0"/>
                  <a:pt x="2811600" y="629398"/>
                  <a:pt x="2811600" y="1405800"/>
                </a:cubicBezTo>
                <a:cubicBezTo>
                  <a:pt x="2811600" y="2182202"/>
                  <a:pt x="2182202" y="2811600"/>
                  <a:pt x="1405800" y="2811600"/>
                </a:cubicBezTo>
                <a:cubicBezTo>
                  <a:pt x="629398" y="2811600"/>
                  <a:pt x="0" y="2182202"/>
                  <a:pt x="0" y="1405800"/>
                </a:cubicBezTo>
                <a:cubicBezTo>
                  <a:pt x="0" y="629398"/>
                  <a:pt x="629398" y="0"/>
                  <a:pt x="1405800" y="0"/>
                </a:cubicBezTo>
                <a:close/>
              </a:path>
            </a:pathLst>
          </a:custGeom>
        </p:spPr>
      </p:pic>
      <p:grpSp>
        <p:nvGrpSpPr>
          <p:cNvPr id="34" name="组合 33">
            <a:extLst>
              <a:ext uri="{FF2B5EF4-FFF2-40B4-BE49-F238E27FC236}">
                <a16:creationId xmlns:a16="http://schemas.microsoft.com/office/drawing/2014/main" id="{2E4F3E5D-1FF9-4B70-8285-3A964A385BB9}"/>
              </a:ext>
            </a:extLst>
          </p:cNvPr>
          <p:cNvGrpSpPr/>
          <p:nvPr/>
        </p:nvGrpSpPr>
        <p:grpSpPr>
          <a:xfrm>
            <a:off x="6286500" y="1951298"/>
            <a:ext cx="5156200" cy="1137938"/>
            <a:chOff x="5381632" y="1963998"/>
            <a:chExt cx="5156200" cy="1137938"/>
          </a:xfrm>
        </p:grpSpPr>
        <p:sp>
          <p:nvSpPr>
            <p:cNvPr id="35" name="标题 4">
              <a:extLst>
                <a:ext uri="{FF2B5EF4-FFF2-40B4-BE49-F238E27FC236}">
                  <a16:creationId xmlns:a16="http://schemas.microsoft.com/office/drawing/2014/main" id="{E8A9751E-B24D-4328-A7C8-5CFBA4C6869C}"/>
                </a:ext>
              </a:extLst>
            </p:cNvPr>
            <p:cNvSpPr txBox="1">
              <a:spLocks/>
            </p:cNvSpPr>
            <p:nvPr/>
          </p:nvSpPr>
          <p:spPr>
            <a:xfrm>
              <a:off x="6188012" y="1963998"/>
              <a:ext cx="2103476" cy="532674"/>
            </a:xfrm>
            <a:prstGeom prst="rect">
              <a:avLst/>
            </a:prstGeom>
          </p:spPr>
          <p:txBody>
            <a:bodyPr vert="horz" lIns="91440" tIns="45720" rIns="91440" bIns="45720" rtlCol="0" anchor="ctr">
              <a:normAutofit/>
            </a:bodyPr>
            <a:lstStyle>
              <a:lvl1pPr>
                <a:lnSpc>
                  <a:spcPct val="90000"/>
                </a:lnSpc>
                <a:spcBef>
                  <a:spcPct val="0"/>
                </a:spcBef>
                <a:buNone/>
                <a:defRPr sz="6000" spc="300">
                  <a:solidFill>
                    <a:schemeClr val="bg1">
                      <a:lumMod val="85000"/>
                    </a:schemeClr>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j-cs"/>
                </a:defRPr>
              </a:lvl1pPr>
            </a:lstStyle>
            <a:p>
              <a:r>
                <a:rPr lang="zh-CN" altLang="en-US" sz="2400" dirty="0">
                  <a:solidFill>
                    <a:srgbClr val="42E8E0"/>
                  </a:solidFill>
                  <a:latin typeface="OPPOSans M" panose="00020600040101010101" pitchFamily="18" charset="-122"/>
                  <a:ea typeface="OPPOSans M" panose="00020600040101010101" pitchFamily="18" charset="-122"/>
                  <a:cs typeface="OPPOSans M" panose="00020600040101010101" pitchFamily="18" charset="-122"/>
                </a:rPr>
                <a:t>输入标题</a:t>
              </a:r>
            </a:p>
          </p:txBody>
        </p:sp>
        <p:sp>
          <p:nvSpPr>
            <p:cNvPr id="36" name="文本框 35">
              <a:extLst>
                <a:ext uri="{FF2B5EF4-FFF2-40B4-BE49-F238E27FC236}">
                  <a16:creationId xmlns:a16="http://schemas.microsoft.com/office/drawing/2014/main" id="{A0EB7BD0-5161-4AE6-B446-5F1E45B5F1B6}"/>
                </a:ext>
              </a:extLst>
            </p:cNvPr>
            <p:cNvSpPr txBox="1"/>
            <p:nvPr/>
          </p:nvSpPr>
          <p:spPr>
            <a:xfrm>
              <a:off x="6188012" y="2508697"/>
              <a:ext cx="4349820" cy="59323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defTabSz="914377">
                <a:lnSpc>
                  <a:spcPct val="120000"/>
                </a:lnSpc>
                <a:spcBef>
                  <a:spcPts val="0"/>
                </a:spcBef>
                <a:defRPr/>
              </a:pPr>
              <a:r>
                <a:rPr lang="zh-CN" altLang="en-US" sz="1400">
                  <a:solidFill>
                    <a:schemeClr val="bg1"/>
                  </a:solidFill>
                  <a:latin typeface="+mn-ea"/>
                  <a:ea typeface="+mn-ea"/>
                </a:rPr>
                <a:t>单击此处可编辑内容，根据您的需要自由拉伸文本框大小自由拉伸文单击此处可编辑内容，根据您的需要</a:t>
              </a:r>
              <a:endParaRPr kumimoji="0" lang="zh-CN" altLang="en-US" sz="1400" b="0" i="0" u="none" strike="noStrike" kern="1200" cap="none" spc="0" normalizeH="0" baseline="0" noProof="0">
                <a:ln>
                  <a:noFill/>
                </a:ln>
                <a:solidFill>
                  <a:schemeClr val="bg1"/>
                </a:solidFill>
                <a:effectLst/>
                <a:uLnTx/>
                <a:uFillTx/>
                <a:ea typeface="微软雅黑"/>
              </a:endParaRPr>
            </a:p>
          </p:txBody>
        </p:sp>
        <p:grpSp>
          <p:nvGrpSpPr>
            <p:cNvPr id="37" name="组合 36">
              <a:extLst>
                <a:ext uri="{FF2B5EF4-FFF2-40B4-BE49-F238E27FC236}">
                  <a16:creationId xmlns:a16="http://schemas.microsoft.com/office/drawing/2014/main" id="{A96A2D60-2E03-4AD1-A4C0-00E43544F73E}"/>
                </a:ext>
              </a:extLst>
            </p:cNvPr>
            <p:cNvGrpSpPr/>
            <p:nvPr/>
          </p:nvGrpSpPr>
          <p:grpSpPr>
            <a:xfrm>
              <a:off x="5381632" y="1999626"/>
              <a:ext cx="714368" cy="708649"/>
              <a:chOff x="4695833" y="1104900"/>
              <a:chExt cx="714368" cy="708649"/>
            </a:xfrm>
          </p:grpSpPr>
          <p:grpSp>
            <p:nvGrpSpPr>
              <p:cNvPr id="38" name="组合 37">
                <a:extLst>
                  <a:ext uri="{FF2B5EF4-FFF2-40B4-BE49-F238E27FC236}">
                    <a16:creationId xmlns:a16="http://schemas.microsoft.com/office/drawing/2014/main" id="{6D3ADDB8-5ABF-4893-A8CD-E16D3F5CEBC0}"/>
                  </a:ext>
                </a:extLst>
              </p:cNvPr>
              <p:cNvGrpSpPr>
                <a:grpSpLocks noChangeAspect="1"/>
              </p:cNvGrpSpPr>
              <p:nvPr/>
            </p:nvGrpSpPr>
            <p:grpSpPr>
              <a:xfrm>
                <a:off x="4695833" y="1104900"/>
                <a:ext cx="714368" cy="708649"/>
                <a:chOff x="-7638" y="1579388"/>
                <a:chExt cx="1908001" cy="1892726"/>
              </a:xfrm>
            </p:grpSpPr>
            <p:grpSp>
              <p:nvGrpSpPr>
                <p:cNvPr id="40" name="组合 39">
                  <a:extLst>
                    <a:ext uri="{FF2B5EF4-FFF2-40B4-BE49-F238E27FC236}">
                      <a16:creationId xmlns:a16="http://schemas.microsoft.com/office/drawing/2014/main" id="{BE4B25FD-6A79-4DDC-B0AF-0569776618FE}"/>
                    </a:ext>
                  </a:extLst>
                </p:cNvPr>
                <p:cNvGrpSpPr/>
                <p:nvPr/>
              </p:nvGrpSpPr>
              <p:grpSpPr>
                <a:xfrm>
                  <a:off x="120809" y="1655666"/>
                  <a:ext cx="1692000" cy="1721846"/>
                  <a:chOff x="120809" y="1655666"/>
                  <a:chExt cx="1692000" cy="1721846"/>
                </a:xfrm>
              </p:grpSpPr>
              <p:sp>
                <p:nvSpPr>
                  <p:cNvPr id="54" name="椭圆 53">
                    <a:extLst>
                      <a:ext uri="{FF2B5EF4-FFF2-40B4-BE49-F238E27FC236}">
                        <a16:creationId xmlns:a16="http://schemas.microsoft.com/office/drawing/2014/main" id="{9AEEC4BA-49A2-4656-9B1A-F6524A33A70D}"/>
                      </a:ext>
                    </a:extLst>
                  </p:cNvPr>
                  <p:cNvSpPr>
                    <a:spLocks noChangeAspect="1"/>
                  </p:cNvSpPr>
                  <p:nvPr/>
                </p:nvSpPr>
                <p:spPr>
                  <a:xfrm flipV="1">
                    <a:off x="127109" y="1720850"/>
                    <a:ext cx="1606442" cy="1634135"/>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a:solidFill>
                      <a:srgbClr val="1EDBF7">
                        <a:alpha val="36000"/>
                      </a:srgbClr>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a:extLst>
                      <a:ext uri="{FF2B5EF4-FFF2-40B4-BE49-F238E27FC236}">
                        <a16:creationId xmlns:a16="http://schemas.microsoft.com/office/drawing/2014/main" id="{DC9AFECF-D70E-4066-B00F-07B0916167D6}"/>
                      </a:ext>
                    </a:extLst>
                  </p:cNvPr>
                  <p:cNvGrpSpPr>
                    <a:grpSpLocks noChangeAspect="1"/>
                  </p:cNvGrpSpPr>
                  <p:nvPr/>
                </p:nvGrpSpPr>
                <p:grpSpPr>
                  <a:xfrm>
                    <a:off x="120809" y="1655666"/>
                    <a:ext cx="1692000" cy="1721846"/>
                    <a:chOff x="3195638" y="4367213"/>
                    <a:chExt cx="1439863" cy="1465262"/>
                  </a:xfrm>
                </p:grpSpPr>
                <p:sp>
                  <p:nvSpPr>
                    <p:cNvPr id="56" name="Freeform 257">
                      <a:extLst>
                        <a:ext uri="{FF2B5EF4-FFF2-40B4-BE49-F238E27FC236}">
                          <a16:creationId xmlns:a16="http://schemas.microsoft.com/office/drawing/2014/main" id="{F12180D9-11E1-4A69-B1D0-F7DFE7DEF543}"/>
                        </a:ext>
                      </a:extLst>
                    </p:cNvPr>
                    <p:cNvSpPr>
                      <a:spLocks/>
                    </p:cNvSpPr>
                    <p:nvPr/>
                  </p:nvSpPr>
                  <p:spPr bwMode="auto">
                    <a:xfrm>
                      <a:off x="3195638" y="4445000"/>
                      <a:ext cx="485775" cy="665163"/>
                    </a:xfrm>
                    <a:custGeom>
                      <a:avLst/>
                      <a:gdLst>
                        <a:gd name="T0" fmla="*/ 68 w 69"/>
                        <a:gd name="T1" fmla="*/ 3 h 94"/>
                        <a:gd name="T2" fmla="*/ 63 w 69"/>
                        <a:gd name="T3" fmla="*/ 4 h 94"/>
                        <a:gd name="T4" fmla="*/ 58 w 69"/>
                        <a:gd name="T5" fmla="*/ 7 h 94"/>
                        <a:gd name="T6" fmla="*/ 55 w 69"/>
                        <a:gd name="T7" fmla="*/ 8 h 94"/>
                        <a:gd name="T8" fmla="*/ 53 w 69"/>
                        <a:gd name="T9" fmla="*/ 9 h 94"/>
                        <a:gd name="T10" fmla="*/ 51 w 69"/>
                        <a:gd name="T11" fmla="*/ 10 h 94"/>
                        <a:gd name="T12" fmla="*/ 47 w 69"/>
                        <a:gd name="T13" fmla="*/ 12 h 94"/>
                        <a:gd name="T14" fmla="*/ 44 w 69"/>
                        <a:gd name="T15" fmla="*/ 15 h 94"/>
                        <a:gd name="T16" fmla="*/ 40 w 69"/>
                        <a:gd name="T17" fmla="*/ 18 h 94"/>
                        <a:gd name="T18" fmla="*/ 38 w 69"/>
                        <a:gd name="T19" fmla="*/ 19 h 94"/>
                        <a:gd name="T20" fmla="*/ 36 w 69"/>
                        <a:gd name="T21" fmla="*/ 21 h 94"/>
                        <a:gd name="T22" fmla="*/ 28 w 69"/>
                        <a:gd name="T23" fmla="*/ 29 h 94"/>
                        <a:gd name="T24" fmla="*/ 24 w 69"/>
                        <a:gd name="T25" fmla="*/ 33 h 94"/>
                        <a:gd name="T26" fmla="*/ 21 w 69"/>
                        <a:gd name="T27" fmla="*/ 37 h 94"/>
                        <a:gd name="T28" fmla="*/ 15 w 69"/>
                        <a:gd name="T29" fmla="*/ 47 h 94"/>
                        <a:gd name="T30" fmla="*/ 12 w 69"/>
                        <a:gd name="T31" fmla="*/ 51 h 94"/>
                        <a:gd name="T32" fmla="*/ 10 w 69"/>
                        <a:gd name="T33" fmla="*/ 56 h 94"/>
                        <a:gd name="T34" fmla="*/ 7 w 69"/>
                        <a:gd name="T35" fmla="*/ 66 h 94"/>
                        <a:gd name="T36" fmla="*/ 4 w 69"/>
                        <a:gd name="T37" fmla="*/ 74 h 94"/>
                        <a:gd name="T38" fmla="*/ 3 w 69"/>
                        <a:gd name="T39" fmla="*/ 88 h 94"/>
                        <a:gd name="T40" fmla="*/ 2 w 69"/>
                        <a:gd name="T41" fmla="*/ 93 h 94"/>
                        <a:gd name="T42" fmla="*/ 1 w 69"/>
                        <a:gd name="T43" fmla="*/ 94 h 94"/>
                        <a:gd name="T44" fmla="*/ 1 w 69"/>
                        <a:gd name="T45" fmla="*/ 93 h 94"/>
                        <a:gd name="T46" fmla="*/ 1 w 69"/>
                        <a:gd name="T47" fmla="*/ 88 h 94"/>
                        <a:gd name="T48" fmla="*/ 2 w 69"/>
                        <a:gd name="T49" fmla="*/ 74 h 94"/>
                        <a:gd name="T50" fmla="*/ 5 w 69"/>
                        <a:gd name="T51" fmla="*/ 65 h 94"/>
                        <a:gd name="T52" fmla="*/ 8 w 69"/>
                        <a:gd name="T53" fmla="*/ 55 h 94"/>
                        <a:gd name="T54" fmla="*/ 11 w 69"/>
                        <a:gd name="T55" fmla="*/ 51 h 94"/>
                        <a:gd name="T56" fmla="*/ 13 w 69"/>
                        <a:gd name="T57" fmla="*/ 46 h 94"/>
                        <a:gd name="T58" fmla="*/ 19 w 69"/>
                        <a:gd name="T59" fmla="*/ 36 h 94"/>
                        <a:gd name="T60" fmla="*/ 23 w 69"/>
                        <a:gd name="T61" fmla="*/ 32 h 94"/>
                        <a:gd name="T62" fmla="*/ 27 w 69"/>
                        <a:gd name="T63" fmla="*/ 27 h 94"/>
                        <a:gd name="T64" fmla="*/ 34 w 69"/>
                        <a:gd name="T65" fmla="*/ 20 h 94"/>
                        <a:gd name="T66" fmla="*/ 36 w 69"/>
                        <a:gd name="T67" fmla="*/ 18 h 94"/>
                        <a:gd name="T68" fmla="*/ 38 w 69"/>
                        <a:gd name="T69" fmla="*/ 16 h 94"/>
                        <a:gd name="T70" fmla="*/ 42 w 69"/>
                        <a:gd name="T71" fmla="*/ 13 h 94"/>
                        <a:gd name="T72" fmla="*/ 46 w 69"/>
                        <a:gd name="T73" fmla="*/ 11 h 94"/>
                        <a:gd name="T74" fmla="*/ 50 w 69"/>
                        <a:gd name="T75" fmla="*/ 8 h 94"/>
                        <a:gd name="T76" fmla="*/ 52 w 69"/>
                        <a:gd name="T77" fmla="*/ 7 h 94"/>
                        <a:gd name="T78" fmla="*/ 54 w 69"/>
                        <a:gd name="T79" fmla="*/ 6 h 94"/>
                        <a:gd name="T80" fmla="*/ 57 w 69"/>
                        <a:gd name="T81" fmla="*/ 5 h 94"/>
                        <a:gd name="T82" fmla="*/ 63 w 69"/>
                        <a:gd name="T83" fmla="*/ 2 h 94"/>
                        <a:gd name="T84" fmla="*/ 68 w 69"/>
                        <a:gd name="T85" fmla="*/ 1 h 94"/>
                        <a:gd name="T86" fmla="*/ 69 w 69"/>
                        <a:gd name="T87" fmla="*/ 1 h 94"/>
                        <a:gd name="T88" fmla="*/ 68 w 69"/>
                        <a:gd name="T89" fmla="*/ 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4">
                          <a:moveTo>
                            <a:pt x="68" y="3"/>
                          </a:moveTo>
                          <a:cubicBezTo>
                            <a:pt x="68" y="3"/>
                            <a:pt x="66" y="3"/>
                            <a:pt x="63" y="4"/>
                          </a:cubicBezTo>
                          <a:cubicBezTo>
                            <a:pt x="62" y="5"/>
                            <a:pt x="60" y="6"/>
                            <a:pt x="58" y="7"/>
                          </a:cubicBezTo>
                          <a:cubicBezTo>
                            <a:pt x="57" y="7"/>
                            <a:pt x="56" y="8"/>
                            <a:pt x="55" y="8"/>
                          </a:cubicBezTo>
                          <a:cubicBezTo>
                            <a:pt x="54" y="8"/>
                            <a:pt x="54" y="9"/>
                            <a:pt x="53" y="9"/>
                          </a:cubicBezTo>
                          <a:cubicBezTo>
                            <a:pt x="52" y="9"/>
                            <a:pt x="52" y="10"/>
                            <a:pt x="51" y="10"/>
                          </a:cubicBezTo>
                          <a:cubicBezTo>
                            <a:pt x="50" y="11"/>
                            <a:pt x="49" y="12"/>
                            <a:pt x="47" y="12"/>
                          </a:cubicBezTo>
                          <a:cubicBezTo>
                            <a:pt x="46" y="13"/>
                            <a:pt x="45" y="14"/>
                            <a:pt x="44" y="15"/>
                          </a:cubicBezTo>
                          <a:cubicBezTo>
                            <a:pt x="42" y="16"/>
                            <a:pt x="41" y="17"/>
                            <a:pt x="40" y="18"/>
                          </a:cubicBezTo>
                          <a:cubicBezTo>
                            <a:pt x="39" y="18"/>
                            <a:pt x="38" y="19"/>
                            <a:pt x="38" y="19"/>
                          </a:cubicBezTo>
                          <a:cubicBezTo>
                            <a:pt x="37" y="20"/>
                            <a:pt x="36" y="21"/>
                            <a:pt x="36" y="21"/>
                          </a:cubicBezTo>
                          <a:cubicBezTo>
                            <a:pt x="33" y="24"/>
                            <a:pt x="30" y="26"/>
                            <a:pt x="28" y="29"/>
                          </a:cubicBezTo>
                          <a:cubicBezTo>
                            <a:pt x="27" y="30"/>
                            <a:pt x="25" y="31"/>
                            <a:pt x="24" y="33"/>
                          </a:cubicBezTo>
                          <a:cubicBezTo>
                            <a:pt x="23" y="34"/>
                            <a:pt x="22" y="36"/>
                            <a:pt x="21" y="37"/>
                          </a:cubicBezTo>
                          <a:cubicBezTo>
                            <a:pt x="19" y="40"/>
                            <a:pt x="17" y="43"/>
                            <a:pt x="15" y="47"/>
                          </a:cubicBezTo>
                          <a:cubicBezTo>
                            <a:pt x="14" y="48"/>
                            <a:pt x="13" y="50"/>
                            <a:pt x="12" y="51"/>
                          </a:cubicBezTo>
                          <a:cubicBezTo>
                            <a:pt x="12" y="53"/>
                            <a:pt x="11" y="55"/>
                            <a:pt x="10" y="56"/>
                          </a:cubicBezTo>
                          <a:cubicBezTo>
                            <a:pt x="9" y="59"/>
                            <a:pt x="8" y="63"/>
                            <a:pt x="7" y="66"/>
                          </a:cubicBezTo>
                          <a:cubicBezTo>
                            <a:pt x="6" y="69"/>
                            <a:pt x="5" y="72"/>
                            <a:pt x="4" y="74"/>
                          </a:cubicBezTo>
                          <a:cubicBezTo>
                            <a:pt x="4" y="80"/>
                            <a:pt x="3" y="84"/>
                            <a:pt x="3" y="88"/>
                          </a:cubicBezTo>
                          <a:cubicBezTo>
                            <a:pt x="3" y="91"/>
                            <a:pt x="2" y="93"/>
                            <a:pt x="2" y="93"/>
                          </a:cubicBezTo>
                          <a:cubicBezTo>
                            <a:pt x="2" y="93"/>
                            <a:pt x="2" y="94"/>
                            <a:pt x="1" y="94"/>
                          </a:cubicBezTo>
                          <a:cubicBezTo>
                            <a:pt x="1" y="94"/>
                            <a:pt x="0" y="93"/>
                            <a:pt x="1" y="93"/>
                          </a:cubicBezTo>
                          <a:cubicBezTo>
                            <a:pt x="1" y="93"/>
                            <a:pt x="1" y="91"/>
                            <a:pt x="1" y="88"/>
                          </a:cubicBezTo>
                          <a:cubicBezTo>
                            <a:pt x="1" y="84"/>
                            <a:pt x="2" y="80"/>
                            <a:pt x="2" y="74"/>
                          </a:cubicBezTo>
                          <a:cubicBezTo>
                            <a:pt x="3" y="71"/>
                            <a:pt x="4" y="68"/>
                            <a:pt x="5" y="65"/>
                          </a:cubicBezTo>
                          <a:cubicBezTo>
                            <a:pt x="6" y="62"/>
                            <a:pt x="7" y="59"/>
                            <a:pt x="8" y="55"/>
                          </a:cubicBezTo>
                          <a:cubicBezTo>
                            <a:pt x="9" y="54"/>
                            <a:pt x="10" y="52"/>
                            <a:pt x="11" y="51"/>
                          </a:cubicBezTo>
                          <a:cubicBezTo>
                            <a:pt x="11" y="49"/>
                            <a:pt x="12" y="47"/>
                            <a:pt x="13" y="46"/>
                          </a:cubicBezTo>
                          <a:cubicBezTo>
                            <a:pt x="15" y="42"/>
                            <a:pt x="17" y="39"/>
                            <a:pt x="19" y="36"/>
                          </a:cubicBezTo>
                          <a:cubicBezTo>
                            <a:pt x="20" y="35"/>
                            <a:pt x="22" y="33"/>
                            <a:pt x="23" y="32"/>
                          </a:cubicBezTo>
                          <a:cubicBezTo>
                            <a:pt x="24" y="30"/>
                            <a:pt x="25" y="29"/>
                            <a:pt x="27" y="27"/>
                          </a:cubicBezTo>
                          <a:cubicBezTo>
                            <a:pt x="29" y="24"/>
                            <a:pt x="32" y="22"/>
                            <a:pt x="34" y="20"/>
                          </a:cubicBezTo>
                          <a:cubicBezTo>
                            <a:pt x="35" y="19"/>
                            <a:pt x="36" y="18"/>
                            <a:pt x="36" y="18"/>
                          </a:cubicBezTo>
                          <a:cubicBezTo>
                            <a:pt x="37" y="17"/>
                            <a:pt x="38" y="17"/>
                            <a:pt x="38" y="16"/>
                          </a:cubicBezTo>
                          <a:cubicBezTo>
                            <a:pt x="40" y="15"/>
                            <a:pt x="41" y="14"/>
                            <a:pt x="42" y="13"/>
                          </a:cubicBezTo>
                          <a:cubicBezTo>
                            <a:pt x="44" y="12"/>
                            <a:pt x="45" y="12"/>
                            <a:pt x="46" y="11"/>
                          </a:cubicBezTo>
                          <a:cubicBezTo>
                            <a:pt x="48" y="10"/>
                            <a:pt x="49" y="9"/>
                            <a:pt x="50" y="8"/>
                          </a:cubicBezTo>
                          <a:cubicBezTo>
                            <a:pt x="51" y="8"/>
                            <a:pt x="51" y="8"/>
                            <a:pt x="52" y="7"/>
                          </a:cubicBezTo>
                          <a:cubicBezTo>
                            <a:pt x="53" y="7"/>
                            <a:pt x="53" y="7"/>
                            <a:pt x="54" y="6"/>
                          </a:cubicBezTo>
                          <a:cubicBezTo>
                            <a:pt x="55" y="6"/>
                            <a:pt x="56" y="5"/>
                            <a:pt x="57" y="5"/>
                          </a:cubicBezTo>
                          <a:cubicBezTo>
                            <a:pt x="59" y="4"/>
                            <a:pt x="61" y="3"/>
                            <a:pt x="63" y="2"/>
                          </a:cubicBezTo>
                          <a:cubicBezTo>
                            <a:pt x="66" y="1"/>
                            <a:pt x="68" y="1"/>
                            <a:pt x="68" y="1"/>
                          </a:cubicBezTo>
                          <a:cubicBezTo>
                            <a:pt x="68" y="0"/>
                            <a:pt x="69" y="1"/>
                            <a:pt x="69" y="1"/>
                          </a:cubicBezTo>
                          <a:cubicBezTo>
                            <a:pt x="69" y="2"/>
                            <a:pt x="69" y="2"/>
                            <a:pt x="68"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Freeform 258">
                      <a:extLst>
                        <a:ext uri="{FF2B5EF4-FFF2-40B4-BE49-F238E27FC236}">
                          <a16:creationId xmlns:a16="http://schemas.microsoft.com/office/drawing/2014/main" id="{8E630AFA-8A77-4F3A-8EB3-D9C4DDFF43DF}"/>
                        </a:ext>
                      </a:extLst>
                    </p:cNvPr>
                    <p:cNvSpPr>
                      <a:spLocks/>
                    </p:cNvSpPr>
                    <p:nvPr/>
                  </p:nvSpPr>
                  <p:spPr bwMode="auto">
                    <a:xfrm>
                      <a:off x="3308350" y="4649788"/>
                      <a:ext cx="84138" cy="92075"/>
                    </a:xfrm>
                    <a:custGeom>
                      <a:avLst/>
                      <a:gdLst>
                        <a:gd name="T0" fmla="*/ 10 w 12"/>
                        <a:gd name="T1" fmla="*/ 0 h 13"/>
                        <a:gd name="T2" fmla="*/ 0 w 12"/>
                        <a:gd name="T3" fmla="*/ 13 h 13"/>
                        <a:gd name="T4" fmla="*/ 2 w 12"/>
                        <a:gd name="T5" fmla="*/ 13 h 13"/>
                        <a:gd name="T6" fmla="*/ 6 w 12"/>
                        <a:gd name="T7" fmla="*/ 12 h 13"/>
                        <a:gd name="T8" fmla="*/ 12 w 12"/>
                        <a:gd name="T9" fmla="*/ 12 h 13"/>
                        <a:gd name="T10" fmla="*/ 11 w 12"/>
                        <a:gd name="T11" fmla="*/ 6 h 13"/>
                        <a:gd name="T12" fmla="*/ 10 w 12"/>
                        <a:gd name="T13" fmla="*/ 2 h 13"/>
                        <a:gd name="T14" fmla="*/ 10 w 12"/>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3">
                          <a:moveTo>
                            <a:pt x="10" y="0"/>
                          </a:moveTo>
                          <a:cubicBezTo>
                            <a:pt x="10" y="0"/>
                            <a:pt x="0" y="13"/>
                            <a:pt x="0" y="13"/>
                          </a:cubicBezTo>
                          <a:cubicBezTo>
                            <a:pt x="0" y="13"/>
                            <a:pt x="1" y="13"/>
                            <a:pt x="2" y="13"/>
                          </a:cubicBezTo>
                          <a:cubicBezTo>
                            <a:pt x="3" y="13"/>
                            <a:pt x="5" y="12"/>
                            <a:pt x="6" y="12"/>
                          </a:cubicBezTo>
                          <a:cubicBezTo>
                            <a:pt x="9" y="12"/>
                            <a:pt x="12" y="12"/>
                            <a:pt x="12" y="12"/>
                          </a:cubicBezTo>
                          <a:cubicBezTo>
                            <a:pt x="12" y="12"/>
                            <a:pt x="11" y="9"/>
                            <a:pt x="11" y="6"/>
                          </a:cubicBezTo>
                          <a:cubicBezTo>
                            <a:pt x="10" y="5"/>
                            <a:pt x="10" y="3"/>
                            <a:pt x="10" y="2"/>
                          </a:cubicBezTo>
                          <a:cubicBezTo>
                            <a:pt x="10" y="1"/>
                            <a:pt x="10" y="0"/>
                            <a:pt x="1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 name="Freeform 259">
                      <a:extLst>
                        <a:ext uri="{FF2B5EF4-FFF2-40B4-BE49-F238E27FC236}">
                          <a16:creationId xmlns:a16="http://schemas.microsoft.com/office/drawing/2014/main" id="{87A622DD-39EF-4692-821D-8FDA0551238D}"/>
                        </a:ext>
                      </a:extLst>
                    </p:cNvPr>
                    <p:cNvSpPr>
                      <a:spLocks/>
                    </p:cNvSpPr>
                    <p:nvPr/>
                  </p:nvSpPr>
                  <p:spPr bwMode="auto">
                    <a:xfrm>
                      <a:off x="3208338" y="4692650"/>
                      <a:ext cx="85725" cy="141288"/>
                    </a:xfrm>
                    <a:custGeom>
                      <a:avLst/>
                      <a:gdLst>
                        <a:gd name="T0" fmla="*/ 11 w 12"/>
                        <a:gd name="T1" fmla="*/ 2 h 20"/>
                        <a:gd name="T2" fmla="*/ 6 w 12"/>
                        <a:gd name="T3" fmla="*/ 10 h 20"/>
                        <a:gd name="T4" fmla="*/ 3 w 12"/>
                        <a:gd name="T5" fmla="*/ 17 h 20"/>
                        <a:gd name="T6" fmla="*/ 2 w 12"/>
                        <a:gd name="T7" fmla="*/ 19 h 20"/>
                        <a:gd name="T8" fmla="*/ 2 w 12"/>
                        <a:gd name="T9" fmla="*/ 19 h 20"/>
                        <a:gd name="T10" fmla="*/ 1 w 12"/>
                        <a:gd name="T11" fmla="*/ 20 h 20"/>
                        <a:gd name="T12" fmla="*/ 0 w 12"/>
                        <a:gd name="T13" fmla="*/ 19 h 20"/>
                        <a:gd name="T14" fmla="*/ 0 w 12"/>
                        <a:gd name="T15" fmla="*/ 18 h 20"/>
                        <a:gd name="T16" fmla="*/ 1 w 12"/>
                        <a:gd name="T17" fmla="*/ 16 h 20"/>
                        <a:gd name="T18" fmla="*/ 4 w 12"/>
                        <a:gd name="T19" fmla="*/ 9 h 20"/>
                        <a:gd name="T20" fmla="*/ 10 w 12"/>
                        <a:gd name="T21" fmla="*/ 0 h 20"/>
                        <a:gd name="T22" fmla="*/ 11 w 12"/>
                        <a:gd name="T23" fmla="*/ 0 h 20"/>
                        <a:gd name="T24" fmla="*/ 11 w 12"/>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1" y="2"/>
                          </a:moveTo>
                          <a:cubicBezTo>
                            <a:pt x="11" y="2"/>
                            <a:pt x="9" y="6"/>
                            <a:pt x="6" y="10"/>
                          </a:cubicBezTo>
                          <a:cubicBezTo>
                            <a:pt x="5" y="13"/>
                            <a:pt x="4" y="15"/>
                            <a:pt x="3" y="17"/>
                          </a:cubicBezTo>
                          <a:cubicBezTo>
                            <a:pt x="3" y="17"/>
                            <a:pt x="2" y="18"/>
                            <a:pt x="2" y="19"/>
                          </a:cubicBezTo>
                          <a:cubicBezTo>
                            <a:pt x="2" y="19"/>
                            <a:pt x="2" y="19"/>
                            <a:pt x="2" y="19"/>
                          </a:cubicBezTo>
                          <a:cubicBezTo>
                            <a:pt x="2" y="20"/>
                            <a:pt x="1" y="20"/>
                            <a:pt x="1" y="20"/>
                          </a:cubicBezTo>
                          <a:cubicBezTo>
                            <a:pt x="0" y="20"/>
                            <a:pt x="0" y="19"/>
                            <a:pt x="0" y="19"/>
                          </a:cubicBezTo>
                          <a:cubicBezTo>
                            <a:pt x="0" y="19"/>
                            <a:pt x="0" y="18"/>
                            <a:pt x="0" y="18"/>
                          </a:cubicBezTo>
                          <a:cubicBezTo>
                            <a:pt x="1" y="17"/>
                            <a:pt x="1" y="17"/>
                            <a:pt x="1" y="16"/>
                          </a:cubicBezTo>
                          <a:cubicBezTo>
                            <a:pt x="2" y="14"/>
                            <a:pt x="3" y="12"/>
                            <a:pt x="4" y="9"/>
                          </a:cubicBezTo>
                          <a:cubicBezTo>
                            <a:pt x="7" y="5"/>
                            <a:pt x="10" y="0"/>
                            <a:pt x="10" y="0"/>
                          </a:cubicBezTo>
                          <a:cubicBezTo>
                            <a:pt x="10" y="0"/>
                            <a:pt x="11" y="0"/>
                            <a:pt x="11" y="0"/>
                          </a:cubicBezTo>
                          <a:cubicBezTo>
                            <a:pt x="12" y="0"/>
                            <a:pt x="12" y="1"/>
                            <a:pt x="11"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 name="Freeform 260">
                      <a:extLst>
                        <a:ext uri="{FF2B5EF4-FFF2-40B4-BE49-F238E27FC236}">
                          <a16:creationId xmlns:a16="http://schemas.microsoft.com/office/drawing/2014/main" id="{7DF6BD9E-D7AA-4858-932B-E9AB1AD2B884}"/>
                        </a:ext>
                      </a:extLst>
                    </p:cNvPr>
                    <p:cNvSpPr>
                      <a:spLocks/>
                    </p:cNvSpPr>
                    <p:nvPr/>
                  </p:nvSpPr>
                  <p:spPr bwMode="auto">
                    <a:xfrm>
                      <a:off x="3308350" y="4614863"/>
                      <a:ext cx="41275" cy="49213"/>
                    </a:xfrm>
                    <a:custGeom>
                      <a:avLst/>
                      <a:gdLst>
                        <a:gd name="T0" fmla="*/ 6 w 6"/>
                        <a:gd name="T1" fmla="*/ 2 h 7"/>
                        <a:gd name="T2" fmla="*/ 4 w 6"/>
                        <a:gd name="T3" fmla="*/ 4 h 7"/>
                        <a:gd name="T4" fmla="*/ 2 w 6"/>
                        <a:gd name="T5" fmla="*/ 7 h 7"/>
                        <a:gd name="T6" fmla="*/ 0 w 6"/>
                        <a:gd name="T7" fmla="*/ 7 h 7"/>
                        <a:gd name="T8" fmla="*/ 0 w 6"/>
                        <a:gd name="T9" fmla="*/ 5 h 7"/>
                        <a:gd name="T10" fmla="*/ 2 w 6"/>
                        <a:gd name="T11" fmla="*/ 3 h 7"/>
                        <a:gd name="T12" fmla="*/ 4 w 6"/>
                        <a:gd name="T13" fmla="*/ 1 h 7"/>
                        <a:gd name="T14" fmla="*/ 6 w 6"/>
                        <a:gd name="T15" fmla="*/ 0 h 7"/>
                        <a:gd name="T16" fmla="*/ 6 w 6"/>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6" y="2"/>
                          </a:moveTo>
                          <a:cubicBezTo>
                            <a:pt x="6" y="2"/>
                            <a:pt x="5" y="3"/>
                            <a:pt x="4" y="4"/>
                          </a:cubicBezTo>
                          <a:cubicBezTo>
                            <a:pt x="3" y="5"/>
                            <a:pt x="2" y="7"/>
                            <a:pt x="2" y="7"/>
                          </a:cubicBezTo>
                          <a:cubicBezTo>
                            <a:pt x="1" y="7"/>
                            <a:pt x="1" y="7"/>
                            <a:pt x="0" y="7"/>
                          </a:cubicBezTo>
                          <a:cubicBezTo>
                            <a:pt x="0" y="7"/>
                            <a:pt x="0" y="6"/>
                            <a:pt x="0" y="5"/>
                          </a:cubicBezTo>
                          <a:cubicBezTo>
                            <a:pt x="0" y="5"/>
                            <a:pt x="1" y="4"/>
                            <a:pt x="2" y="3"/>
                          </a:cubicBezTo>
                          <a:cubicBezTo>
                            <a:pt x="3" y="2"/>
                            <a:pt x="4" y="1"/>
                            <a:pt x="4" y="1"/>
                          </a:cubicBezTo>
                          <a:cubicBezTo>
                            <a:pt x="5" y="0"/>
                            <a:pt x="5" y="0"/>
                            <a:pt x="6" y="0"/>
                          </a:cubicBezTo>
                          <a:cubicBezTo>
                            <a:pt x="6" y="1"/>
                            <a:pt x="6" y="1"/>
                            <a:pt x="6"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 name="Freeform 261">
                      <a:extLst>
                        <a:ext uri="{FF2B5EF4-FFF2-40B4-BE49-F238E27FC236}">
                          <a16:creationId xmlns:a16="http://schemas.microsoft.com/office/drawing/2014/main" id="{56642A2C-4DF7-4F09-B719-0E5CE77C0A9C}"/>
                        </a:ext>
                      </a:extLst>
                    </p:cNvPr>
                    <p:cNvSpPr>
                      <a:spLocks/>
                    </p:cNvSpPr>
                    <p:nvPr/>
                  </p:nvSpPr>
                  <p:spPr bwMode="auto">
                    <a:xfrm>
                      <a:off x="3681413" y="4408488"/>
                      <a:ext cx="769938" cy="298450"/>
                    </a:xfrm>
                    <a:custGeom>
                      <a:avLst/>
                      <a:gdLst>
                        <a:gd name="T0" fmla="*/ 107 w 109"/>
                        <a:gd name="T1" fmla="*/ 41 h 42"/>
                        <a:gd name="T2" fmla="*/ 104 w 109"/>
                        <a:gd name="T3" fmla="*/ 37 h 42"/>
                        <a:gd name="T4" fmla="*/ 100 w 109"/>
                        <a:gd name="T5" fmla="*/ 33 h 42"/>
                        <a:gd name="T6" fmla="*/ 98 w 109"/>
                        <a:gd name="T7" fmla="*/ 30 h 42"/>
                        <a:gd name="T8" fmla="*/ 95 w 109"/>
                        <a:gd name="T9" fmla="*/ 28 h 42"/>
                        <a:gd name="T10" fmla="*/ 92 w 109"/>
                        <a:gd name="T11" fmla="*/ 25 h 42"/>
                        <a:gd name="T12" fmla="*/ 88 w 109"/>
                        <a:gd name="T13" fmla="*/ 22 h 42"/>
                        <a:gd name="T14" fmla="*/ 84 w 109"/>
                        <a:gd name="T15" fmla="*/ 19 h 42"/>
                        <a:gd name="T16" fmla="*/ 80 w 109"/>
                        <a:gd name="T17" fmla="*/ 16 h 42"/>
                        <a:gd name="T18" fmla="*/ 75 w 109"/>
                        <a:gd name="T19" fmla="*/ 14 h 42"/>
                        <a:gd name="T20" fmla="*/ 70 w 109"/>
                        <a:gd name="T21" fmla="*/ 11 h 42"/>
                        <a:gd name="T22" fmla="*/ 68 w 109"/>
                        <a:gd name="T23" fmla="*/ 10 h 42"/>
                        <a:gd name="T24" fmla="*/ 65 w 109"/>
                        <a:gd name="T25" fmla="*/ 9 h 42"/>
                        <a:gd name="T26" fmla="*/ 60 w 109"/>
                        <a:gd name="T27" fmla="*/ 7 h 42"/>
                        <a:gd name="T28" fmla="*/ 19 w 109"/>
                        <a:gd name="T29" fmla="*/ 3 h 42"/>
                        <a:gd name="T30" fmla="*/ 12 w 109"/>
                        <a:gd name="T31" fmla="*/ 4 h 42"/>
                        <a:gd name="T32" fmla="*/ 9 w 109"/>
                        <a:gd name="T33" fmla="*/ 5 h 42"/>
                        <a:gd name="T34" fmla="*/ 6 w 109"/>
                        <a:gd name="T35" fmla="*/ 6 h 42"/>
                        <a:gd name="T36" fmla="*/ 2 w 109"/>
                        <a:gd name="T37" fmla="*/ 6 h 42"/>
                        <a:gd name="T38" fmla="*/ 1 w 109"/>
                        <a:gd name="T39" fmla="*/ 7 h 42"/>
                        <a:gd name="T40" fmla="*/ 0 w 109"/>
                        <a:gd name="T41" fmla="*/ 6 h 42"/>
                        <a:gd name="T42" fmla="*/ 1 w 109"/>
                        <a:gd name="T43" fmla="*/ 5 h 42"/>
                        <a:gd name="T44" fmla="*/ 2 w 109"/>
                        <a:gd name="T45" fmla="*/ 5 h 42"/>
                        <a:gd name="T46" fmla="*/ 6 w 109"/>
                        <a:gd name="T47" fmla="*/ 4 h 42"/>
                        <a:gd name="T48" fmla="*/ 8 w 109"/>
                        <a:gd name="T49" fmla="*/ 3 h 42"/>
                        <a:gd name="T50" fmla="*/ 11 w 109"/>
                        <a:gd name="T51" fmla="*/ 2 h 42"/>
                        <a:gd name="T52" fmla="*/ 19 w 109"/>
                        <a:gd name="T53" fmla="*/ 1 h 42"/>
                        <a:gd name="T54" fmla="*/ 60 w 109"/>
                        <a:gd name="T55" fmla="*/ 5 h 42"/>
                        <a:gd name="T56" fmla="*/ 66 w 109"/>
                        <a:gd name="T57" fmla="*/ 7 h 42"/>
                        <a:gd name="T58" fmla="*/ 68 w 109"/>
                        <a:gd name="T59" fmla="*/ 8 h 42"/>
                        <a:gd name="T60" fmla="*/ 71 w 109"/>
                        <a:gd name="T61" fmla="*/ 9 h 42"/>
                        <a:gd name="T62" fmla="*/ 76 w 109"/>
                        <a:gd name="T63" fmla="*/ 12 h 42"/>
                        <a:gd name="T64" fmla="*/ 81 w 109"/>
                        <a:gd name="T65" fmla="*/ 15 h 42"/>
                        <a:gd name="T66" fmla="*/ 85 w 109"/>
                        <a:gd name="T67" fmla="*/ 17 h 42"/>
                        <a:gd name="T68" fmla="*/ 89 w 109"/>
                        <a:gd name="T69" fmla="*/ 20 h 42"/>
                        <a:gd name="T70" fmla="*/ 93 w 109"/>
                        <a:gd name="T71" fmla="*/ 23 h 42"/>
                        <a:gd name="T72" fmla="*/ 96 w 109"/>
                        <a:gd name="T73" fmla="*/ 26 h 42"/>
                        <a:gd name="T74" fmla="*/ 99 w 109"/>
                        <a:gd name="T75" fmla="*/ 29 h 42"/>
                        <a:gd name="T76" fmla="*/ 102 w 109"/>
                        <a:gd name="T77" fmla="*/ 32 h 42"/>
                        <a:gd name="T78" fmla="*/ 106 w 109"/>
                        <a:gd name="T79" fmla="*/ 36 h 42"/>
                        <a:gd name="T80" fmla="*/ 109 w 109"/>
                        <a:gd name="T81" fmla="*/ 40 h 42"/>
                        <a:gd name="T82" fmla="*/ 109 w 109"/>
                        <a:gd name="T83" fmla="*/ 42 h 42"/>
                        <a:gd name="T84" fmla="*/ 107 w 109"/>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07" y="41"/>
                          </a:moveTo>
                          <a:cubicBezTo>
                            <a:pt x="107" y="41"/>
                            <a:pt x="106" y="40"/>
                            <a:pt x="104" y="37"/>
                          </a:cubicBezTo>
                          <a:cubicBezTo>
                            <a:pt x="103" y="36"/>
                            <a:pt x="102" y="35"/>
                            <a:pt x="100" y="33"/>
                          </a:cubicBezTo>
                          <a:cubicBezTo>
                            <a:pt x="100" y="32"/>
                            <a:pt x="99" y="31"/>
                            <a:pt x="98" y="30"/>
                          </a:cubicBezTo>
                          <a:cubicBezTo>
                            <a:pt x="97" y="29"/>
                            <a:pt x="96" y="29"/>
                            <a:pt x="95" y="28"/>
                          </a:cubicBezTo>
                          <a:cubicBezTo>
                            <a:pt x="94" y="27"/>
                            <a:pt x="93" y="26"/>
                            <a:pt x="92" y="25"/>
                          </a:cubicBezTo>
                          <a:cubicBezTo>
                            <a:pt x="90" y="24"/>
                            <a:pt x="89" y="23"/>
                            <a:pt x="88" y="22"/>
                          </a:cubicBezTo>
                          <a:cubicBezTo>
                            <a:pt x="87" y="21"/>
                            <a:pt x="85" y="20"/>
                            <a:pt x="84" y="19"/>
                          </a:cubicBezTo>
                          <a:cubicBezTo>
                            <a:pt x="83" y="18"/>
                            <a:pt x="81" y="17"/>
                            <a:pt x="80" y="16"/>
                          </a:cubicBezTo>
                          <a:cubicBezTo>
                            <a:pt x="78" y="15"/>
                            <a:pt x="77" y="14"/>
                            <a:pt x="75" y="14"/>
                          </a:cubicBezTo>
                          <a:cubicBezTo>
                            <a:pt x="73" y="13"/>
                            <a:pt x="72" y="12"/>
                            <a:pt x="70" y="11"/>
                          </a:cubicBezTo>
                          <a:cubicBezTo>
                            <a:pt x="68" y="10"/>
                            <a:pt x="68" y="10"/>
                            <a:pt x="68" y="10"/>
                          </a:cubicBezTo>
                          <a:cubicBezTo>
                            <a:pt x="65" y="9"/>
                            <a:pt x="65" y="9"/>
                            <a:pt x="65" y="9"/>
                          </a:cubicBezTo>
                          <a:cubicBezTo>
                            <a:pt x="63" y="8"/>
                            <a:pt x="62" y="8"/>
                            <a:pt x="60" y="7"/>
                          </a:cubicBezTo>
                          <a:cubicBezTo>
                            <a:pt x="46" y="2"/>
                            <a:pt x="30" y="2"/>
                            <a:pt x="19" y="3"/>
                          </a:cubicBezTo>
                          <a:cubicBezTo>
                            <a:pt x="17" y="3"/>
                            <a:pt x="14" y="4"/>
                            <a:pt x="12" y="4"/>
                          </a:cubicBezTo>
                          <a:cubicBezTo>
                            <a:pt x="11" y="4"/>
                            <a:pt x="10" y="5"/>
                            <a:pt x="9" y="5"/>
                          </a:cubicBezTo>
                          <a:cubicBezTo>
                            <a:pt x="8" y="5"/>
                            <a:pt x="7" y="5"/>
                            <a:pt x="6" y="6"/>
                          </a:cubicBezTo>
                          <a:cubicBezTo>
                            <a:pt x="4" y="6"/>
                            <a:pt x="3" y="6"/>
                            <a:pt x="2" y="6"/>
                          </a:cubicBezTo>
                          <a:cubicBezTo>
                            <a:pt x="2" y="7"/>
                            <a:pt x="1" y="7"/>
                            <a:pt x="1" y="7"/>
                          </a:cubicBezTo>
                          <a:cubicBezTo>
                            <a:pt x="1" y="7"/>
                            <a:pt x="0" y="7"/>
                            <a:pt x="0" y="6"/>
                          </a:cubicBezTo>
                          <a:cubicBezTo>
                            <a:pt x="0" y="6"/>
                            <a:pt x="0" y="5"/>
                            <a:pt x="1" y="5"/>
                          </a:cubicBezTo>
                          <a:cubicBezTo>
                            <a:pt x="1" y="5"/>
                            <a:pt x="1" y="5"/>
                            <a:pt x="2" y="5"/>
                          </a:cubicBezTo>
                          <a:cubicBezTo>
                            <a:pt x="3" y="4"/>
                            <a:pt x="4" y="4"/>
                            <a:pt x="6" y="4"/>
                          </a:cubicBezTo>
                          <a:cubicBezTo>
                            <a:pt x="6" y="3"/>
                            <a:pt x="7" y="3"/>
                            <a:pt x="8" y="3"/>
                          </a:cubicBezTo>
                          <a:cubicBezTo>
                            <a:pt x="9" y="3"/>
                            <a:pt x="10" y="2"/>
                            <a:pt x="11" y="2"/>
                          </a:cubicBezTo>
                          <a:cubicBezTo>
                            <a:pt x="14" y="2"/>
                            <a:pt x="16" y="1"/>
                            <a:pt x="19" y="1"/>
                          </a:cubicBezTo>
                          <a:cubicBezTo>
                            <a:pt x="30" y="0"/>
                            <a:pt x="46" y="0"/>
                            <a:pt x="60" y="5"/>
                          </a:cubicBezTo>
                          <a:cubicBezTo>
                            <a:pt x="62" y="6"/>
                            <a:pt x="64" y="7"/>
                            <a:pt x="66" y="7"/>
                          </a:cubicBezTo>
                          <a:cubicBezTo>
                            <a:pt x="68" y="8"/>
                            <a:pt x="68" y="8"/>
                            <a:pt x="68" y="8"/>
                          </a:cubicBezTo>
                          <a:cubicBezTo>
                            <a:pt x="71" y="9"/>
                            <a:pt x="71" y="9"/>
                            <a:pt x="71" y="9"/>
                          </a:cubicBezTo>
                          <a:cubicBezTo>
                            <a:pt x="73" y="10"/>
                            <a:pt x="74" y="11"/>
                            <a:pt x="76" y="12"/>
                          </a:cubicBezTo>
                          <a:cubicBezTo>
                            <a:pt x="78" y="13"/>
                            <a:pt x="79" y="14"/>
                            <a:pt x="81" y="15"/>
                          </a:cubicBezTo>
                          <a:cubicBezTo>
                            <a:pt x="82" y="16"/>
                            <a:pt x="84" y="16"/>
                            <a:pt x="85" y="17"/>
                          </a:cubicBezTo>
                          <a:cubicBezTo>
                            <a:pt x="86" y="18"/>
                            <a:pt x="88" y="19"/>
                            <a:pt x="89" y="20"/>
                          </a:cubicBezTo>
                          <a:cubicBezTo>
                            <a:pt x="90" y="21"/>
                            <a:pt x="92" y="22"/>
                            <a:pt x="93" y="23"/>
                          </a:cubicBezTo>
                          <a:cubicBezTo>
                            <a:pt x="94" y="24"/>
                            <a:pt x="95" y="25"/>
                            <a:pt x="96" y="26"/>
                          </a:cubicBezTo>
                          <a:cubicBezTo>
                            <a:pt x="97" y="27"/>
                            <a:pt x="98" y="28"/>
                            <a:pt x="99" y="29"/>
                          </a:cubicBezTo>
                          <a:cubicBezTo>
                            <a:pt x="100" y="30"/>
                            <a:pt x="101" y="31"/>
                            <a:pt x="102" y="32"/>
                          </a:cubicBezTo>
                          <a:cubicBezTo>
                            <a:pt x="103" y="33"/>
                            <a:pt x="105" y="35"/>
                            <a:pt x="106" y="36"/>
                          </a:cubicBezTo>
                          <a:cubicBezTo>
                            <a:pt x="108" y="39"/>
                            <a:pt x="109" y="40"/>
                            <a:pt x="109" y="40"/>
                          </a:cubicBezTo>
                          <a:cubicBezTo>
                            <a:pt x="109" y="41"/>
                            <a:pt x="109" y="41"/>
                            <a:pt x="109" y="42"/>
                          </a:cubicBezTo>
                          <a:cubicBezTo>
                            <a:pt x="108" y="42"/>
                            <a:pt x="108" y="42"/>
                            <a:pt x="107" y="4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 name="Freeform 262">
                      <a:extLst>
                        <a:ext uri="{FF2B5EF4-FFF2-40B4-BE49-F238E27FC236}">
                          <a16:creationId xmlns:a16="http://schemas.microsoft.com/office/drawing/2014/main" id="{C455DCCF-8C41-48C2-B95B-DE65FDA27C5A}"/>
                        </a:ext>
                      </a:extLst>
                    </p:cNvPr>
                    <p:cNvSpPr>
                      <a:spLocks/>
                    </p:cNvSpPr>
                    <p:nvPr/>
                  </p:nvSpPr>
                  <p:spPr bwMode="auto">
                    <a:xfrm>
                      <a:off x="4062413" y="4437063"/>
                      <a:ext cx="106363" cy="77788"/>
                    </a:xfrm>
                    <a:custGeom>
                      <a:avLst/>
                      <a:gdLst>
                        <a:gd name="T0" fmla="*/ 15 w 15"/>
                        <a:gd name="T1" fmla="*/ 5 h 11"/>
                        <a:gd name="T2" fmla="*/ 12 w 15"/>
                        <a:gd name="T3" fmla="*/ 5 h 11"/>
                        <a:gd name="T4" fmla="*/ 7 w 15"/>
                        <a:gd name="T5" fmla="*/ 3 h 11"/>
                        <a:gd name="T6" fmla="*/ 5 w 15"/>
                        <a:gd name="T7" fmla="*/ 2 h 11"/>
                        <a:gd name="T8" fmla="*/ 2 w 15"/>
                        <a:gd name="T9" fmla="*/ 1 h 11"/>
                        <a:gd name="T10" fmla="*/ 0 w 15"/>
                        <a:gd name="T11" fmla="*/ 0 h 11"/>
                        <a:gd name="T12" fmla="*/ 2 w 15"/>
                        <a:gd name="T13" fmla="*/ 5 h 11"/>
                        <a:gd name="T14" fmla="*/ 3 w 15"/>
                        <a:gd name="T15" fmla="*/ 7 h 11"/>
                        <a:gd name="T16" fmla="*/ 4 w 15"/>
                        <a:gd name="T17" fmla="*/ 9 h 11"/>
                        <a:gd name="T18" fmla="*/ 5 w 15"/>
                        <a:gd name="T19" fmla="*/ 11 h 11"/>
                        <a:gd name="T20" fmla="*/ 10 w 15"/>
                        <a:gd name="T21" fmla="*/ 8 h 11"/>
                        <a:gd name="T22" fmla="*/ 13 w 15"/>
                        <a:gd name="T23" fmla="*/ 6 h 11"/>
                        <a:gd name="T24" fmla="*/ 15 w 15"/>
                        <a:gd name="T2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1">
                          <a:moveTo>
                            <a:pt x="15" y="5"/>
                          </a:moveTo>
                          <a:cubicBezTo>
                            <a:pt x="15" y="5"/>
                            <a:pt x="14" y="5"/>
                            <a:pt x="12" y="5"/>
                          </a:cubicBezTo>
                          <a:cubicBezTo>
                            <a:pt x="11" y="4"/>
                            <a:pt x="9" y="3"/>
                            <a:pt x="7" y="3"/>
                          </a:cubicBezTo>
                          <a:cubicBezTo>
                            <a:pt x="6" y="2"/>
                            <a:pt x="5" y="2"/>
                            <a:pt x="5" y="2"/>
                          </a:cubicBezTo>
                          <a:cubicBezTo>
                            <a:pt x="4" y="1"/>
                            <a:pt x="3" y="1"/>
                            <a:pt x="2" y="1"/>
                          </a:cubicBezTo>
                          <a:cubicBezTo>
                            <a:pt x="1" y="1"/>
                            <a:pt x="0" y="0"/>
                            <a:pt x="0" y="0"/>
                          </a:cubicBezTo>
                          <a:cubicBezTo>
                            <a:pt x="0" y="0"/>
                            <a:pt x="1" y="3"/>
                            <a:pt x="2" y="5"/>
                          </a:cubicBezTo>
                          <a:cubicBezTo>
                            <a:pt x="3" y="6"/>
                            <a:pt x="3" y="7"/>
                            <a:pt x="3" y="7"/>
                          </a:cubicBezTo>
                          <a:cubicBezTo>
                            <a:pt x="4" y="8"/>
                            <a:pt x="4" y="9"/>
                            <a:pt x="4" y="9"/>
                          </a:cubicBezTo>
                          <a:cubicBezTo>
                            <a:pt x="4" y="10"/>
                            <a:pt x="5" y="11"/>
                            <a:pt x="5" y="11"/>
                          </a:cubicBezTo>
                          <a:cubicBezTo>
                            <a:pt x="5" y="11"/>
                            <a:pt x="7" y="9"/>
                            <a:pt x="10" y="8"/>
                          </a:cubicBezTo>
                          <a:cubicBezTo>
                            <a:pt x="11" y="7"/>
                            <a:pt x="12" y="7"/>
                            <a:pt x="13" y="6"/>
                          </a:cubicBezTo>
                          <a:cubicBezTo>
                            <a:pt x="14" y="6"/>
                            <a:pt x="15" y="5"/>
                            <a:pt x="15" y="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 name="Freeform 263">
                      <a:extLst>
                        <a:ext uri="{FF2B5EF4-FFF2-40B4-BE49-F238E27FC236}">
                          <a16:creationId xmlns:a16="http://schemas.microsoft.com/office/drawing/2014/main" id="{2AC5C716-A03D-41B6-8036-2CB5E01EEE88}"/>
                        </a:ext>
                      </a:extLst>
                    </p:cNvPr>
                    <p:cNvSpPr>
                      <a:spLocks/>
                    </p:cNvSpPr>
                    <p:nvPr/>
                  </p:nvSpPr>
                  <p:spPr bwMode="auto">
                    <a:xfrm>
                      <a:off x="3943350" y="4367213"/>
                      <a:ext cx="161925" cy="41275"/>
                    </a:xfrm>
                    <a:custGeom>
                      <a:avLst/>
                      <a:gdLst>
                        <a:gd name="T0" fmla="*/ 21 w 23"/>
                        <a:gd name="T1" fmla="*/ 6 h 6"/>
                        <a:gd name="T2" fmla="*/ 18 w 23"/>
                        <a:gd name="T3" fmla="*/ 5 h 6"/>
                        <a:gd name="T4" fmla="*/ 11 w 23"/>
                        <a:gd name="T5" fmla="*/ 4 h 6"/>
                        <a:gd name="T6" fmla="*/ 4 w 23"/>
                        <a:gd name="T7" fmla="*/ 3 h 6"/>
                        <a:gd name="T8" fmla="*/ 2 w 23"/>
                        <a:gd name="T9" fmla="*/ 2 h 6"/>
                        <a:gd name="T10" fmla="*/ 1 w 23"/>
                        <a:gd name="T11" fmla="*/ 2 h 6"/>
                        <a:gd name="T12" fmla="*/ 0 w 23"/>
                        <a:gd name="T13" fmla="*/ 1 h 6"/>
                        <a:gd name="T14" fmla="*/ 1 w 23"/>
                        <a:gd name="T15" fmla="*/ 0 h 6"/>
                        <a:gd name="T16" fmla="*/ 2 w 23"/>
                        <a:gd name="T17" fmla="*/ 0 h 6"/>
                        <a:gd name="T18" fmla="*/ 5 w 23"/>
                        <a:gd name="T19" fmla="*/ 1 h 6"/>
                        <a:gd name="T20" fmla="*/ 12 w 23"/>
                        <a:gd name="T21" fmla="*/ 2 h 6"/>
                        <a:gd name="T22" fmla="*/ 18 w 23"/>
                        <a:gd name="T23" fmla="*/ 3 h 6"/>
                        <a:gd name="T24" fmla="*/ 22 w 23"/>
                        <a:gd name="T25" fmla="*/ 4 h 6"/>
                        <a:gd name="T26" fmla="*/ 22 w 23"/>
                        <a:gd name="T27" fmla="*/ 5 h 6"/>
                        <a:gd name="T28" fmla="*/ 21 w 23"/>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6">
                          <a:moveTo>
                            <a:pt x="21" y="6"/>
                          </a:moveTo>
                          <a:cubicBezTo>
                            <a:pt x="21" y="6"/>
                            <a:pt x="20" y="6"/>
                            <a:pt x="18" y="5"/>
                          </a:cubicBezTo>
                          <a:cubicBezTo>
                            <a:pt x="16" y="5"/>
                            <a:pt x="14" y="4"/>
                            <a:pt x="11" y="4"/>
                          </a:cubicBezTo>
                          <a:cubicBezTo>
                            <a:pt x="9" y="3"/>
                            <a:pt x="6" y="3"/>
                            <a:pt x="4" y="3"/>
                          </a:cubicBezTo>
                          <a:cubicBezTo>
                            <a:pt x="3" y="2"/>
                            <a:pt x="3" y="2"/>
                            <a:pt x="2" y="2"/>
                          </a:cubicBezTo>
                          <a:cubicBezTo>
                            <a:pt x="1" y="2"/>
                            <a:pt x="1" y="2"/>
                            <a:pt x="1" y="2"/>
                          </a:cubicBezTo>
                          <a:cubicBezTo>
                            <a:pt x="1" y="2"/>
                            <a:pt x="0" y="2"/>
                            <a:pt x="0" y="1"/>
                          </a:cubicBezTo>
                          <a:cubicBezTo>
                            <a:pt x="0" y="1"/>
                            <a:pt x="1" y="0"/>
                            <a:pt x="1" y="0"/>
                          </a:cubicBezTo>
                          <a:cubicBezTo>
                            <a:pt x="1" y="0"/>
                            <a:pt x="2" y="0"/>
                            <a:pt x="2" y="0"/>
                          </a:cubicBezTo>
                          <a:cubicBezTo>
                            <a:pt x="3" y="1"/>
                            <a:pt x="4" y="0"/>
                            <a:pt x="5" y="1"/>
                          </a:cubicBezTo>
                          <a:cubicBezTo>
                            <a:pt x="6" y="1"/>
                            <a:pt x="9" y="1"/>
                            <a:pt x="12" y="2"/>
                          </a:cubicBezTo>
                          <a:cubicBezTo>
                            <a:pt x="14" y="2"/>
                            <a:pt x="17" y="3"/>
                            <a:pt x="18" y="3"/>
                          </a:cubicBezTo>
                          <a:cubicBezTo>
                            <a:pt x="20" y="4"/>
                            <a:pt x="22" y="4"/>
                            <a:pt x="22" y="4"/>
                          </a:cubicBezTo>
                          <a:cubicBezTo>
                            <a:pt x="22" y="4"/>
                            <a:pt x="23" y="5"/>
                            <a:pt x="22" y="5"/>
                          </a:cubicBezTo>
                          <a:cubicBezTo>
                            <a:pt x="22" y="6"/>
                            <a:pt x="22" y="6"/>
                            <a:pt x="21"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 name="Freeform 264">
                      <a:extLst>
                        <a:ext uri="{FF2B5EF4-FFF2-40B4-BE49-F238E27FC236}">
                          <a16:creationId xmlns:a16="http://schemas.microsoft.com/office/drawing/2014/main" id="{061FEEDD-6CB5-410B-ACAA-93E8503D6DC6}"/>
                        </a:ext>
                      </a:extLst>
                    </p:cNvPr>
                    <p:cNvSpPr>
                      <a:spLocks/>
                    </p:cNvSpPr>
                    <p:nvPr/>
                  </p:nvSpPr>
                  <p:spPr bwMode="auto">
                    <a:xfrm>
                      <a:off x="4133850" y="4408488"/>
                      <a:ext cx="63500" cy="36513"/>
                    </a:xfrm>
                    <a:custGeom>
                      <a:avLst/>
                      <a:gdLst>
                        <a:gd name="T0" fmla="*/ 7 w 9"/>
                        <a:gd name="T1" fmla="*/ 4 h 5"/>
                        <a:gd name="T2" fmla="*/ 6 w 9"/>
                        <a:gd name="T3" fmla="*/ 4 h 5"/>
                        <a:gd name="T4" fmla="*/ 4 w 9"/>
                        <a:gd name="T5" fmla="*/ 3 h 5"/>
                        <a:gd name="T6" fmla="*/ 1 w 9"/>
                        <a:gd name="T7" fmla="*/ 2 h 5"/>
                        <a:gd name="T8" fmla="*/ 0 w 9"/>
                        <a:gd name="T9" fmla="*/ 1 h 5"/>
                        <a:gd name="T10" fmla="*/ 2 w 9"/>
                        <a:gd name="T11" fmla="*/ 0 h 5"/>
                        <a:gd name="T12" fmla="*/ 5 w 9"/>
                        <a:gd name="T13" fmla="*/ 1 h 5"/>
                        <a:gd name="T14" fmla="*/ 7 w 9"/>
                        <a:gd name="T15" fmla="*/ 2 h 5"/>
                        <a:gd name="T16" fmla="*/ 8 w 9"/>
                        <a:gd name="T17" fmla="*/ 3 h 5"/>
                        <a:gd name="T18" fmla="*/ 8 w 9"/>
                        <a:gd name="T19" fmla="*/ 4 h 5"/>
                        <a:gd name="T20" fmla="*/ 7 w 9"/>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7" y="4"/>
                          </a:moveTo>
                          <a:cubicBezTo>
                            <a:pt x="7" y="4"/>
                            <a:pt x="7" y="4"/>
                            <a:pt x="6" y="4"/>
                          </a:cubicBezTo>
                          <a:cubicBezTo>
                            <a:pt x="5" y="4"/>
                            <a:pt x="5" y="4"/>
                            <a:pt x="4" y="3"/>
                          </a:cubicBezTo>
                          <a:cubicBezTo>
                            <a:pt x="2" y="3"/>
                            <a:pt x="1" y="2"/>
                            <a:pt x="1" y="2"/>
                          </a:cubicBezTo>
                          <a:cubicBezTo>
                            <a:pt x="0" y="2"/>
                            <a:pt x="0" y="1"/>
                            <a:pt x="0" y="1"/>
                          </a:cubicBezTo>
                          <a:cubicBezTo>
                            <a:pt x="0" y="0"/>
                            <a:pt x="1" y="0"/>
                            <a:pt x="2" y="0"/>
                          </a:cubicBezTo>
                          <a:cubicBezTo>
                            <a:pt x="2" y="0"/>
                            <a:pt x="3" y="1"/>
                            <a:pt x="5" y="1"/>
                          </a:cubicBezTo>
                          <a:cubicBezTo>
                            <a:pt x="5" y="2"/>
                            <a:pt x="6" y="2"/>
                            <a:pt x="7" y="2"/>
                          </a:cubicBezTo>
                          <a:cubicBezTo>
                            <a:pt x="7" y="2"/>
                            <a:pt x="8" y="3"/>
                            <a:pt x="8" y="3"/>
                          </a:cubicBezTo>
                          <a:cubicBezTo>
                            <a:pt x="8" y="3"/>
                            <a:pt x="9" y="4"/>
                            <a:pt x="8" y="4"/>
                          </a:cubicBezTo>
                          <a:cubicBezTo>
                            <a:pt x="8" y="5"/>
                            <a:pt x="7" y="5"/>
                            <a:pt x="7"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 name="Freeform 265">
                      <a:extLst>
                        <a:ext uri="{FF2B5EF4-FFF2-40B4-BE49-F238E27FC236}">
                          <a16:creationId xmlns:a16="http://schemas.microsoft.com/office/drawing/2014/main" id="{054F8531-9F9F-405A-B092-811AACE17658}"/>
                        </a:ext>
                      </a:extLst>
                    </p:cNvPr>
                    <p:cNvSpPr>
                      <a:spLocks/>
                    </p:cNvSpPr>
                    <p:nvPr/>
                  </p:nvSpPr>
                  <p:spPr bwMode="auto">
                    <a:xfrm>
                      <a:off x="4445000" y="4699000"/>
                      <a:ext cx="139700" cy="820738"/>
                    </a:xfrm>
                    <a:custGeom>
                      <a:avLst/>
                      <a:gdLst>
                        <a:gd name="T0" fmla="*/ 1 w 20"/>
                        <a:gd name="T1" fmla="*/ 114 h 116"/>
                        <a:gd name="T2" fmla="*/ 1 w 20"/>
                        <a:gd name="T3" fmla="*/ 113 h 116"/>
                        <a:gd name="T4" fmla="*/ 3 w 20"/>
                        <a:gd name="T5" fmla="*/ 110 h 116"/>
                        <a:gd name="T6" fmla="*/ 6 w 20"/>
                        <a:gd name="T7" fmla="*/ 104 h 116"/>
                        <a:gd name="T8" fmla="*/ 10 w 20"/>
                        <a:gd name="T9" fmla="*/ 98 h 116"/>
                        <a:gd name="T10" fmla="*/ 16 w 20"/>
                        <a:gd name="T11" fmla="*/ 80 h 116"/>
                        <a:gd name="T12" fmla="*/ 17 w 20"/>
                        <a:gd name="T13" fmla="*/ 77 h 116"/>
                        <a:gd name="T14" fmla="*/ 17 w 20"/>
                        <a:gd name="T15" fmla="*/ 74 h 116"/>
                        <a:gd name="T16" fmla="*/ 18 w 20"/>
                        <a:gd name="T17" fmla="*/ 69 h 116"/>
                        <a:gd name="T18" fmla="*/ 18 w 20"/>
                        <a:gd name="T19" fmla="*/ 66 h 116"/>
                        <a:gd name="T20" fmla="*/ 18 w 20"/>
                        <a:gd name="T21" fmla="*/ 64 h 116"/>
                        <a:gd name="T22" fmla="*/ 18 w 20"/>
                        <a:gd name="T23" fmla="*/ 58 h 116"/>
                        <a:gd name="T24" fmla="*/ 18 w 20"/>
                        <a:gd name="T25" fmla="*/ 52 h 116"/>
                        <a:gd name="T26" fmla="*/ 18 w 20"/>
                        <a:gd name="T27" fmla="*/ 50 h 116"/>
                        <a:gd name="T28" fmla="*/ 18 w 20"/>
                        <a:gd name="T29" fmla="*/ 47 h 116"/>
                        <a:gd name="T30" fmla="*/ 17 w 20"/>
                        <a:gd name="T31" fmla="*/ 41 h 116"/>
                        <a:gd name="T32" fmla="*/ 17 w 20"/>
                        <a:gd name="T33" fmla="*/ 39 h 116"/>
                        <a:gd name="T34" fmla="*/ 16 w 20"/>
                        <a:gd name="T35" fmla="*/ 36 h 116"/>
                        <a:gd name="T36" fmla="*/ 10 w 20"/>
                        <a:gd name="T37" fmla="*/ 18 h 116"/>
                        <a:gd name="T38" fmla="*/ 6 w 20"/>
                        <a:gd name="T39" fmla="*/ 11 h 116"/>
                        <a:gd name="T40" fmla="*/ 3 w 20"/>
                        <a:gd name="T41" fmla="*/ 6 h 116"/>
                        <a:gd name="T42" fmla="*/ 1 w 20"/>
                        <a:gd name="T43" fmla="*/ 3 h 116"/>
                        <a:gd name="T44" fmla="*/ 1 w 20"/>
                        <a:gd name="T45" fmla="*/ 2 h 116"/>
                        <a:gd name="T46" fmla="*/ 1 w 20"/>
                        <a:gd name="T47" fmla="*/ 1 h 116"/>
                        <a:gd name="T48" fmla="*/ 2 w 20"/>
                        <a:gd name="T49" fmla="*/ 1 h 116"/>
                        <a:gd name="T50" fmla="*/ 3 w 20"/>
                        <a:gd name="T51" fmla="*/ 2 h 116"/>
                        <a:gd name="T52" fmla="*/ 5 w 20"/>
                        <a:gd name="T53" fmla="*/ 5 h 116"/>
                        <a:gd name="T54" fmla="*/ 8 w 20"/>
                        <a:gd name="T55" fmla="*/ 10 h 116"/>
                        <a:gd name="T56" fmla="*/ 12 w 20"/>
                        <a:gd name="T57" fmla="*/ 17 h 116"/>
                        <a:gd name="T58" fmla="*/ 18 w 20"/>
                        <a:gd name="T59" fmla="*/ 36 h 116"/>
                        <a:gd name="T60" fmla="*/ 18 w 20"/>
                        <a:gd name="T61" fmla="*/ 38 h 116"/>
                        <a:gd name="T62" fmla="*/ 19 w 20"/>
                        <a:gd name="T63" fmla="*/ 41 h 116"/>
                        <a:gd name="T64" fmla="*/ 20 w 20"/>
                        <a:gd name="T65" fmla="*/ 47 h 116"/>
                        <a:gd name="T66" fmla="*/ 20 w 20"/>
                        <a:gd name="T67" fmla="*/ 49 h 116"/>
                        <a:gd name="T68" fmla="*/ 20 w 20"/>
                        <a:gd name="T69" fmla="*/ 52 h 116"/>
                        <a:gd name="T70" fmla="*/ 20 w 20"/>
                        <a:gd name="T71" fmla="*/ 58 h 116"/>
                        <a:gd name="T72" fmla="*/ 20 w 20"/>
                        <a:gd name="T73" fmla="*/ 64 h 116"/>
                        <a:gd name="T74" fmla="*/ 20 w 20"/>
                        <a:gd name="T75" fmla="*/ 66 h 116"/>
                        <a:gd name="T76" fmla="*/ 20 w 20"/>
                        <a:gd name="T77" fmla="*/ 69 h 116"/>
                        <a:gd name="T78" fmla="*/ 19 w 20"/>
                        <a:gd name="T79" fmla="*/ 75 h 116"/>
                        <a:gd name="T80" fmla="*/ 18 w 20"/>
                        <a:gd name="T81" fmla="*/ 77 h 116"/>
                        <a:gd name="T82" fmla="*/ 18 w 20"/>
                        <a:gd name="T83" fmla="*/ 80 h 116"/>
                        <a:gd name="T84" fmla="*/ 12 w 20"/>
                        <a:gd name="T85" fmla="*/ 98 h 116"/>
                        <a:gd name="T86" fmla="*/ 8 w 20"/>
                        <a:gd name="T87" fmla="*/ 105 h 116"/>
                        <a:gd name="T88" fmla="*/ 5 w 20"/>
                        <a:gd name="T89" fmla="*/ 111 h 116"/>
                        <a:gd name="T90" fmla="*/ 3 w 20"/>
                        <a:gd name="T91" fmla="*/ 114 h 116"/>
                        <a:gd name="T92" fmla="*/ 2 w 20"/>
                        <a:gd name="T93" fmla="*/ 115 h 116"/>
                        <a:gd name="T94" fmla="*/ 1 w 20"/>
                        <a:gd name="T95" fmla="*/ 115 h 116"/>
                        <a:gd name="T96" fmla="*/ 1 w 20"/>
                        <a:gd name="T97" fmla="*/ 1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116">
                          <a:moveTo>
                            <a:pt x="1" y="114"/>
                          </a:moveTo>
                          <a:cubicBezTo>
                            <a:pt x="1" y="114"/>
                            <a:pt x="1" y="113"/>
                            <a:pt x="1" y="113"/>
                          </a:cubicBezTo>
                          <a:cubicBezTo>
                            <a:pt x="2" y="112"/>
                            <a:pt x="3" y="111"/>
                            <a:pt x="3" y="110"/>
                          </a:cubicBezTo>
                          <a:cubicBezTo>
                            <a:pt x="4" y="108"/>
                            <a:pt x="5" y="106"/>
                            <a:pt x="6" y="104"/>
                          </a:cubicBezTo>
                          <a:cubicBezTo>
                            <a:pt x="8" y="103"/>
                            <a:pt x="9" y="100"/>
                            <a:pt x="10" y="98"/>
                          </a:cubicBezTo>
                          <a:cubicBezTo>
                            <a:pt x="12" y="93"/>
                            <a:pt x="14" y="86"/>
                            <a:pt x="16" y="80"/>
                          </a:cubicBezTo>
                          <a:cubicBezTo>
                            <a:pt x="16" y="79"/>
                            <a:pt x="16" y="78"/>
                            <a:pt x="17" y="77"/>
                          </a:cubicBezTo>
                          <a:cubicBezTo>
                            <a:pt x="17" y="76"/>
                            <a:pt x="17" y="75"/>
                            <a:pt x="17" y="74"/>
                          </a:cubicBezTo>
                          <a:cubicBezTo>
                            <a:pt x="17" y="73"/>
                            <a:pt x="18" y="71"/>
                            <a:pt x="18" y="69"/>
                          </a:cubicBezTo>
                          <a:cubicBezTo>
                            <a:pt x="18" y="68"/>
                            <a:pt x="18" y="67"/>
                            <a:pt x="18" y="66"/>
                          </a:cubicBezTo>
                          <a:cubicBezTo>
                            <a:pt x="18" y="64"/>
                            <a:pt x="18" y="64"/>
                            <a:pt x="18" y="64"/>
                          </a:cubicBezTo>
                          <a:cubicBezTo>
                            <a:pt x="18" y="62"/>
                            <a:pt x="18" y="60"/>
                            <a:pt x="18" y="58"/>
                          </a:cubicBezTo>
                          <a:cubicBezTo>
                            <a:pt x="18" y="56"/>
                            <a:pt x="18" y="54"/>
                            <a:pt x="18" y="52"/>
                          </a:cubicBezTo>
                          <a:cubicBezTo>
                            <a:pt x="18" y="50"/>
                            <a:pt x="18" y="50"/>
                            <a:pt x="18" y="50"/>
                          </a:cubicBezTo>
                          <a:cubicBezTo>
                            <a:pt x="18" y="49"/>
                            <a:pt x="18" y="48"/>
                            <a:pt x="18" y="47"/>
                          </a:cubicBezTo>
                          <a:cubicBezTo>
                            <a:pt x="18" y="45"/>
                            <a:pt x="17" y="43"/>
                            <a:pt x="17" y="41"/>
                          </a:cubicBezTo>
                          <a:cubicBezTo>
                            <a:pt x="17" y="41"/>
                            <a:pt x="17" y="40"/>
                            <a:pt x="17" y="39"/>
                          </a:cubicBezTo>
                          <a:cubicBezTo>
                            <a:pt x="16" y="38"/>
                            <a:pt x="16" y="37"/>
                            <a:pt x="16" y="36"/>
                          </a:cubicBezTo>
                          <a:cubicBezTo>
                            <a:pt x="14" y="29"/>
                            <a:pt x="12" y="23"/>
                            <a:pt x="10" y="18"/>
                          </a:cubicBezTo>
                          <a:cubicBezTo>
                            <a:pt x="9" y="16"/>
                            <a:pt x="8" y="13"/>
                            <a:pt x="6" y="11"/>
                          </a:cubicBezTo>
                          <a:cubicBezTo>
                            <a:pt x="5" y="9"/>
                            <a:pt x="4" y="8"/>
                            <a:pt x="3" y="6"/>
                          </a:cubicBezTo>
                          <a:cubicBezTo>
                            <a:pt x="3" y="5"/>
                            <a:pt x="2" y="4"/>
                            <a:pt x="1" y="3"/>
                          </a:cubicBezTo>
                          <a:cubicBezTo>
                            <a:pt x="1" y="2"/>
                            <a:pt x="1" y="2"/>
                            <a:pt x="1" y="2"/>
                          </a:cubicBezTo>
                          <a:cubicBezTo>
                            <a:pt x="0" y="2"/>
                            <a:pt x="0" y="1"/>
                            <a:pt x="1" y="1"/>
                          </a:cubicBezTo>
                          <a:cubicBezTo>
                            <a:pt x="1" y="0"/>
                            <a:pt x="2" y="0"/>
                            <a:pt x="2" y="1"/>
                          </a:cubicBezTo>
                          <a:cubicBezTo>
                            <a:pt x="2" y="1"/>
                            <a:pt x="2" y="1"/>
                            <a:pt x="3" y="2"/>
                          </a:cubicBezTo>
                          <a:cubicBezTo>
                            <a:pt x="4" y="3"/>
                            <a:pt x="4" y="4"/>
                            <a:pt x="5" y="5"/>
                          </a:cubicBezTo>
                          <a:cubicBezTo>
                            <a:pt x="6" y="7"/>
                            <a:pt x="7" y="8"/>
                            <a:pt x="8" y="10"/>
                          </a:cubicBezTo>
                          <a:cubicBezTo>
                            <a:pt x="9" y="12"/>
                            <a:pt x="10" y="15"/>
                            <a:pt x="12" y="17"/>
                          </a:cubicBezTo>
                          <a:cubicBezTo>
                            <a:pt x="14" y="23"/>
                            <a:pt x="16" y="29"/>
                            <a:pt x="18" y="36"/>
                          </a:cubicBezTo>
                          <a:cubicBezTo>
                            <a:pt x="18" y="37"/>
                            <a:pt x="18" y="38"/>
                            <a:pt x="18" y="38"/>
                          </a:cubicBezTo>
                          <a:cubicBezTo>
                            <a:pt x="19" y="39"/>
                            <a:pt x="19" y="40"/>
                            <a:pt x="19" y="41"/>
                          </a:cubicBezTo>
                          <a:cubicBezTo>
                            <a:pt x="19" y="43"/>
                            <a:pt x="19" y="45"/>
                            <a:pt x="20" y="47"/>
                          </a:cubicBezTo>
                          <a:cubicBezTo>
                            <a:pt x="20" y="48"/>
                            <a:pt x="20" y="48"/>
                            <a:pt x="20" y="49"/>
                          </a:cubicBezTo>
                          <a:cubicBezTo>
                            <a:pt x="20" y="52"/>
                            <a:pt x="20" y="52"/>
                            <a:pt x="20" y="52"/>
                          </a:cubicBezTo>
                          <a:cubicBezTo>
                            <a:pt x="20" y="54"/>
                            <a:pt x="20" y="56"/>
                            <a:pt x="20" y="58"/>
                          </a:cubicBezTo>
                          <a:cubicBezTo>
                            <a:pt x="20" y="60"/>
                            <a:pt x="20" y="62"/>
                            <a:pt x="20" y="64"/>
                          </a:cubicBezTo>
                          <a:cubicBezTo>
                            <a:pt x="20" y="66"/>
                            <a:pt x="20" y="66"/>
                            <a:pt x="20" y="66"/>
                          </a:cubicBezTo>
                          <a:cubicBezTo>
                            <a:pt x="20" y="67"/>
                            <a:pt x="20" y="68"/>
                            <a:pt x="20" y="69"/>
                          </a:cubicBezTo>
                          <a:cubicBezTo>
                            <a:pt x="19" y="71"/>
                            <a:pt x="19" y="73"/>
                            <a:pt x="19" y="75"/>
                          </a:cubicBezTo>
                          <a:cubicBezTo>
                            <a:pt x="19" y="76"/>
                            <a:pt x="19" y="77"/>
                            <a:pt x="18" y="77"/>
                          </a:cubicBezTo>
                          <a:cubicBezTo>
                            <a:pt x="18" y="78"/>
                            <a:pt x="18" y="79"/>
                            <a:pt x="18" y="80"/>
                          </a:cubicBezTo>
                          <a:cubicBezTo>
                            <a:pt x="16" y="87"/>
                            <a:pt x="14" y="93"/>
                            <a:pt x="12" y="98"/>
                          </a:cubicBezTo>
                          <a:cubicBezTo>
                            <a:pt x="10" y="101"/>
                            <a:pt x="9" y="103"/>
                            <a:pt x="8" y="105"/>
                          </a:cubicBezTo>
                          <a:cubicBezTo>
                            <a:pt x="7" y="107"/>
                            <a:pt x="6" y="109"/>
                            <a:pt x="5" y="111"/>
                          </a:cubicBezTo>
                          <a:cubicBezTo>
                            <a:pt x="4" y="112"/>
                            <a:pt x="4" y="113"/>
                            <a:pt x="3" y="114"/>
                          </a:cubicBezTo>
                          <a:cubicBezTo>
                            <a:pt x="2" y="115"/>
                            <a:pt x="2" y="115"/>
                            <a:pt x="2" y="115"/>
                          </a:cubicBezTo>
                          <a:cubicBezTo>
                            <a:pt x="2" y="115"/>
                            <a:pt x="1" y="116"/>
                            <a:pt x="1" y="115"/>
                          </a:cubicBezTo>
                          <a:cubicBezTo>
                            <a:pt x="0" y="115"/>
                            <a:pt x="0" y="114"/>
                            <a:pt x="1" y="11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Freeform 266">
                      <a:extLst>
                        <a:ext uri="{FF2B5EF4-FFF2-40B4-BE49-F238E27FC236}">
                          <a16:creationId xmlns:a16="http://schemas.microsoft.com/office/drawing/2014/main" id="{642FEA05-C545-465D-A17E-EB66C7B91A03}"/>
                        </a:ext>
                      </a:extLst>
                    </p:cNvPr>
                    <p:cNvSpPr>
                      <a:spLocks/>
                    </p:cNvSpPr>
                    <p:nvPr/>
                  </p:nvSpPr>
                  <p:spPr bwMode="auto">
                    <a:xfrm>
                      <a:off x="4521200" y="5060950"/>
                      <a:ext cx="57150" cy="112713"/>
                    </a:xfrm>
                    <a:custGeom>
                      <a:avLst/>
                      <a:gdLst>
                        <a:gd name="T0" fmla="*/ 8 w 8"/>
                        <a:gd name="T1" fmla="*/ 16 h 16"/>
                        <a:gd name="T2" fmla="*/ 8 w 8"/>
                        <a:gd name="T3" fmla="*/ 8 h 16"/>
                        <a:gd name="T4" fmla="*/ 8 w 8"/>
                        <a:gd name="T5" fmla="*/ 5 h 16"/>
                        <a:gd name="T6" fmla="*/ 8 w 8"/>
                        <a:gd name="T7" fmla="*/ 3 h 16"/>
                        <a:gd name="T8" fmla="*/ 8 w 8"/>
                        <a:gd name="T9" fmla="*/ 0 h 16"/>
                        <a:gd name="T10" fmla="*/ 4 w 8"/>
                        <a:gd name="T11" fmla="*/ 4 h 16"/>
                        <a:gd name="T12" fmla="*/ 1 w 8"/>
                        <a:gd name="T13" fmla="*/ 7 h 16"/>
                        <a:gd name="T14" fmla="*/ 0 w 8"/>
                        <a:gd name="T15" fmla="*/ 8 h 16"/>
                        <a:gd name="T16" fmla="*/ 4 w 8"/>
                        <a:gd name="T17" fmla="*/ 12 h 16"/>
                        <a:gd name="T18" fmla="*/ 8 w 8"/>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6">
                          <a:moveTo>
                            <a:pt x="8" y="16"/>
                          </a:moveTo>
                          <a:cubicBezTo>
                            <a:pt x="8" y="16"/>
                            <a:pt x="8" y="12"/>
                            <a:pt x="8" y="8"/>
                          </a:cubicBezTo>
                          <a:cubicBezTo>
                            <a:pt x="8" y="7"/>
                            <a:pt x="8" y="6"/>
                            <a:pt x="8" y="5"/>
                          </a:cubicBezTo>
                          <a:cubicBezTo>
                            <a:pt x="8" y="4"/>
                            <a:pt x="8" y="4"/>
                            <a:pt x="8" y="3"/>
                          </a:cubicBezTo>
                          <a:cubicBezTo>
                            <a:pt x="8" y="1"/>
                            <a:pt x="8" y="0"/>
                            <a:pt x="8" y="0"/>
                          </a:cubicBezTo>
                          <a:cubicBezTo>
                            <a:pt x="8" y="0"/>
                            <a:pt x="6" y="2"/>
                            <a:pt x="4" y="4"/>
                          </a:cubicBezTo>
                          <a:cubicBezTo>
                            <a:pt x="3" y="5"/>
                            <a:pt x="2" y="6"/>
                            <a:pt x="1" y="7"/>
                          </a:cubicBezTo>
                          <a:cubicBezTo>
                            <a:pt x="1" y="8"/>
                            <a:pt x="0" y="8"/>
                            <a:pt x="0" y="8"/>
                          </a:cubicBezTo>
                          <a:cubicBezTo>
                            <a:pt x="0" y="8"/>
                            <a:pt x="2" y="10"/>
                            <a:pt x="4" y="12"/>
                          </a:cubicBezTo>
                          <a:cubicBezTo>
                            <a:pt x="6" y="14"/>
                            <a:pt x="8" y="16"/>
                            <a:pt x="8" y="1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Freeform 267">
                      <a:extLst>
                        <a:ext uri="{FF2B5EF4-FFF2-40B4-BE49-F238E27FC236}">
                          <a16:creationId xmlns:a16="http://schemas.microsoft.com/office/drawing/2014/main" id="{E24D0228-0C57-4241-A319-CE3A00550902}"/>
                        </a:ext>
                      </a:extLst>
                    </p:cNvPr>
                    <p:cNvSpPr>
                      <a:spLocks/>
                    </p:cNvSpPr>
                    <p:nvPr/>
                  </p:nvSpPr>
                  <p:spPr bwMode="auto">
                    <a:xfrm>
                      <a:off x="4598988" y="4932363"/>
                      <a:ext cx="36513" cy="157163"/>
                    </a:xfrm>
                    <a:custGeom>
                      <a:avLst/>
                      <a:gdLst>
                        <a:gd name="T0" fmla="*/ 3 w 5"/>
                        <a:gd name="T1" fmla="*/ 21 h 22"/>
                        <a:gd name="T2" fmla="*/ 3 w 5"/>
                        <a:gd name="T3" fmla="*/ 18 h 22"/>
                        <a:gd name="T4" fmla="*/ 2 w 5"/>
                        <a:gd name="T5" fmla="*/ 15 h 22"/>
                        <a:gd name="T6" fmla="*/ 2 w 5"/>
                        <a:gd name="T7" fmla="*/ 11 h 22"/>
                        <a:gd name="T8" fmla="*/ 1 w 5"/>
                        <a:gd name="T9" fmla="*/ 4 h 22"/>
                        <a:gd name="T10" fmla="*/ 0 w 5"/>
                        <a:gd name="T11" fmla="*/ 1 h 22"/>
                        <a:gd name="T12" fmla="*/ 1 w 5"/>
                        <a:gd name="T13" fmla="*/ 0 h 22"/>
                        <a:gd name="T14" fmla="*/ 2 w 5"/>
                        <a:gd name="T15" fmla="*/ 1 h 22"/>
                        <a:gd name="T16" fmla="*/ 3 w 5"/>
                        <a:gd name="T17" fmla="*/ 4 h 22"/>
                        <a:gd name="T18" fmla="*/ 4 w 5"/>
                        <a:gd name="T19" fmla="*/ 11 h 22"/>
                        <a:gd name="T20" fmla="*/ 4 w 5"/>
                        <a:gd name="T21" fmla="*/ 15 h 22"/>
                        <a:gd name="T22" fmla="*/ 5 w 5"/>
                        <a:gd name="T23" fmla="*/ 18 h 22"/>
                        <a:gd name="T24" fmla="*/ 5 w 5"/>
                        <a:gd name="T25" fmla="*/ 21 h 22"/>
                        <a:gd name="T26" fmla="*/ 4 w 5"/>
                        <a:gd name="T27" fmla="*/ 22 h 22"/>
                        <a:gd name="T28" fmla="*/ 3 w 5"/>
                        <a:gd name="T2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2">
                          <a:moveTo>
                            <a:pt x="3" y="21"/>
                          </a:moveTo>
                          <a:cubicBezTo>
                            <a:pt x="3" y="21"/>
                            <a:pt x="3" y="20"/>
                            <a:pt x="3" y="18"/>
                          </a:cubicBezTo>
                          <a:cubicBezTo>
                            <a:pt x="3" y="17"/>
                            <a:pt x="2" y="16"/>
                            <a:pt x="2" y="15"/>
                          </a:cubicBezTo>
                          <a:cubicBezTo>
                            <a:pt x="2" y="14"/>
                            <a:pt x="2" y="12"/>
                            <a:pt x="2" y="11"/>
                          </a:cubicBezTo>
                          <a:cubicBezTo>
                            <a:pt x="1" y="9"/>
                            <a:pt x="1" y="6"/>
                            <a:pt x="1" y="4"/>
                          </a:cubicBezTo>
                          <a:cubicBezTo>
                            <a:pt x="0" y="2"/>
                            <a:pt x="0" y="1"/>
                            <a:pt x="0" y="1"/>
                          </a:cubicBezTo>
                          <a:cubicBezTo>
                            <a:pt x="0" y="0"/>
                            <a:pt x="0" y="0"/>
                            <a:pt x="1" y="0"/>
                          </a:cubicBezTo>
                          <a:cubicBezTo>
                            <a:pt x="1" y="0"/>
                            <a:pt x="2" y="0"/>
                            <a:pt x="2" y="1"/>
                          </a:cubicBezTo>
                          <a:cubicBezTo>
                            <a:pt x="2" y="1"/>
                            <a:pt x="2" y="2"/>
                            <a:pt x="3" y="4"/>
                          </a:cubicBezTo>
                          <a:cubicBezTo>
                            <a:pt x="3" y="6"/>
                            <a:pt x="3" y="8"/>
                            <a:pt x="4" y="11"/>
                          </a:cubicBezTo>
                          <a:cubicBezTo>
                            <a:pt x="4" y="12"/>
                            <a:pt x="4" y="13"/>
                            <a:pt x="4" y="15"/>
                          </a:cubicBezTo>
                          <a:cubicBezTo>
                            <a:pt x="4" y="16"/>
                            <a:pt x="4" y="17"/>
                            <a:pt x="5" y="18"/>
                          </a:cubicBezTo>
                          <a:cubicBezTo>
                            <a:pt x="5" y="20"/>
                            <a:pt x="5" y="21"/>
                            <a:pt x="5" y="21"/>
                          </a:cubicBezTo>
                          <a:cubicBezTo>
                            <a:pt x="5" y="22"/>
                            <a:pt x="4" y="22"/>
                            <a:pt x="4" y="22"/>
                          </a:cubicBezTo>
                          <a:cubicBezTo>
                            <a:pt x="3" y="22"/>
                            <a:pt x="3" y="22"/>
                            <a:pt x="3" y="2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Freeform 268">
                      <a:extLst>
                        <a:ext uri="{FF2B5EF4-FFF2-40B4-BE49-F238E27FC236}">
                          <a16:creationId xmlns:a16="http://schemas.microsoft.com/office/drawing/2014/main" id="{A162121B-EFAA-4497-A2A8-32AB6B36E260}"/>
                        </a:ext>
                      </a:extLst>
                    </p:cNvPr>
                    <p:cNvSpPr>
                      <a:spLocks/>
                    </p:cNvSpPr>
                    <p:nvPr/>
                  </p:nvSpPr>
                  <p:spPr bwMode="auto">
                    <a:xfrm>
                      <a:off x="4613275" y="5124450"/>
                      <a:ext cx="22225" cy="63500"/>
                    </a:xfrm>
                    <a:custGeom>
                      <a:avLst/>
                      <a:gdLst>
                        <a:gd name="T0" fmla="*/ 0 w 3"/>
                        <a:gd name="T1" fmla="*/ 8 h 9"/>
                        <a:gd name="T2" fmla="*/ 1 w 3"/>
                        <a:gd name="T3" fmla="*/ 1 h 9"/>
                        <a:gd name="T4" fmla="*/ 2 w 3"/>
                        <a:gd name="T5" fmla="*/ 0 h 9"/>
                        <a:gd name="T6" fmla="*/ 3 w 3"/>
                        <a:gd name="T7" fmla="*/ 1 h 9"/>
                        <a:gd name="T8" fmla="*/ 2 w 3"/>
                        <a:gd name="T9" fmla="*/ 8 h 9"/>
                        <a:gd name="T10" fmla="*/ 1 w 3"/>
                        <a:gd name="T11" fmla="*/ 9 h 9"/>
                        <a:gd name="T12" fmla="*/ 0 w 3"/>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0" y="8"/>
                          </a:moveTo>
                          <a:cubicBezTo>
                            <a:pt x="1" y="1"/>
                            <a:pt x="1" y="1"/>
                            <a:pt x="1" y="1"/>
                          </a:cubicBezTo>
                          <a:cubicBezTo>
                            <a:pt x="1" y="1"/>
                            <a:pt x="1" y="0"/>
                            <a:pt x="2" y="0"/>
                          </a:cubicBezTo>
                          <a:cubicBezTo>
                            <a:pt x="2" y="0"/>
                            <a:pt x="3" y="1"/>
                            <a:pt x="3" y="1"/>
                          </a:cubicBezTo>
                          <a:cubicBezTo>
                            <a:pt x="2" y="8"/>
                            <a:pt x="2" y="8"/>
                            <a:pt x="2" y="8"/>
                          </a:cubicBezTo>
                          <a:cubicBezTo>
                            <a:pt x="2" y="8"/>
                            <a:pt x="2" y="9"/>
                            <a:pt x="1" y="9"/>
                          </a:cubicBezTo>
                          <a:cubicBezTo>
                            <a:pt x="1" y="9"/>
                            <a:pt x="0" y="8"/>
                            <a:pt x="0" y="8"/>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Freeform 269">
                      <a:extLst>
                        <a:ext uri="{FF2B5EF4-FFF2-40B4-BE49-F238E27FC236}">
                          <a16:creationId xmlns:a16="http://schemas.microsoft.com/office/drawing/2014/main" id="{3200E1BC-7F3F-410A-A9E7-961DE72DC0E7}"/>
                        </a:ext>
                      </a:extLst>
                    </p:cNvPr>
                    <p:cNvSpPr>
                      <a:spLocks/>
                    </p:cNvSpPr>
                    <p:nvPr/>
                  </p:nvSpPr>
                  <p:spPr bwMode="auto">
                    <a:xfrm>
                      <a:off x="3681413" y="5513388"/>
                      <a:ext cx="769938" cy="296863"/>
                    </a:xfrm>
                    <a:custGeom>
                      <a:avLst/>
                      <a:gdLst>
                        <a:gd name="T0" fmla="*/ 1 w 109"/>
                        <a:gd name="T1" fmla="*/ 35 h 42"/>
                        <a:gd name="T2" fmla="*/ 2 w 109"/>
                        <a:gd name="T3" fmla="*/ 35 h 42"/>
                        <a:gd name="T4" fmla="*/ 6 w 109"/>
                        <a:gd name="T5" fmla="*/ 36 h 42"/>
                        <a:gd name="T6" fmla="*/ 9 w 109"/>
                        <a:gd name="T7" fmla="*/ 37 h 42"/>
                        <a:gd name="T8" fmla="*/ 12 w 109"/>
                        <a:gd name="T9" fmla="*/ 38 h 42"/>
                        <a:gd name="T10" fmla="*/ 19 w 109"/>
                        <a:gd name="T11" fmla="*/ 39 h 42"/>
                        <a:gd name="T12" fmla="*/ 60 w 109"/>
                        <a:gd name="T13" fmla="*/ 35 h 42"/>
                        <a:gd name="T14" fmla="*/ 65 w 109"/>
                        <a:gd name="T15" fmla="*/ 33 h 42"/>
                        <a:gd name="T16" fmla="*/ 68 w 109"/>
                        <a:gd name="T17" fmla="*/ 32 h 42"/>
                        <a:gd name="T18" fmla="*/ 70 w 109"/>
                        <a:gd name="T19" fmla="*/ 31 h 42"/>
                        <a:gd name="T20" fmla="*/ 75 w 109"/>
                        <a:gd name="T21" fmla="*/ 28 h 42"/>
                        <a:gd name="T22" fmla="*/ 80 w 109"/>
                        <a:gd name="T23" fmla="*/ 26 h 42"/>
                        <a:gd name="T24" fmla="*/ 84 w 109"/>
                        <a:gd name="T25" fmla="*/ 23 h 42"/>
                        <a:gd name="T26" fmla="*/ 88 w 109"/>
                        <a:gd name="T27" fmla="*/ 20 h 42"/>
                        <a:gd name="T28" fmla="*/ 92 w 109"/>
                        <a:gd name="T29" fmla="*/ 17 h 42"/>
                        <a:gd name="T30" fmla="*/ 95 w 109"/>
                        <a:gd name="T31" fmla="*/ 14 h 42"/>
                        <a:gd name="T32" fmla="*/ 98 w 109"/>
                        <a:gd name="T33" fmla="*/ 12 h 42"/>
                        <a:gd name="T34" fmla="*/ 100 w 109"/>
                        <a:gd name="T35" fmla="*/ 9 h 42"/>
                        <a:gd name="T36" fmla="*/ 104 w 109"/>
                        <a:gd name="T37" fmla="*/ 5 h 42"/>
                        <a:gd name="T38" fmla="*/ 107 w 109"/>
                        <a:gd name="T39" fmla="*/ 0 h 42"/>
                        <a:gd name="T40" fmla="*/ 109 w 109"/>
                        <a:gd name="T41" fmla="*/ 0 h 42"/>
                        <a:gd name="T42" fmla="*/ 109 w 109"/>
                        <a:gd name="T43" fmla="*/ 2 h 42"/>
                        <a:gd name="T44" fmla="*/ 106 w 109"/>
                        <a:gd name="T45" fmla="*/ 6 h 42"/>
                        <a:gd name="T46" fmla="*/ 102 w 109"/>
                        <a:gd name="T47" fmla="*/ 10 h 42"/>
                        <a:gd name="T48" fmla="*/ 99 w 109"/>
                        <a:gd name="T49" fmla="*/ 13 h 42"/>
                        <a:gd name="T50" fmla="*/ 96 w 109"/>
                        <a:gd name="T51" fmla="*/ 16 h 42"/>
                        <a:gd name="T52" fmla="*/ 93 w 109"/>
                        <a:gd name="T53" fmla="*/ 19 h 42"/>
                        <a:gd name="T54" fmla="*/ 89 w 109"/>
                        <a:gd name="T55" fmla="*/ 22 h 42"/>
                        <a:gd name="T56" fmla="*/ 85 w 109"/>
                        <a:gd name="T57" fmla="*/ 25 h 42"/>
                        <a:gd name="T58" fmla="*/ 81 w 109"/>
                        <a:gd name="T59" fmla="*/ 27 h 42"/>
                        <a:gd name="T60" fmla="*/ 76 w 109"/>
                        <a:gd name="T61" fmla="*/ 30 h 42"/>
                        <a:gd name="T62" fmla="*/ 71 w 109"/>
                        <a:gd name="T63" fmla="*/ 32 h 42"/>
                        <a:gd name="T64" fmla="*/ 68 w 109"/>
                        <a:gd name="T65" fmla="*/ 34 h 42"/>
                        <a:gd name="T66" fmla="*/ 66 w 109"/>
                        <a:gd name="T67" fmla="*/ 35 h 42"/>
                        <a:gd name="T68" fmla="*/ 60 w 109"/>
                        <a:gd name="T69" fmla="*/ 37 h 42"/>
                        <a:gd name="T70" fmla="*/ 19 w 109"/>
                        <a:gd name="T71" fmla="*/ 41 h 42"/>
                        <a:gd name="T72" fmla="*/ 11 w 109"/>
                        <a:gd name="T73" fmla="*/ 40 h 42"/>
                        <a:gd name="T74" fmla="*/ 8 w 109"/>
                        <a:gd name="T75" fmla="*/ 39 h 42"/>
                        <a:gd name="T76" fmla="*/ 6 w 109"/>
                        <a:gd name="T77" fmla="*/ 38 h 42"/>
                        <a:gd name="T78" fmla="*/ 2 w 109"/>
                        <a:gd name="T79" fmla="*/ 37 h 42"/>
                        <a:gd name="T80" fmla="*/ 1 w 109"/>
                        <a:gd name="T81" fmla="*/ 37 h 42"/>
                        <a:gd name="T82" fmla="*/ 0 w 109"/>
                        <a:gd name="T83" fmla="*/ 36 h 42"/>
                        <a:gd name="T84" fmla="*/ 1 w 109"/>
                        <a:gd name="T8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 y="35"/>
                          </a:moveTo>
                          <a:cubicBezTo>
                            <a:pt x="1" y="35"/>
                            <a:pt x="2" y="35"/>
                            <a:pt x="2" y="35"/>
                          </a:cubicBezTo>
                          <a:cubicBezTo>
                            <a:pt x="3" y="36"/>
                            <a:pt x="4" y="36"/>
                            <a:pt x="6" y="36"/>
                          </a:cubicBezTo>
                          <a:cubicBezTo>
                            <a:pt x="7" y="37"/>
                            <a:pt x="8" y="37"/>
                            <a:pt x="9" y="37"/>
                          </a:cubicBezTo>
                          <a:cubicBezTo>
                            <a:pt x="10" y="37"/>
                            <a:pt x="11" y="38"/>
                            <a:pt x="12" y="38"/>
                          </a:cubicBezTo>
                          <a:cubicBezTo>
                            <a:pt x="14" y="38"/>
                            <a:pt x="17" y="38"/>
                            <a:pt x="19" y="39"/>
                          </a:cubicBezTo>
                          <a:cubicBezTo>
                            <a:pt x="30" y="40"/>
                            <a:pt x="46" y="40"/>
                            <a:pt x="60" y="35"/>
                          </a:cubicBezTo>
                          <a:cubicBezTo>
                            <a:pt x="62" y="34"/>
                            <a:pt x="63" y="33"/>
                            <a:pt x="65" y="33"/>
                          </a:cubicBezTo>
                          <a:cubicBezTo>
                            <a:pt x="68" y="32"/>
                            <a:pt x="68" y="32"/>
                            <a:pt x="68" y="32"/>
                          </a:cubicBezTo>
                          <a:cubicBezTo>
                            <a:pt x="70" y="31"/>
                            <a:pt x="70" y="31"/>
                            <a:pt x="70" y="31"/>
                          </a:cubicBezTo>
                          <a:cubicBezTo>
                            <a:pt x="72" y="30"/>
                            <a:pt x="73" y="29"/>
                            <a:pt x="75" y="28"/>
                          </a:cubicBezTo>
                          <a:cubicBezTo>
                            <a:pt x="77" y="28"/>
                            <a:pt x="78" y="26"/>
                            <a:pt x="80" y="26"/>
                          </a:cubicBezTo>
                          <a:cubicBezTo>
                            <a:pt x="81" y="25"/>
                            <a:pt x="83" y="24"/>
                            <a:pt x="84" y="23"/>
                          </a:cubicBezTo>
                          <a:cubicBezTo>
                            <a:pt x="85" y="22"/>
                            <a:pt x="87" y="21"/>
                            <a:pt x="88" y="20"/>
                          </a:cubicBezTo>
                          <a:cubicBezTo>
                            <a:pt x="89" y="19"/>
                            <a:pt x="90" y="18"/>
                            <a:pt x="92" y="17"/>
                          </a:cubicBezTo>
                          <a:cubicBezTo>
                            <a:pt x="93" y="16"/>
                            <a:pt x="94" y="15"/>
                            <a:pt x="95" y="14"/>
                          </a:cubicBezTo>
                          <a:cubicBezTo>
                            <a:pt x="96" y="13"/>
                            <a:pt x="97" y="12"/>
                            <a:pt x="98" y="12"/>
                          </a:cubicBezTo>
                          <a:cubicBezTo>
                            <a:pt x="99" y="11"/>
                            <a:pt x="100" y="10"/>
                            <a:pt x="100" y="9"/>
                          </a:cubicBezTo>
                          <a:cubicBezTo>
                            <a:pt x="102" y="7"/>
                            <a:pt x="103" y="6"/>
                            <a:pt x="104" y="5"/>
                          </a:cubicBezTo>
                          <a:cubicBezTo>
                            <a:pt x="106" y="2"/>
                            <a:pt x="107" y="0"/>
                            <a:pt x="107" y="0"/>
                          </a:cubicBezTo>
                          <a:cubicBezTo>
                            <a:pt x="108" y="0"/>
                            <a:pt x="108" y="0"/>
                            <a:pt x="109" y="0"/>
                          </a:cubicBezTo>
                          <a:cubicBezTo>
                            <a:pt x="109" y="1"/>
                            <a:pt x="109" y="1"/>
                            <a:pt x="109" y="2"/>
                          </a:cubicBezTo>
                          <a:cubicBezTo>
                            <a:pt x="109" y="2"/>
                            <a:pt x="108" y="3"/>
                            <a:pt x="106" y="6"/>
                          </a:cubicBezTo>
                          <a:cubicBezTo>
                            <a:pt x="105" y="7"/>
                            <a:pt x="103" y="9"/>
                            <a:pt x="102" y="10"/>
                          </a:cubicBezTo>
                          <a:cubicBezTo>
                            <a:pt x="101" y="11"/>
                            <a:pt x="100" y="12"/>
                            <a:pt x="99" y="13"/>
                          </a:cubicBezTo>
                          <a:cubicBezTo>
                            <a:pt x="98" y="14"/>
                            <a:pt x="97" y="15"/>
                            <a:pt x="96" y="16"/>
                          </a:cubicBezTo>
                          <a:cubicBezTo>
                            <a:pt x="95" y="17"/>
                            <a:pt x="94" y="18"/>
                            <a:pt x="93" y="19"/>
                          </a:cubicBezTo>
                          <a:cubicBezTo>
                            <a:pt x="92" y="20"/>
                            <a:pt x="90" y="21"/>
                            <a:pt x="89" y="22"/>
                          </a:cubicBezTo>
                          <a:cubicBezTo>
                            <a:pt x="88" y="23"/>
                            <a:pt x="86" y="24"/>
                            <a:pt x="85" y="25"/>
                          </a:cubicBezTo>
                          <a:cubicBezTo>
                            <a:pt x="84" y="25"/>
                            <a:pt x="82" y="26"/>
                            <a:pt x="81" y="27"/>
                          </a:cubicBezTo>
                          <a:cubicBezTo>
                            <a:pt x="79" y="28"/>
                            <a:pt x="78" y="29"/>
                            <a:pt x="76" y="30"/>
                          </a:cubicBezTo>
                          <a:cubicBezTo>
                            <a:pt x="74" y="31"/>
                            <a:pt x="73" y="32"/>
                            <a:pt x="71" y="32"/>
                          </a:cubicBezTo>
                          <a:cubicBezTo>
                            <a:pt x="68" y="34"/>
                            <a:pt x="68" y="34"/>
                            <a:pt x="68" y="34"/>
                          </a:cubicBezTo>
                          <a:cubicBezTo>
                            <a:pt x="66" y="35"/>
                            <a:pt x="66" y="35"/>
                            <a:pt x="66" y="35"/>
                          </a:cubicBezTo>
                          <a:cubicBezTo>
                            <a:pt x="64" y="35"/>
                            <a:pt x="62" y="36"/>
                            <a:pt x="60" y="37"/>
                          </a:cubicBezTo>
                          <a:cubicBezTo>
                            <a:pt x="46" y="42"/>
                            <a:pt x="30" y="42"/>
                            <a:pt x="19" y="41"/>
                          </a:cubicBezTo>
                          <a:cubicBezTo>
                            <a:pt x="16" y="40"/>
                            <a:pt x="14" y="40"/>
                            <a:pt x="11" y="40"/>
                          </a:cubicBezTo>
                          <a:cubicBezTo>
                            <a:pt x="10" y="40"/>
                            <a:pt x="9" y="39"/>
                            <a:pt x="8" y="39"/>
                          </a:cubicBezTo>
                          <a:cubicBezTo>
                            <a:pt x="7" y="39"/>
                            <a:pt x="6" y="38"/>
                            <a:pt x="6" y="38"/>
                          </a:cubicBezTo>
                          <a:cubicBezTo>
                            <a:pt x="4" y="38"/>
                            <a:pt x="3" y="38"/>
                            <a:pt x="2" y="37"/>
                          </a:cubicBezTo>
                          <a:cubicBezTo>
                            <a:pt x="1" y="37"/>
                            <a:pt x="1" y="37"/>
                            <a:pt x="1" y="37"/>
                          </a:cubicBezTo>
                          <a:cubicBezTo>
                            <a:pt x="0" y="37"/>
                            <a:pt x="0" y="36"/>
                            <a:pt x="0" y="36"/>
                          </a:cubicBezTo>
                          <a:cubicBezTo>
                            <a:pt x="0" y="35"/>
                            <a:pt x="1" y="35"/>
                            <a:pt x="1" y="3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Freeform 270">
                      <a:extLst>
                        <a:ext uri="{FF2B5EF4-FFF2-40B4-BE49-F238E27FC236}">
                          <a16:creationId xmlns:a16="http://schemas.microsoft.com/office/drawing/2014/main" id="{139050E2-1A1A-4E9C-B303-E1CE1F622768}"/>
                        </a:ext>
                      </a:extLst>
                    </p:cNvPr>
                    <p:cNvSpPr>
                      <a:spLocks/>
                    </p:cNvSpPr>
                    <p:nvPr/>
                  </p:nvSpPr>
                  <p:spPr bwMode="auto">
                    <a:xfrm>
                      <a:off x="4041775" y="5711825"/>
                      <a:ext cx="106363" cy="69850"/>
                    </a:xfrm>
                    <a:custGeom>
                      <a:avLst/>
                      <a:gdLst>
                        <a:gd name="T0" fmla="*/ 0 w 15"/>
                        <a:gd name="T1" fmla="*/ 10 h 10"/>
                        <a:gd name="T2" fmla="*/ 8 w 15"/>
                        <a:gd name="T3" fmla="*/ 8 h 10"/>
                        <a:gd name="T4" fmla="*/ 15 w 15"/>
                        <a:gd name="T5" fmla="*/ 5 h 10"/>
                        <a:gd name="T6" fmla="*/ 10 w 15"/>
                        <a:gd name="T7" fmla="*/ 3 h 10"/>
                        <a:gd name="T8" fmla="*/ 7 w 15"/>
                        <a:gd name="T9" fmla="*/ 1 h 10"/>
                        <a:gd name="T10" fmla="*/ 5 w 15"/>
                        <a:gd name="T11" fmla="*/ 0 h 10"/>
                        <a:gd name="T12" fmla="*/ 3 w 15"/>
                        <a:gd name="T13" fmla="*/ 5 h 10"/>
                        <a:gd name="T14" fmla="*/ 0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0" y="10"/>
                          </a:moveTo>
                          <a:cubicBezTo>
                            <a:pt x="0" y="10"/>
                            <a:pt x="4" y="9"/>
                            <a:pt x="8" y="8"/>
                          </a:cubicBezTo>
                          <a:cubicBezTo>
                            <a:pt x="12" y="7"/>
                            <a:pt x="15" y="5"/>
                            <a:pt x="15" y="5"/>
                          </a:cubicBezTo>
                          <a:cubicBezTo>
                            <a:pt x="15" y="5"/>
                            <a:pt x="13" y="4"/>
                            <a:pt x="10" y="3"/>
                          </a:cubicBezTo>
                          <a:cubicBezTo>
                            <a:pt x="9" y="2"/>
                            <a:pt x="8" y="1"/>
                            <a:pt x="7" y="1"/>
                          </a:cubicBezTo>
                          <a:cubicBezTo>
                            <a:pt x="6" y="0"/>
                            <a:pt x="5" y="0"/>
                            <a:pt x="5" y="0"/>
                          </a:cubicBezTo>
                          <a:cubicBezTo>
                            <a:pt x="5" y="0"/>
                            <a:pt x="4" y="3"/>
                            <a:pt x="3" y="5"/>
                          </a:cubicBezTo>
                          <a:cubicBezTo>
                            <a:pt x="2" y="8"/>
                            <a:pt x="0" y="10"/>
                            <a:pt x="0"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 name="Freeform 271">
                      <a:extLst>
                        <a:ext uri="{FF2B5EF4-FFF2-40B4-BE49-F238E27FC236}">
                          <a16:creationId xmlns:a16="http://schemas.microsoft.com/office/drawing/2014/main" id="{6005789C-B11D-45C6-89FB-B1478459FF75}"/>
                        </a:ext>
                      </a:extLst>
                    </p:cNvPr>
                    <p:cNvSpPr>
                      <a:spLocks/>
                    </p:cNvSpPr>
                    <p:nvPr/>
                  </p:nvSpPr>
                  <p:spPr bwMode="auto">
                    <a:xfrm>
                      <a:off x="4133850" y="5726113"/>
                      <a:ext cx="147638" cy="84138"/>
                    </a:xfrm>
                    <a:custGeom>
                      <a:avLst/>
                      <a:gdLst>
                        <a:gd name="T0" fmla="*/ 1 w 21"/>
                        <a:gd name="T1" fmla="*/ 10 h 12"/>
                        <a:gd name="T2" fmla="*/ 4 w 21"/>
                        <a:gd name="T3" fmla="*/ 8 h 12"/>
                        <a:gd name="T4" fmla="*/ 11 w 21"/>
                        <a:gd name="T5" fmla="*/ 6 h 12"/>
                        <a:gd name="T6" fmla="*/ 17 w 21"/>
                        <a:gd name="T7" fmla="*/ 2 h 12"/>
                        <a:gd name="T8" fmla="*/ 20 w 21"/>
                        <a:gd name="T9" fmla="*/ 1 h 12"/>
                        <a:gd name="T10" fmla="*/ 21 w 21"/>
                        <a:gd name="T11" fmla="*/ 1 h 12"/>
                        <a:gd name="T12" fmla="*/ 21 w 21"/>
                        <a:gd name="T13" fmla="*/ 2 h 12"/>
                        <a:gd name="T14" fmla="*/ 18 w 21"/>
                        <a:gd name="T15" fmla="*/ 4 h 12"/>
                        <a:gd name="T16" fmla="*/ 12 w 21"/>
                        <a:gd name="T17" fmla="*/ 7 h 12"/>
                        <a:gd name="T18" fmla="*/ 5 w 21"/>
                        <a:gd name="T19" fmla="*/ 10 h 12"/>
                        <a:gd name="T20" fmla="*/ 2 w 21"/>
                        <a:gd name="T21" fmla="*/ 11 h 12"/>
                        <a:gd name="T22" fmla="*/ 1 w 21"/>
                        <a:gd name="T23" fmla="*/ 11 h 12"/>
                        <a:gd name="T24" fmla="*/ 1 w 21"/>
                        <a:gd name="T2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2">
                          <a:moveTo>
                            <a:pt x="1" y="10"/>
                          </a:moveTo>
                          <a:cubicBezTo>
                            <a:pt x="1" y="10"/>
                            <a:pt x="3" y="9"/>
                            <a:pt x="4" y="8"/>
                          </a:cubicBezTo>
                          <a:cubicBezTo>
                            <a:pt x="6" y="8"/>
                            <a:pt x="8" y="7"/>
                            <a:pt x="11" y="6"/>
                          </a:cubicBezTo>
                          <a:cubicBezTo>
                            <a:pt x="13" y="4"/>
                            <a:pt x="15" y="3"/>
                            <a:pt x="17" y="2"/>
                          </a:cubicBezTo>
                          <a:cubicBezTo>
                            <a:pt x="18" y="1"/>
                            <a:pt x="20" y="1"/>
                            <a:pt x="20" y="1"/>
                          </a:cubicBezTo>
                          <a:cubicBezTo>
                            <a:pt x="20" y="0"/>
                            <a:pt x="21" y="1"/>
                            <a:pt x="21" y="1"/>
                          </a:cubicBezTo>
                          <a:cubicBezTo>
                            <a:pt x="21" y="1"/>
                            <a:pt x="21" y="2"/>
                            <a:pt x="21" y="2"/>
                          </a:cubicBezTo>
                          <a:cubicBezTo>
                            <a:pt x="21" y="2"/>
                            <a:pt x="19" y="3"/>
                            <a:pt x="18" y="4"/>
                          </a:cubicBezTo>
                          <a:cubicBezTo>
                            <a:pt x="16" y="5"/>
                            <a:pt x="14" y="6"/>
                            <a:pt x="12" y="7"/>
                          </a:cubicBezTo>
                          <a:cubicBezTo>
                            <a:pt x="9" y="8"/>
                            <a:pt x="7" y="10"/>
                            <a:pt x="5" y="10"/>
                          </a:cubicBezTo>
                          <a:cubicBezTo>
                            <a:pt x="3" y="11"/>
                            <a:pt x="2" y="11"/>
                            <a:pt x="2" y="11"/>
                          </a:cubicBezTo>
                          <a:cubicBezTo>
                            <a:pt x="1" y="12"/>
                            <a:pt x="1" y="11"/>
                            <a:pt x="1" y="11"/>
                          </a:cubicBezTo>
                          <a:cubicBezTo>
                            <a:pt x="0" y="10"/>
                            <a:pt x="1" y="10"/>
                            <a:pt x="1"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 name="Freeform 272">
                      <a:extLst>
                        <a:ext uri="{FF2B5EF4-FFF2-40B4-BE49-F238E27FC236}">
                          <a16:creationId xmlns:a16="http://schemas.microsoft.com/office/drawing/2014/main" id="{CB576AF9-6CED-4453-90E2-E603697C8A6E}"/>
                        </a:ext>
                      </a:extLst>
                    </p:cNvPr>
                    <p:cNvSpPr>
                      <a:spLocks/>
                    </p:cNvSpPr>
                    <p:nvPr/>
                  </p:nvSpPr>
                  <p:spPr bwMode="auto">
                    <a:xfrm>
                      <a:off x="4041775" y="5810250"/>
                      <a:ext cx="63500" cy="22225"/>
                    </a:xfrm>
                    <a:custGeom>
                      <a:avLst/>
                      <a:gdLst>
                        <a:gd name="T0" fmla="*/ 1 w 9"/>
                        <a:gd name="T1" fmla="*/ 1 h 3"/>
                        <a:gd name="T2" fmla="*/ 7 w 9"/>
                        <a:gd name="T3" fmla="*/ 0 h 3"/>
                        <a:gd name="T4" fmla="*/ 9 w 9"/>
                        <a:gd name="T5" fmla="*/ 0 h 3"/>
                        <a:gd name="T6" fmla="*/ 8 w 9"/>
                        <a:gd name="T7" fmla="*/ 2 h 3"/>
                        <a:gd name="T8" fmla="*/ 2 w 9"/>
                        <a:gd name="T9" fmla="*/ 3 h 3"/>
                        <a:gd name="T10" fmla="*/ 0 w 9"/>
                        <a:gd name="T11" fmla="*/ 3 h 3"/>
                        <a:gd name="T12" fmla="*/ 1 w 9"/>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1" y="1"/>
                          </a:moveTo>
                          <a:cubicBezTo>
                            <a:pt x="7" y="0"/>
                            <a:pt x="7" y="0"/>
                            <a:pt x="7" y="0"/>
                          </a:cubicBezTo>
                          <a:cubicBezTo>
                            <a:pt x="8" y="0"/>
                            <a:pt x="9" y="0"/>
                            <a:pt x="9" y="0"/>
                          </a:cubicBezTo>
                          <a:cubicBezTo>
                            <a:pt x="9" y="1"/>
                            <a:pt x="9" y="2"/>
                            <a:pt x="8" y="2"/>
                          </a:cubicBezTo>
                          <a:cubicBezTo>
                            <a:pt x="2" y="3"/>
                            <a:pt x="2" y="3"/>
                            <a:pt x="2" y="3"/>
                          </a:cubicBezTo>
                          <a:cubicBezTo>
                            <a:pt x="1" y="3"/>
                            <a:pt x="1" y="3"/>
                            <a:pt x="0" y="3"/>
                          </a:cubicBezTo>
                          <a:cubicBezTo>
                            <a:pt x="0" y="2"/>
                            <a:pt x="1" y="2"/>
                            <a:pt x="1"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 name="Freeform 273">
                      <a:extLst>
                        <a:ext uri="{FF2B5EF4-FFF2-40B4-BE49-F238E27FC236}">
                          <a16:creationId xmlns:a16="http://schemas.microsoft.com/office/drawing/2014/main" id="{7DB44D59-E872-44FA-ABE1-58118E451645}"/>
                        </a:ext>
                      </a:extLst>
                    </p:cNvPr>
                    <p:cNvSpPr>
                      <a:spLocks/>
                    </p:cNvSpPr>
                    <p:nvPr/>
                  </p:nvSpPr>
                  <p:spPr bwMode="auto">
                    <a:xfrm>
                      <a:off x="3195638" y="5110163"/>
                      <a:ext cx="485775" cy="658813"/>
                    </a:xfrm>
                    <a:custGeom>
                      <a:avLst/>
                      <a:gdLst>
                        <a:gd name="T0" fmla="*/ 2 w 69"/>
                        <a:gd name="T1" fmla="*/ 1 h 93"/>
                        <a:gd name="T2" fmla="*/ 3 w 69"/>
                        <a:gd name="T3" fmla="*/ 6 h 93"/>
                        <a:gd name="T4" fmla="*/ 4 w 69"/>
                        <a:gd name="T5" fmla="*/ 19 h 93"/>
                        <a:gd name="T6" fmla="*/ 7 w 69"/>
                        <a:gd name="T7" fmla="*/ 28 h 93"/>
                        <a:gd name="T8" fmla="*/ 10 w 69"/>
                        <a:gd name="T9" fmla="*/ 38 h 93"/>
                        <a:gd name="T10" fmla="*/ 12 w 69"/>
                        <a:gd name="T11" fmla="*/ 42 h 93"/>
                        <a:gd name="T12" fmla="*/ 15 w 69"/>
                        <a:gd name="T13" fmla="*/ 47 h 93"/>
                        <a:gd name="T14" fmla="*/ 21 w 69"/>
                        <a:gd name="T15" fmla="*/ 57 h 93"/>
                        <a:gd name="T16" fmla="*/ 24 w 69"/>
                        <a:gd name="T17" fmla="*/ 61 h 93"/>
                        <a:gd name="T18" fmla="*/ 28 w 69"/>
                        <a:gd name="T19" fmla="*/ 65 h 93"/>
                        <a:gd name="T20" fmla="*/ 36 w 69"/>
                        <a:gd name="T21" fmla="*/ 73 h 93"/>
                        <a:gd name="T22" fmla="*/ 38 w 69"/>
                        <a:gd name="T23" fmla="*/ 74 h 93"/>
                        <a:gd name="T24" fmla="*/ 40 w 69"/>
                        <a:gd name="T25" fmla="*/ 76 h 93"/>
                        <a:gd name="T26" fmla="*/ 44 w 69"/>
                        <a:gd name="T27" fmla="*/ 79 h 93"/>
                        <a:gd name="T28" fmla="*/ 47 w 69"/>
                        <a:gd name="T29" fmla="*/ 81 h 93"/>
                        <a:gd name="T30" fmla="*/ 51 w 69"/>
                        <a:gd name="T31" fmla="*/ 84 h 93"/>
                        <a:gd name="T32" fmla="*/ 53 w 69"/>
                        <a:gd name="T33" fmla="*/ 85 h 93"/>
                        <a:gd name="T34" fmla="*/ 55 w 69"/>
                        <a:gd name="T35" fmla="*/ 86 h 93"/>
                        <a:gd name="T36" fmla="*/ 58 w 69"/>
                        <a:gd name="T37" fmla="*/ 87 h 93"/>
                        <a:gd name="T38" fmla="*/ 63 w 69"/>
                        <a:gd name="T39" fmla="*/ 90 h 93"/>
                        <a:gd name="T40" fmla="*/ 68 w 69"/>
                        <a:gd name="T41" fmla="*/ 91 h 93"/>
                        <a:gd name="T42" fmla="*/ 69 w 69"/>
                        <a:gd name="T43" fmla="*/ 93 h 93"/>
                        <a:gd name="T44" fmla="*/ 68 w 69"/>
                        <a:gd name="T45" fmla="*/ 93 h 93"/>
                        <a:gd name="T46" fmla="*/ 63 w 69"/>
                        <a:gd name="T47" fmla="*/ 91 h 93"/>
                        <a:gd name="T48" fmla="*/ 57 w 69"/>
                        <a:gd name="T49" fmla="*/ 89 h 93"/>
                        <a:gd name="T50" fmla="*/ 54 w 69"/>
                        <a:gd name="T51" fmla="*/ 87 h 93"/>
                        <a:gd name="T52" fmla="*/ 52 w 69"/>
                        <a:gd name="T53" fmla="*/ 87 h 93"/>
                        <a:gd name="T54" fmla="*/ 50 w 69"/>
                        <a:gd name="T55" fmla="*/ 85 h 93"/>
                        <a:gd name="T56" fmla="*/ 46 w 69"/>
                        <a:gd name="T57" fmla="*/ 83 h 93"/>
                        <a:gd name="T58" fmla="*/ 42 w 69"/>
                        <a:gd name="T59" fmla="*/ 81 h 93"/>
                        <a:gd name="T60" fmla="*/ 38 w 69"/>
                        <a:gd name="T61" fmla="*/ 78 h 93"/>
                        <a:gd name="T62" fmla="*/ 36 w 69"/>
                        <a:gd name="T63" fmla="*/ 76 h 93"/>
                        <a:gd name="T64" fmla="*/ 34 w 69"/>
                        <a:gd name="T65" fmla="*/ 74 h 93"/>
                        <a:gd name="T66" fmla="*/ 27 w 69"/>
                        <a:gd name="T67" fmla="*/ 67 h 93"/>
                        <a:gd name="T68" fmla="*/ 23 w 69"/>
                        <a:gd name="T69" fmla="*/ 62 h 93"/>
                        <a:gd name="T70" fmla="*/ 19 w 69"/>
                        <a:gd name="T71" fmla="*/ 58 h 93"/>
                        <a:gd name="T72" fmla="*/ 13 w 69"/>
                        <a:gd name="T73" fmla="*/ 48 h 93"/>
                        <a:gd name="T74" fmla="*/ 11 w 69"/>
                        <a:gd name="T75" fmla="*/ 43 h 93"/>
                        <a:gd name="T76" fmla="*/ 8 w 69"/>
                        <a:gd name="T77" fmla="*/ 38 h 93"/>
                        <a:gd name="T78" fmla="*/ 5 w 69"/>
                        <a:gd name="T79" fmla="*/ 29 h 93"/>
                        <a:gd name="T80" fmla="*/ 2 w 69"/>
                        <a:gd name="T81" fmla="*/ 20 h 93"/>
                        <a:gd name="T82" fmla="*/ 1 w 69"/>
                        <a:gd name="T83" fmla="*/ 6 h 93"/>
                        <a:gd name="T84" fmla="*/ 1 w 69"/>
                        <a:gd name="T85" fmla="*/ 1 h 93"/>
                        <a:gd name="T86" fmla="*/ 1 w 69"/>
                        <a:gd name="T87" fmla="*/ 0 h 93"/>
                        <a:gd name="T88" fmla="*/ 2 w 69"/>
                        <a:gd name="T89"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3">
                          <a:moveTo>
                            <a:pt x="2" y="1"/>
                          </a:moveTo>
                          <a:cubicBezTo>
                            <a:pt x="2" y="1"/>
                            <a:pt x="3" y="3"/>
                            <a:pt x="3" y="6"/>
                          </a:cubicBezTo>
                          <a:cubicBezTo>
                            <a:pt x="3" y="9"/>
                            <a:pt x="4" y="14"/>
                            <a:pt x="4" y="19"/>
                          </a:cubicBezTo>
                          <a:cubicBezTo>
                            <a:pt x="5" y="22"/>
                            <a:pt x="6" y="25"/>
                            <a:pt x="7" y="28"/>
                          </a:cubicBezTo>
                          <a:cubicBezTo>
                            <a:pt x="8" y="31"/>
                            <a:pt x="9" y="34"/>
                            <a:pt x="10" y="38"/>
                          </a:cubicBezTo>
                          <a:cubicBezTo>
                            <a:pt x="11" y="39"/>
                            <a:pt x="12" y="41"/>
                            <a:pt x="12" y="42"/>
                          </a:cubicBezTo>
                          <a:cubicBezTo>
                            <a:pt x="13" y="44"/>
                            <a:pt x="14" y="46"/>
                            <a:pt x="15" y="47"/>
                          </a:cubicBezTo>
                          <a:cubicBezTo>
                            <a:pt x="17" y="50"/>
                            <a:pt x="19" y="54"/>
                            <a:pt x="21" y="57"/>
                          </a:cubicBezTo>
                          <a:cubicBezTo>
                            <a:pt x="22" y="58"/>
                            <a:pt x="23" y="60"/>
                            <a:pt x="24" y="61"/>
                          </a:cubicBezTo>
                          <a:cubicBezTo>
                            <a:pt x="25" y="62"/>
                            <a:pt x="27" y="64"/>
                            <a:pt x="28" y="65"/>
                          </a:cubicBezTo>
                          <a:cubicBezTo>
                            <a:pt x="30" y="68"/>
                            <a:pt x="33" y="70"/>
                            <a:pt x="36" y="73"/>
                          </a:cubicBezTo>
                          <a:cubicBezTo>
                            <a:pt x="36" y="73"/>
                            <a:pt x="37" y="74"/>
                            <a:pt x="38" y="74"/>
                          </a:cubicBezTo>
                          <a:cubicBezTo>
                            <a:pt x="38" y="75"/>
                            <a:pt x="39" y="75"/>
                            <a:pt x="40" y="76"/>
                          </a:cubicBezTo>
                          <a:cubicBezTo>
                            <a:pt x="41" y="77"/>
                            <a:pt x="42" y="78"/>
                            <a:pt x="44" y="79"/>
                          </a:cubicBezTo>
                          <a:cubicBezTo>
                            <a:pt x="45" y="80"/>
                            <a:pt x="46" y="81"/>
                            <a:pt x="47" y="81"/>
                          </a:cubicBezTo>
                          <a:cubicBezTo>
                            <a:pt x="49" y="82"/>
                            <a:pt x="50" y="83"/>
                            <a:pt x="51" y="84"/>
                          </a:cubicBezTo>
                          <a:cubicBezTo>
                            <a:pt x="52" y="84"/>
                            <a:pt x="52" y="84"/>
                            <a:pt x="53" y="85"/>
                          </a:cubicBezTo>
                          <a:cubicBezTo>
                            <a:pt x="54" y="85"/>
                            <a:pt x="54" y="85"/>
                            <a:pt x="55" y="86"/>
                          </a:cubicBezTo>
                          <a:cubicBezTo>
                            <a:pt x="56" y="86"/>
                            <a:pt x="57" y="87"/>
                            <a:pt x="58" y="87"/>
                          </a:cubicBezTo>
                          <a:cubicBezTo>
                            <a:pt x="60" y="88"/>
                            <a:pt x="62" y="89"/>
                            <a:pt x="63" y="90"/>
                          </a:cubicBezTo>
                          <a:cubicBezTo>
                            <a:pt x="66" y="91"/>
                            <a:pt x="68" y="91"/>
                            <a:pt x="68" y="91"/>
                          </a:cubicBezTo>
                          <a:cubicBezTo>
                            <a:pt x="69" y="92"/>
                            <a:pt x="69" y="92"/>
                            <a:pt x="69" y="93"/>
                          </a:cubicBezTo>
                          <a:cubicBezTo>
                            <a:pt x="69" y="93"/>
                            <a:pt x="68" y="93"/>
                            <a:pt x="68" y="93"/>
                          </a:cubicBezTo>
                          <a:cubicBezTo>
                            <a:pt x="68" y="93"/>
                            <a:pt x="66" y="93"/>
                            <a:pt x="63" y="91"/>
                          </a:cubicBezTo>
                          <a:cubicBezTo>
                            <a:pt x="61" y="91"/>
                            <a:pt x="59" y="90"/>
                            <a:pt x="57" y="89"/>
                          </a:cubicBezTo>
                          <a:cubicBezTo>
                            <a:pt x="56" y="89"/>
                            <a:pt x="55" y="88"/>
                            <a:pt x="54" y="87"/>
                          </a:cubicBezTo>
                          <a:cubicBezTo>
                            <a:pt x="53" y="87"/>
                            <a:pt x="53" y="87"/>
                            <a:pt x="52" y="87"/>
                          </a:cubicBezTo>
                          <a:cubicBezTo>
                            <a:pt x="51" y="86"/>
                            <a:pt x="51" y="86"/>
                            <a:pt x="50" y="85"/>
                          </a:cubicBezTo>
                          <a:cubicBezTo>
                            <a:pt x="49" y="85"/>
                            <a:pt x="48" y="84"/>
                            <a:pt x="46" y="83"/>
                          </a:cubicBezTo>
                          <a:cubicBezTo>
                            <a:pt x="45" y="82"/>
                            <a:pt x="44" y="82"/>
                            <a:pt x="42" y="81"/>
                          </a:cubicBezTo>
                          <a:cubicBezTo>
                            <a:pt x="41" y="80"/>
                            <a:pt x="40" y="79"/>
                            <a:pt x="38" y="78"/>
                          </a:cubicBezTo>
                          <a:cubicBezTo>
                            <a:pt x="38" y="77"/>
                            <a:pt x="37" y="76"/>
                            <a:pt x="36" y="76"/>
                          </a:cubicBezTo>
                          <a:cubicBezTo>
                            <a:pt x="36" y="75"/>
                            <a:pt x="35" y="75"/>
                            <a:pt x="34" y="74"/>
                          </a:cubicBezTo>
                          <a:cubicBezTo>
                            <a:pt x="32" y="72"/>
                            <a:pt x="29" y="69"/>
                            <a:pt x="27" y="67"/>
                          </a:cubicBezTo>
                          <a:cubicBezTo>
                            <a:pt x="25" y="65"/>
                            <a:pt x="24" y="64"/>
                            <a:pt x="23" y="62"/>
                          </a:cubicBezTo>
                          <a:cubicBezTo>
                            <a:pt x="22" y="61"/>
                            <a:pt x="20" y="59"/>
                            <a:pt x="19" y="58"/>
                          </a:cubicBezTo>
                          <a:cubicBezTo>
                            <a:pt x="17" y="55"/>
                            <a:pt x="15" y="51"/>
                            <a:pt x="13" y="48"/>
                          </a:cubicBezTo>
                          <a:cubicBezTo>
                            <a:pt x="12" y="47"/>
                            <a:pt x="11" y="45"/>
                            <a:pt x="11" y="43"/>
                          </a:cubicBezTo>
                          <a:cubicBezTo>
                            <a:pt x="10" y="42"/>
                            <a:pt x="9" y="40"/>
                            <a:pt x="8" y="38"/>
                          </a:cubicBezTo>
                          <a:cubicBezTo>
                            <a:pt x="7" y="35"/>
                            <a:pt x="6" y="32"/>
                            <a:pt x="5" y="29"/>
                          </a:cubicBezTo>
                          <a:cubicBezTo>
                            <a:pt x="4" y="26"/>
                            <a:pt x="3" y="23"/>
                            <a:pt x="2" y="20"/>
                          </a:cubicBezTo>
                          <a:cubicBezTo>
                            <a:pt x="2" y="14"/>
                            <a:pt x="1" y="10"/>
                            <a:pt x="1" y="6"/>
                          </a:cubicBezTo>
                          <a:cubicBezTo>
                            <a:pt x="1" y="3"/>
                            <a:pt x="1" y="1"/>
                            <a:pt x="1" y="1"/>
                          </a:cubicBezTo>
                          <a:cubicBezTo>
                            <a:pt x="0" y="0"/>
                            <a:pt x="1" y="0"/>
                            <a:pt x="1" y="0"/>
                          </a:cubicBezTo>
                          <a:cubicBezTo>
                            <a:pt x="2" y="0"/>
                            <a:pt x="2" y="0"/>
                            <a:pt x="2"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 name="Freeform 274">
                      <a:extLst>
                        <a:ext uri="{FF2B5EF4-FFF2-40B4-BE49-F238E27FC236}">
                          <a16:creationId xmlns:a16="http://schemas.microsoft.com/office/drawing/2014/main" id="{70B85BD4-4BA6-4BA2-9FF7-195D873BDEBD}"/>
                        </a:ext>
                      </a:extLst>
                    </p:cNvPr>
                    <p:cNvSpPr>
                      <a:spLocks/>
                    </p:cNvSpPr>
                    <p:nvPr/>
                  </p:nvSpPr>
                  <p:spPr bwMode="auto">
                    <a:xfrm>
                      <a:off x="3300413" y="5456238"/>
                      <a:ext cx="77788" cy="92075"/>
                    </a:xfrm>
                    <a:custGeom>
                      <a:avLst/>
                      <a:gdLst>
                        <a:gd name="T0" fmla="*/ 0 w 11"/>
                        <a:gd name="T1" fmla="*/ 0 h 13"/>
                        <a:gd name="T2" fmla="*/ 1 w 11"/>
                        <a:gd name="T3" fmla="*/ 3 h 13"/>
                        <a:gd name="T4" fmla="*/ 4 w 11"/>
                        <a:gd name="T5" fmla="*/ 7 h 13"/>
                        <a:gd name="T6" fmla="*/ 8 w 11"/>
                        <a:gd name="T7" fmla="*/ 11 h 13"/>
                        <a:gd name="T8" fmla="*/ 9 w 11"/>
                        <a:gd name="T9" fmla="*/ 13 h 13"/>
                        <a:gd name="T10" fmla="*/ 9 w 11"/>
                        <a:gd name="T11" fmla="*/ 13 h 13"/>
                        <a:gd name="T12" fmla="*/ 9 w 11"/>
                        <a:gd name="T13" fmla="*/ 12 h 13"/>
                        <a:gd name="T14" fmla="*/ 10 w 11"/>
                        <a:gd name="T15" fmla="*/ 8 h 13"/>
                        <a:gd name="T16" fmla="*/ 11 w 11"/>
                        <a:gd name="T17" fmla="*/ 2 h 13"/>
                        <a:gd name="T18" fmla="*/ 9 w 11"/>
                        <a:gd name="T19" fmla="*/ 2 h 13"/>
                        <a:gd name="T20" fmla="*/ 6 w 11"/>
                        <a:gd name="T21" fmla="*/ 2 h 13"/>
                        <a:gd name="T22" fmla="*/ 0 w 11"/>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0" y="0"/>
                          </a:moveTo>
                          <a:cubicBezTo>
                            <a:pt x="0" y="0"/>
                            <a:pt x="1" y="1"/>
                            <a:pt x="1" y="3"/>
                          </a:cubicBezTo>
                          <a:cubicBezTo>
                            <a:pt x="2" y="4"/>
                            <a:pt x="3" y="6"/>
                            <a:pt x="4" y="7"/>
                          </a:cubicBezTo>
                          <a:cubicBezTo>
                            <a:pt x="6" y="9"/>
                            <a:pt x="7" y="10"/>
                            <a:pt x="8" y="11"/>
                          </a:cubicBezTo>
                          <a:cubicBezTo>
                            <a:pt x="8" y="12"/>
                            <a:pt x="8" y="13"/>
                            <a:pt x="9" y="13"/>
                          </a:cubicBezTo>
                          <a:cubicBezTo>
                            <a:pt x="9" y="13"/>
                            <a:pt x="9" y="13"/>
                            <a:pt x="9" y="13"/>
                          </a:cubicBezTo>
                          <a:cubicBezTo>
                            <a:pt x="9" y="13"/>
                            <a:pt x="9" y="13"/>
                            <a:pt x="9" y="12"/>
                          </a:cubicBezTo>
                          <a:cubicBezTo>
                            <a:pt x="10" y="11"/>
                            <a:pt x="10" y="9"/>
                            <a:pt x="10" y="8"/>
                          </a:cubicBezTo>
                          <a:cubicBezTo>
                            <a:pt x="11" y="5"/>
                            <a:pt x="11" y="2"/>
                            <a:pt x="11" y="2"/>
                          </a:cubicBezTo>
                          <a:cubicBezTo>
                            <a:pt x="11" y="2"/>
                            <a:pt x="11" y="2"/>
                            <a:pt x="9" y="2"/>
                          </a:cubicBezTo>
                          <a:cubicBezTo>
                            <a:pt x="8" y="2"/>
                            <a:pt x="7" y="2"/>
                            <a:pt x="6" y="2"/>
                          </a:cubicBezTo>
                          <a:cubicBezTo>
                            <a:pt x="3" y="1"/>
                            <a:pt x="0" y="0"/>
                            <a:pt x="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 name="Freeform 275">
                      <a:extLst>
                        <a:ext uri="{FF2B5EF4-FFF2-40B4-BE49-F238E27FC236}">
                          <a16:creationId xmlns:a16="http://schemas.microsoft.com/office/drawing/2014/main" id="{6D1DD84C-B50E-4BBF-8717-B93717432915}"/>
                        </a:ext>
                      </a:extLst>
                    </p:cNvPr>
                    <p:cNvSpPr>
                      <a:spLocks/>
                    </p:cNvSpPr>
                    <p:nvPr/>
                  </p:nvSpPr>
                  <p:spPr bwMode="auto">
                    <a:xfrm>
                      <a:off x="3308350" y="5556250"/>
                      <a:ext cx="119063" cy="120650"/>
                    </a:xfrm>
                    <a:custGeom>
                      <a:avLst/>
                      <a:gdLst>
                        <a:gd name="T0" fmla="*/ 2 w 17"/>
                        <a:gd name="T1" fmla="*/ 0 h 17"/>
                        <a:gd name="T2" fmla="*/ 3 w 17"/>
                        <a:gd name="T3" fmla="*/ 1 h 17"/>
                        <a:gd name="T4" fmla="*/ 4 w 17"/>
                        <a:gd name="T5" fmla="*/ 3 h 17"/>
                        <a:gd name="T6" fmla="*/ 9 w 17"/>
                        <a:gd name="T7" fmla="*/ 8 h 17"/>
                        <a:gd name="T8" fmla="*/ 14 w 17"/>
                        <a:gd name="T9" fmla="*/ 13 h 17"/>
                        <a:gd name="T10" fmla="*/ 16 w 17"/>
                        <a:gd name="T11" fmla="*/ 15 h 17"/>
                        <a:gd name="T12" fmla="*/ 16 w 17"/>
                        <a:gd name="T13" fmla="*/ 17 h 17"/>
                        <a:gd name="T14" fmla="*/ 15 w 17"/>
                        <a:gd name="T15" fmla="*/ 17 h 17"/>
                        <a:gd name="T16" fmla="*/ 12 w 17"/>
                        <a:gd name="T17" fmla="*/ 14 h 17"/>
                        <a:gd name="T18" fmla="*/ 7 w 17"/>
                        <a:gd name="T19" fmla="*/ 9 h 17"/>
                        <a:gd name="T20" fmla="*/ 2 w 17"/>
                        <a:gd name="T21" fmla="*/ 4 h 17"/>
                        <a:gd name="T22" fmla="*/ 1 w 17"/>
                        <a:gd name="T23" fmla="*/ 2 h 17"/>
                        <a:gd name="T24" fmla="*/ 0 w 17"/>
                        <a:gd name="T25" fmla="*/ 2 h 17"/>
                        <a:gd name="T26" fmla="*/ 1 w 17"/>
                        <a:gd name="T27" fmla="*/ 0 h 17"/>
                        <a:gd name="T28" fmla="*/ 2 w 17"/>
                        <a:gd name="T2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7">
                          <a:moveTo>
                            <a:pt x="2" y="0"/>
                          </a:moveTo>
                          <a:cubicBezTo>
                            <a:pt x="2" y="0"/>
                            <a:pt x="2" y="1"/>
                            <a:pt x="3" y="1"/>
                          </a:cubicBezTo>
                          <a:cubicBezTo>
                            <a:pt x="3" y="2"/>
                            <a:pt x="3" y="2"/>
                            <a:pt x="4" y="3"/>
                          </a:cubicBezTo>
                          <a:cubicBezTo>
                            <a:pt x="5" y="4"/>
                            <a:pt x="7" y="6"/>
                            <a:pt x="9" y="8"/>
                          </a:cubicBezTo>
                          <a:cubicBezTo>
                            <a:pt x="10" y="10"/>
                            <a:pt x="12" y="12"/>
                            <a:pt x="14" y="13"/>
                          </a:cubicBezTo>
                          <a:cubicBezTo>
                            <a:pt x="15" y="14"/>
                            <a:pt x="16" y="15"/>
                            <a:pt x="16" y="15"/>
                          </a:cubicBezTo>
                          <a:cubicBezTo>
                            <a:pt x="16" y="15"/>
                            <a:pt x="17" y="16"/>
                            <a:pt x="16" y="17"/>
                          </a:cubicBezTo>
                          <a:cubicBezTo>
                            <a:pt x="16" y="17"/>
                            <a:pt x="15" y="17"/>
                            <a:pt x="15" y="17"/>
                          </a:cubicBezTo>
                          <a:cubicBezTo>
                            <a:pt x="15" y="17"/>
                            <a:pt x="14" y="16"/>
                            <a:pt x="12" y="14"/>
                          </a:cubicBezTo>
                          <a:cubicBezTo>
                            <a:pt x="11" y="13"/>
                            <a:pt x="9" y="11"/>
                            <a:pt x="7" y="9"/>
                          </a:cubicBezTo>
                          <a:cubicBezTo>
                            <a:pt x="6" y="8"/>
                            <a:pt x="4" y="6"/>
                            <a:pt x="2" y="4"/>
                          </a:cubicBezTo>
                          <a:cubicBezTo>
                            <a:pt x="2" y="4"/>
                            <a:pt x="1" y="3"/>
                            <a:pt x="1" y="2"/>
                          </a:cubicBezTo>
                          <a:cubicBezTo>
                            <a:pt x="1" y="2"/>
                            <a:pt x="0" y="2"/>
                            <a:pt x="0" y="2"/>
                          </a:cubicBezTo>
                          <a:cubicBezTo>
                            <a:pt x="0" y="1"/>
                            <a:pt x="0" y="1"/>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Freeform 276">
                      <a:extLst>
                        <a:ext uri="{FF2B5EF4-FFF2-40B4-BE49-F238E27FC236}">
                          <a16:creationId xmlns:a16="http://schemas.microsoft.com/office/drawing/2014/main" id="{78A42396-97F8-4189-B95D-0262D1FB5F9A}"/>
                        </a:ext>
                      </a:extLst>
                    </p:cNvPr>
                    <p:cNvSpPr>
                      <a:spLocks/>
                    </p:cNvSpPr>
                    <p:nvPr/>
                  </p:nvSpPr>
                  <p:spPr bwMode="auto">
                    <a:xfrm>
                      <a:off x="3251200" y="5478463"/>
                      <a:ext cx="42863" cy="49213"/>
                    </a:xfrm>
                    <a:custGeom>
                      <a:avLst/>
                      <a:gdLst>
                        <a:gd name="T0" fmla="*/ 2 w 6"/>
                        <a:gd name="T1" fmla="*/ 0 h 7"/>
                        <a:gd name="T2" fmla="*/ 6 w 6"/>
                        <a:gd name="T3" fmla="*/ 6 h 7"/>
                        <a:gd name="T4" fmla="*/ 6 w 6"/>
                        <a:gd name="T5" fmla="*/ 7 h 7"/>
                        <a:gd name="T6" fmla="*/ 4 w 6"/>
                        <a:gd name="T7" fmla="*/ 7 h 7"/>
                        <a:gd name="T8" fmla="*/ 1 w 6"/>
                        <a:gd name="T9" fmla="*/ 1 h 7"/>
                        <a:gd name="T10" fmla="*/ 1 w 6"/>
                        <a:gd name="T11" fmla="*/ 0 h 7"/>
                        <a:gd name="T12" fmla="*/ 2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2" y="0"/>
                          </a:moveTo>
                          <a:cubicBezTo>
                            <a:pt x="6" y="6"/>
                            <a:pt x="6" y="6"/>
                            <a:pt x="6" y="6"/>
                          </a:cubicBezTo>
                          <a:cubicBezTo>
                            <a:pt x="6" y="6"/>
                            <a:pt x="6" y="7"/>
                            <a:pt x="6" y="7"/>
                          </a:cubicBezTo>
                          <a:cubicBezTo>
                            <a:pt x="5" y="7"/>
                            <a:pt x="4" y="7"/>
                            <a:pt x="4" y="7"/>
                          </a:cubicBezTo>
                          <a:cubicBezTo>
                            <a:pt x="1" y="1"/>
                            <a:pt x="1" y="1"/>
                            <a:pt x="1" y="1"/>
                          </a:cubicBezTo>
                          <a:cubicBezTo>
                            <a:pt x="0" y="1"/>
                            <a:pt x="0" y="0"/>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41" name="组合 40">
                  <a:extLst>
                    <a:ext uri="{FF2B5EF4-FFF2-40B4-BE49-F238E27FC236}">
                      <a16:creationId xmlns:a16="http://schemas.microsoft.com/office/drawing/2014/main" id="{599E3C2B-DEE6-47C3-B661-B6F0F408EA23}"/>
                    </a:ext>
                  </a:extLst>
                </p:cNvPr>
                <p:cNvGrpSpPr>
                  <a:grpSpLocks noChangeAspect="1"/>
                </p:cNvGrpSpPr>
                <p:nvPr/>
              </p:nvGrpSpPr>
              <p:grpSpPr>
                <a:xfrm rot="3420000">
                  <a:off x="0" y="1571750"/>
                  <a:ext cx="1892726" cy="1908001"/>
                  <a:chOff x="4740273" y="4416457"/>
                  <a:chExt cx="1376363" cy="1387487"/>
                </a:xfrm>
              </p:grpSpPr>
              <p:sp>
                <p:nvSpPr>
                  <p:cNvPr id="42" name="Freeform 277">
                    <a:extLst>
                      <a:ext uri="{FF2B5EF4-FFF2-40B4-BE49-F238E27FC236}">
                        <a16:creationId xmlns:a16="http://schemas.microsoft.com/office/drawing/2014/main" id="{5C9A9373-8755-410B-94C2-29ADED1722C5}"/>
                      </a:ext>
                    </a:extLst>
                  </p:cNvPr>
                  <p:cNvSpPr>
                    <a:spLocks/>
                  </p:cNvSpPr>
                  <p:nvPr/>
                </p:nvSpPr>
                <p:spPr bwMode="auto">
                  <a:xfrm>
                    <a:off x="4754560" y="4437095"/>
                    <a:ext cx="657224" cy="652468"/>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281">
                    <a:extLst>
                      <a:ext uri="{FF2B5EF4-FFF2-40B4-BE49-F238E27FC236}">
                        <a16:creationId xmlns:a16="http://schemas.microsoft.com/office/drawing/2014/main" id="{2D562215-CB47-4885-AABB-E929D413CA24}"/>
                      </a:ext>
                    </a:extLst>
                  </p:cNvPr>
                  <p:cNvSpPr>
                    <a:spLocks/>
                  </p:cNvSpPr>
                  <p:nvPr/>
                </p:nvSpPr>
                <p:spPr bwMode="auto">
                  <a:xfrm>
                    <a:off x="4740273" y="5067337"/>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Freeform 282">
                    <a:extLst>
                      <a:ext uri="{FF2B5EF4-FFF2-40B4-BE49-F238E27FC236}">
                        <a16:creationId xmlns:a16="http://schemas.microsoft.com/office/drawing/2014/main" id="{F24BF5A0-1735-4FF6-9E3D-ACBD8B6EE075}"/>
                      </a:ext>
                    </a:extLst>
                  </p:cNvPr>
                  <p:cNvSpPr>
                    <a:spLocks/>
                  </p:cNvSpPr>
                  <p:nvPr/>
                </p:nvSpPr>
                <p:spPr bwMode="auto">
                  <a:xfrm>
                    <a:off x="5389561" y="4416457"/>
                    <a:ext cx="42863" cy="49214"/>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Freeform 283">
                    <a:extLst>
                      <a:ext uri="{FF2B5EF4-FFF2-40B4-BE49-F238E27FC236}">
                        <a16:creationId xmlns:a16="http://schemas.microsoft.com/office/drawing/2014/main" id="{2F6B88B7-F881-43A2-ADC2-1B18B898155E}"/>
                      </a:ext>
                    </a:extLst>
                  </p:cNvPr>
                  <p:cNvSpPr>
                    <a:spLocks/>
                  </p:cNvSpPr>
                  <p:nvPr/>
                </p:nvSpPr>
                <p:spPr bwMode="auto">
                  <a:xfrm>
                    <a:off x="5453060" y="4437095"/>
                    <a:ext cx="649288" cy="652468"/>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287">
                    <a:extLst>
                      <a:ext uri="{FF2B5EF4-FFF2-40B4-BE49-F238E27FC236}">
                        <a16:creationId xmlns:a16="http://schemas.microsoft.com/office/drawing/2014/main" id="{CB3A4AF3-0827-46F9-9E17-8DE25678CD1F}"/>
                      </a:ext>
                    </a:extLst>
                  </p:cNvPr>
                  <p:cNvSpPr>
                    <a:spLocks/>
                  </p:cNvSpPr>
                  <p:nvPr/>
                </p:nvSpPr>
                <p:spPr bwMode="auto">
                  <a:xfrm>
                    <a:off x="5432423" y="4416457"/>
                    <a:ext cx="42863" cy="49214"/>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Oval 288">
                    <a:extLst>
                      <a:ext uri="{FF2B5EF4-FFF2-40B4-BE49-F238E27FC236}">
                        <a16:creationId xmlns:a16="http://schemas.microsoft.com/office/drawing/2014/main" id="{CEB344FF-3238-4AC5-89FA-95BEF316E137}"/>
                      </a:ext>
                    </a:extLst>
                  </p:cNvPr>
                  <p:cNvSpPr>
                    <a:spLocks noChangeArrowheads="1"/>
                  </p:cNvSpPr>
                  <p:nvPr/>
                </p:nvSpPr>
                <p:spPr bwMode="auto">
                  <a:xfrm>
                    <a:off x="6075360" y="5067338"/>
                    <a:ext cx="41275" cy="42863"/>
                  </a:xfrm>
                  <a:prstGeom prst="ellipse">
                    <a:avLst/>
                  </a:pr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Freeform 289">
                    <a:extLst>
                      <a:ext uri="{FF2B5EF4-FFF2-40B4-BE49-F238E27FC236}">
                        <a16:creationId xmlns:a16="http://schemas.microsoft.com/office/drawing/2014/main" id="{43F37DEB-77DB-49C6-A4E3-6F9A68031638}"/>
                      </a:ext>
                    </a:extLst>
                  </p:cNvPr>
                  <p:cNvSpPr>
                    <a:spLocks/>
                  </p:cNvSpPr>
                  <p:nvPr/>
                </p:nvSpPr>
                <p:spPr bwMode="auto">
                  <a:xfrm>
                    <a:off x="5453060" y="5130838"/>
                    <a:ext cx="649288" cy="650880"/>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Freeform 293">
                    <a:extLst>
                      <a:ext uri="{FF2B5EF4-FFF2-40B4-BE49-F238E27FC236}">
                        <a16:creationId xmlns:a16="http://schemas.microsoft.com/office/drawing/2014/main" id="{49B8384D-0C64-4131-A11B-5E375233C4C3}"/>
                      </a:ext>
                    </a:extLst>
                  </p:cNvPr>
                  <p:cNvSpPr>
                    <a:spLocks/>
                  </p:cNvSpPr>
                  <p:nvPr/>
                </p:nvSpPr>
                <p:spPr bwMode="auto">
                  <a:xfrm>
                    <a:off x="6075361" y="5110201"/>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Freeform 294">
                    <a:extLst>
                      <a:ext uri="{FF2B5EF4-FFF2-40B4-BE49-F238E27FC236}">
                        <a16:creationId xmlns:a16="http://schemas.microsoft.com/office/drawing/2014/main" id="{B2495A51-BBF4-4E28-8D6C-FBFDB7848873}"/>
                      </a:ext>
                    </a:extLst>
                  </p:cNvPr>
                  <p:cNvSpPr>
                    <a:spLocks/>
                  </p:cNvSpPr>
                  <p:nvPr/>
                </p:nvSpPr>
                <p:spPr bwMode="auto">
                  <a:xfrm>
                    <a:off x="5432423"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 name="Freeform 295">
                    <a:extLst>
                      <a:ext uri="{FF2B5EF4-FFF2-40B4-BE49-F238E27FC236}">
                        <a16:creationId xmlns:a16="http://schemas.microsoft.com/office/drawing/2014/main" id="{0BD3D44E-F87B-4D3E-B9FF-C767D64F28BF}"/>
                      </a:ext>
                    </a:extLst>
                  </p:cNvPr>
                  <p:cNvSpPr>
                    <a:spLocks/>
                  </p:cNvSpPr>
                  <p:nvPr/>
                </p:nvSpPr>
                <p:spPr bwMode="auto">
                  <a:xfrm>
                    <a:off x="4754561" y="5130838"/>
                    <a:ext cx="657225" cy="650880"/>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 name="Freeform 299">
                    <a:extLst>
                      <a:ext uri="{FF2B5EF4-FFF2-40B4-BE49-F238E27FC236}">
                        <a16:creationId xmlns:a16="http://schemas.microsoft.com/office/drawing/2014/main" id="{FE8FFFC8-0131-4724-BDCD-43A3A3001E28}"/>
                      </a:ext>
                    </a:extLst>
                  </p:cNvPr>
                  <p:cNvSpPr>
                    <a:spLocks/>
                  </p:cNvSpPr>
                  <p:nvPr/>
                </p:nvSpPr>
                <p:spPr bwMode="auto">
                  <a:xfrm>
                    <a:off x="5389559"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Freeform 300">
                    <a:extLst>
                      <a:ext uri="{FF2B5EF4-FFF2-40B4-BE49-F238E27FC236}">
                        <a16:creationId xmlns:a16="http://schemas.microsoft.com/office/drawing/2014/main" id="{BADE8434-CBC8-4B08-B71D-24CAB7817139}"/>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39" name="iconfont-11964-5737019">
                <a:extLst>
                  <a:ext uri="{FF2B5EF4-FFF2-40B4-BE49-F238E27FC236}">
                    <a16:creationId xmlns:a16="http://schemas.microsoft.com/office/drawing/2014/main" id="{EA45C254-0C64-4C10-A2EF-0F5BEADA1286}"/>
                  </a:ext>
                </a:extLst>
              </p:cNvPr>
              <p:cNvSpPr>
                <a:spLocks noChangeAspect="1"/>
              </p:cNvSpPr>
              <p:nvPr/>
            </p:nvSpPr>
            <p:spPr bwMode="auto">
              <a:xfrm>
                <a:off x="4950264" y="1299575"/>
                <a:ext cx="205506" cy="319298"/>
              </a:xfrm>
              <a:custGeom>
                <a:avLst/>
                <a:gdLst>
                  <a:gd name="T0" fmla="*/ 4150 w 8310"/>
                  <a:gd name="T1" fmla="*/ 12700 h 12700"/>
                  <a:gd name="T2" fmla="*/ 4010 w 8310"/>
                  <a:gd name="T3" fmla="*/ 12640 h 12700"/>
                  <a:gd name="T4" fmla="*/ 70 w 8310"/>
                  <a:gd name="T5" fmla="*/ 8700 h 12700"/>
                  <a:gd name="T6" fmla="*/ 20 w 8310"/>
                  <a:gd name="T7" fmla="*/ 8490 h 12700"/>
                  <a:gd name="T8" fmla="*/ 1960 w 8310"/>
                  <a:gd name="T9" fmla="*/ 3230 h 12700"/>
                  <a:gd name="T10" fmla="*/ 2150 w 8310"/>
                  <a:gd name="T11" fmla="*/ 3100 h 12700"/>
                  <a:gd name="T12" fmla="*/ 6150 w 8310"/>
                  <a:gd name="T13" fmla="*/ 3100 h 12700"/>
                  <a:gd name="T14" fmla="*/ 6340 w 8310"/>
                  <a:gd name="T15" fmla="*/ 3230 h 12700"/>
                  <a:gd name="T16" fmla="*/ 8280 w 8310"/>
                  <a:gd name="T17" fmla="*/ 8490 h 12700"/>
                  <a:gd name="T18" fmla="*/ 8230 w 8310"/>
                  <a:gd name="T19" fmla="*/ 8700 h 12700"/>
                  <a:gd name="T20" fmla="*/ 4290 w 8310"/>
                  <a:gd name="T21" fmla="*/ 12640 h 12700"/>
                  <a:gd name="T22" fmla="*/ 4150 w 8310"/>
                  <a:gd name="T23" fmla="*/ 12700 h 12700"/>
                  <a:gd name="T24" fmla="*/ 440 w 8310"/>
                  <a:gd name="T25" fmla="*/ 8510 h 12700"/>
                  <a:gd name="T26" fmla="*/ 4150 w 8310"/>
                  <a:gd name="T27" fmla="*/ 12220 h 12700"/>
                  <a:gd name="T28" fmla="*/ 7860 w 8310"/>
                  <a:gd name="T29" fmla="*/ 8510 h 12700"/>
                  <a:gd name="T30" fmla="*/ 6010 w 8310"/>
                  <a:gd name="T31" fmla="*/ 3500 h 12700"/>
                  <a:gd name="T32" fmla="*/ 2290 w 8310"/>
                  <a:gd name="T33" fmla="*/ 3500 h 12700"/>
                  <a:gd name="T34" fmla="*/ 440 w 8310"/>
                  <a:gd name="T35" fmla="*/ 8510 h 12700"/>
                  <a:gd name="T36" fmla="*/ 4150 w 8310"/>
                  <a:gd name="T37" fmla="*/ 12600 h 12700"/>
                  <a:gd name="T38" fmla="*/ 4050 w 8310"/>
                  <a:gd name="T39" fmla="*/ 12500 h 12700"/>
                  <a:gd name="T40" fmla="*/ 4050 w 8310"/>
                  <a:gd name="T41" fmla="*/ 7440 h 12700"/>
                  <a:gd name="T42" fmla="*/ 4150 w 8310"/>
                  <a:gd name="T43" fmla="*/ 7340 h 12700"/>
                  <a:gd name="T44" fmla="*/ 4250 w 8310"/>
                  <a:gd name="T45" fmla="*/ 7440 h 12700"/>
                  <a:gd name="T46" fmla="*/ 4250 w 8310"/>
                  <a:gd name="T47" fmla="*/ 12500 h 12700"/>
                  <a:gd name="T48" fmla="*/ 4150 w 8310"/>
                  <a:gd name="T49" fmla="*/ 12600 h 12700"/>
                  <a:gd name="T50" fmla="*/ 4150 w 8310"/>
                  <a:gd name="T51" fmla="*/ 7540 h 12700"/>
                  <a:gd name="T52" fmla="*/ 3150 w 8310"/>
                  <a:gd name="T53" fmla="*/ 6540 h 12700"/>
                  <a:gd name="T54" fmla="*/ 4150 w 8310"/>
                  <a:gd name="T55" fmla="*/ 5540 h 12700"/>
                  <a:gd name="T56" fmla="*/ 5150 w 8310"/>
                  <a:gd name="T57" fmla="*/ 6540 h 12700"/>
                  <a:gd name="T58" fmla="*/ 4150 w 8310"/>
                  <a:gd name="T59" fmla="*/ 7540 h 12700"/>
                  <a:gd name="T60" fmla="*/ 4150 w 8310"/>
                  <a:gd name="T61" fmla="*/ 5740 h 12700"/>
                  <a:gd name="T62" fmla="*/ 3350 w 8310"/>
                  <a:gd name="T63" fmla="*/ 6540 h 12700"/>
                  <a:gd name="T64" fmla="*/ 4150 w 8310"/>
                  <a:gd name="T65" fmla="*/ 7340 h 12700"/>
                  <a:gd name="T66" fmla="*/ 4950 w 8310"/>
                  <a:gd name="T67" fmla="*/ 6540 h 12700"/>
                  <a:gd name="T68" fmla="*/ 4150 w 8310"/>
                  <a:gd name="T69" fmla="*/ 5740 h 12700"/>
                  <a:gd name="T70" fmla="*/ 6600 w 8310"/>
                  <a:gd name="T71" fmla="*/ 3500 h 12700"/>
                  <a:gd name="T72" fmla="*/ 1700 w 8310"/>
                  <a:gd name="T73" fmla="*/ 3500 h 12700"/>
                  <a:gd name="T74" fmla="*/ 530 w 8310"/>
                  <a:gd name="T75" fmla="*/ 2330 h 12700"/>
                  <a:gd name="T76" fmla="*/ 530 w 8310"/>
                  <a:gd name="T77" fmla="*/ 200 h 12700"/>
                  <a:gd name="T78" fmla="*/ 730 w 8310"/>
                  <a:gd name="T79" fmla="*/ 0 h 12700"/>
                  <a:gd name="T80" fmla="*/ 7570 w 8310"/>
                  <a:gd name="T81" fmla="*/ 0 h 12700"/>
                  <a:gd name="T82" fmla="*/ 7770 w 8310"/>
                  <a:gd name="T83" fmla="*/ 200 h 12700"/>
                  <a:gd name="T84" fmla="*/ 7770 w 8310"/>
                  <a:gd name="T85" fmla="*/ 2320 h 12700"/>
                  <a:gd name="T86" fmla="*/ 6600 w 8310"/>
                  <a:gd name="T87" fmla="*/ 3500 h 12700"/>
                  <a:gd name="T88" fmla="*/ 930 w 8310"/>
                  <a:gd name="T89" fmla="*/ 400 h 12700"/>
                  <a:gd name="T90" fmla="*/ 930 w 8310"/>
                  <a:gd name="T91" fmla="*/ 2320 h 12700"/>
                  <a:gd name="T92" fmla="*/ 1700 w 8310"/>
                  <a:gd name="T93" fmla="*/ 3090 h 12700"/>
                  <a:gd name="T94" fmla="*/ 6590 w 8310"/>
                  <a:gd name="T95" fmla="*/ 3090 h 12700"/>
                  <a:gd name="T96" fmla="*/ 7360 w 8310"/>
                  <a:gd name="T97" fmla="*/ 2320 h 12700"/>
                  <a:gd name="T98" fmla="*/ 7360 w 8310"/>
                  <a:gd name="T99" fmla="*/ 400 h 12700"/>
                  <a:gd name="T100" fmla="*/ 930 w 8310"/>
                  <a:gd name="T101" fmla="*/ 400 h 1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310" h="12700">
                    <a:moveTo>
                      <a:pt x="4150" y="12700"/>
                    </a:moveTo>
                    <a:cubicBezTo>
                      <a:pt x="4100" y="12700"/>
                      <a:pt x="4050" y="12680"/>
                      <a:pt x="4010" y="12640"/>
                    </a:cubicBezTo>
                    <a:lnTo>
                      <a:pt x="70" y="8700"/>
                    </a:lnTo>
                    <a:cubicBezTo>
                      <a:pt x="10" y="8640"/>
                      <a:pt x="0" y="8560"/>
                      <a:pt x="20" y="8490"/>
                    </a:cubicBezTo>
                    <a:lnTo>
                      <a:pt x="1960" y="3230"/>
                    </a:lnTo>
                    <a:cubicBezTo>
                      <a:pt x="1990" y="3150"/>
                      <a:pt x="2060" y="3100"/>
                      <a:pt x="2150" y="3100"/>
                    </a:cubicBezTo>
                    <a:lnTo>
                      <a:pt x="6150" y="3100"/>
                    </a:lnTo>
                    <a:cubicBezTo>
                      <a:pt x="6230" y="3100"/>
                      <a:pt x="6310" y="3150"/>
                      <a:pt x="6340" y="3230"/>
                    </a:cubicBezTo>
                    <a:lnTo>
                      <a:pt x="8280" y="8490"/>
                    </a:lnTo>
                    <a:cubicBezTo>
                      <a:pt x="8310" y="8560"/>
                      <a:pt x="8290" y="8650"/>
                      <a:pt x="8230" y="8700"/>
                    </a:cubicBezTo>
                    <a:lnTo>
                      <a:pt x="4290" y="12640"/>
                    </a:lnTo>
                    <a:cubicBezTo>
                      <a:pt x="4250" y="12680"/>
                      <a:pt x="4200" y="12700"/>
                      <a:pt x="4150" y="12700"/>
                    </a:cubicBezTo>
                    <a:close/>
                    <a:moveTo>
                      <a:pt x="440" y="8510"/>
                    </a:moveTo>
                    <a:lnTo>
                      <a:pt x="4150" y="12220"/>
                    </a:lnTo>
                    <a:lnTo>
                      <a:pt x="7860" y="8510"/>
                    </a:lnTo>
                    <a:lnTo>
                      <a:pt x="6010" y="3500"/>
                    </a:lnTo>
                    <a:lnTo>
                      <a:pt x="2290" y="3500"/>
                    </a:lnTo>
                    <a:lnTo>
                      <a:pt x="440" y="8510"/>
                    </a:lnTo>
                    <a:close/>
                    <a:moveTo>
                      <a:pt x="4150" y="12600"/>
                    </a:moveTo>
                    <a:cubicBezTo>
                      <a:pt x="4090" y="12600"/>
                      <a:pt x="4050" y="12560"/>
                      <a:pt x="4050" y="12500"/>
                    </a:cubicBezTo>
                    <a:lnTo>
                      <a:pt x="4050" y="7440"/>
                    </a:lnTo>
                    <a:cubicBezTo>
                      <a:pt x="4050" y="7380"/>
                      <a:pt x="4090" y="7340"/>
                      <a:pt x="4150" y="7340"/>
                    </a:cubicBezTo>
                    <a:cubicBezTo>
                      <a:pt x="4210" y="7340"/>
                      <a:pt x="4250" y="7380"/>
                      <a:pt x="4250" y="7440"/>
                    </a:cubicBezTo>
                    <a:lnTo>
                      <a:pt x="4250" y="12500"/>
                    </a:lnTo>
                    <a:cubicBezTo>
                      <a:pt x="4250" y="12560"/>
                      <a:pt x="4210" y="12600"/>
                      <a:pt x="4150" y="12600"/>
                    </a:cubicBezTo>
                    <a:close/>
                    <a:moveTo>
                      <a:pt x="4150" y="7540"/>
                    </a:moveTo>
                    <a:cubicBezTo>
                      <a:pt x="3600" y="7540"/>
                      <a:pt x="3150" y="7090"/>
                      <a:pt x="3150" y="6540"/>
                    </a:cubicBezTo>
                    <a:cubicBezTo>
                      <a:pt x="3150" y="5990"/>
                      <a:pt x="3600" y="5540"/>
                      <a:pt x="4150" y="5540"/>
                    </a:cubicBezTo>
                    <a:cubicBezTo>
                      <a:pt x="4700" y="5540"/>
                      <a:pt x="5150" y="5990"/>
                      <a:pt x="5150" y="6540"/>
                    </a:cubicBezTo>
                    <a:cubicBezTo>
                      <a:pt x="5150" y="7090"/>
                      <a:pt x="4700" y="7540"/>
                      <a:pt x="4150" y="7540"/>
                    </a:cubicBezTo>
                    <a:close/>
                    <a:moveTo>
                      <a:pt x="4150" y="5740"/>
                    </a:moveTo>
                    <a:cubicBezTo>
                      <a:pt x="3710" y="5740"/>
                      <a:pt x="3350" y="6100"/>
                      <a:pt x="3350" y="6540"/>
                    </a:cubicBezTo>
                    <a:cubicBezTo>
                      <a:pt x="3350" y="6980"/>
                      <a:pt x="3710" y="7340"/>
                      <a:pt x="4150" y="7340"/>
                    </a:cubicBezTo>
                    <a:cubicBezTo>
                      <a:pt x="4590" y="7340"/>
                      <a:pt x="4950" y="6980"/>
                      <a:pt x="4950" y="6540"/>
                    </a:cubicBezTo>
                    <a:cubicBezTo>
                      <a:pt x="4950" y="6100"/>
                      <a:pt x="4590" y="5740"/>
                      <a:pt x="4150" y="5740"/>
                    </a:cubicBezTo>
                    <a:close/>
                    <a:moveTo>
                      <a:pt x="6600" y="3500"/>
                    </a:moveTo>
                    <a:lnTo>
                      <a:pt x="1700" y="3500"/>
                    </a:lnTo>
                    <a:cubicBezTo>
                      <a:pt x="1050" y="3500"/>
                      <a:pt x="530" y="2970"/>
                      <a:pt x="530" y="2330"/>
                    </a:cubicBezTo>
                    <a:lnTo>
                      <a:pt x="530" y="200"/>
                    </a:lnTo>
                    <a:cubicBezTo>
                      <a:pt x="530" y="90"/>
                      <a:pt x="620" y="0"/>
                      <a:pt x="730" y="0"/>
                    </a:cubicBezTo>
                    <a:lnTo>
                      <a:pt x="7570" y="0"/>
                    </a:lnTo>
                    <a:cubicBezTo>
                      <a:pt x="7680" y="0"/>
                      <a:pt x="7770" y="90"/>
                      <a:pt x="7770" y="200"/>
                    </a:cubicBezTo>
                    <a:lnTo>
                      <a:pt x="7770" y="2320"/>
                    </a:lnTo>
                    <a:cubicBezTo>
                      <a:pt x="7770" y="2970"/>
                      <a:pt x="7240" y="3500"/>
                      <a:pt x="6600" y="3500"/>
                    </a:cubicBezTo>
                    <a:close/>
                    <a:moveTo>
                      <a:pt x="930" y="400"/>
                    </a:moveTo>
                    <a:lnTo>
                      <a:pt x="930" y="2320"/>
                    </a:lnTo>
                    <a:cubicBezTo>
                      <a:pt x="930" y="2750"/>
                      <a:pt x="1280" y="3090"/>
                      <a:pt x="1700" y="3090"/>
                    </a:cubicBezTo>
                    <a:lnTo>
                      <a:pt x="6590" y="3090"/>
                    </a:lnTo>
                    <a:cubicBezTo>
                      <a:pt x="7020" y="3090"/>
                      <a:pt x="7360" y="2740"/>
                      <a:pt x="7360" y="2320"/>
                    </a:cubicBezTo>
                    <a:lnTo>
                      <a:pt x="7360" y="400"/>
                    </a:lnTo>
                    <a:lnTo>
                      <a:pt x="930" y="400"/>
                    </a:lnTo>
                    <a:close/>
                  </a:path>
                </a:pathLst>
              </a:custGeom>
              <a:solidFill>
                <a:srgbClr val="54F9FD"/>
              </a:solidFill>
              <a:ln>
                <a:noFill/>
              </a:ln>
              <a:scene3d>
                <a:camera prst="orthographicFront"/>
                <a:lightRig rig="threePt" dir="t"/>
              </a:scene3d>
              <a:sp3d prstMaterial="matte"/>
            </p:spPr>
          </p:sp>
        </p:grpSp>
      </p:grpSp>
      <p:grpSp>
        <p:nvGrpSpPr>
          <p:cNvPr id="76" name="组合 75">
            <a:extLst>
              <a:ext uri="{FF2B5EF4-FFF2-40B4-BE49-F238E27FC236}">
                <a16:creationId xmlns:a16="http://schemas.microsoft.com/office/drawing/2014/main" id="{3059167B-C74C-41E2-9FD6-A1FE8BAB3CA8}"/>
              </a:ext>
            </a:extLst>
          </p:cNvPr>
          <p:cNvGrpSpPr/>
          <p:nvPr/>
        </p:nvGrpSpPr>
        <p:grpSpPr>
          <a:xfrm>
            <a:off x="6286500" y="3255449"/>
            <a:ext cx="5130800" cy="1099838"/>
            <a:chOff x="5381632" y="3141149"/>
            <a:chExt cx="5130800" cy="1099838"/>
          </a:xfrm>
        </p:grpSpPr>
        <p:sp>
          <p:nvSpPr>
            <p:cNvPr id="77" name="标题 4">
              <a:extLst>
                <a:ext uri="{FF2B5EF4-FFF2-40B4-BE49-F238E27FC236}">
                  <a16:creationId xmlns:a16="http://schemas.microsoft.com/office/drawing/2014/main" id="{CF979D0E-B436-4D95-B32D-0D2BD8DE4E62}"/>
                </a:ext>
              </a:extLst>
            </p:cNvPr>
            <p:cNvSpPr txBox="1">
              <a:spLocks/>
            </p:cNvSpPr>
            <p:nvPr/>
          </p:nvSpPr>
          <p:spPr>
            <a:xfrm>
              <a:off x="6188012" y="3141149"/>
              <a:ext cx="2103476" cy="532674"/>
            </a:xfrm>
            <a:prstGeom prst="rect">
              <a:avLst/>
            </a:prstGeom>
          </p:spPr>
          <p:txBody>
            <a:bodyPr vert="horz" lIns="91440" tIns="45720" rIns="91440" bIns="45720" rtlCol="0" anchor="ctr">
              <a:normAutofit/>
            </a:bodyPr>
            <a:lstStyle>
              <a:lvl1pPr>
                <a:lnSpc>
                  <a:spcPct val="90000"/>
                </a:lnSpc>
                <a:spcBef>
                  <a:spcPct val="0"/>
                </a:spcBef>
                <a:buNone/>
                <a:defRPr sz="6000" spc="300">
                  <a:solidFill>
                    <a:schemeClr val="bg1">
                      <a:lumMod val="85000"/>
                    </a:schemeClr>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j-cs"/>
                </a:defRPr>
              </a:lvl1pPr>
            </a:lstStyle>
            <a:p>
              <a:r>
                <a:rPr lang="zh-CN" altLang="en-US" sz="2400" dirty="0">
                  <a:solidFill>
                    <a:srgbClr val="42E8E0"/>
                  </a:solidFill>
                  <a:latin typeface="OPPOSans M" panose="00020600040101010101" pitchFamily="18" charset="-122"/>
                  <a:ea typeface="OPPOSans M" panose="00020600040101010101" pitchFamily="18" charset="-122"/>
                  <a:cs typeface="OPPOSans M" panose="00020600040101010101" pitchFamily="18" charset="-122"/>
                </a:rPr>
                <a:t>输入标题</a:t>
              </a:r>
            </a:p>
          </p:txBody>
        </p:sp>
        <p:sp>
          <p:nvSpPr>
            <p:cNvPr id="78" name="文本框 77">
              <a:extLst>
                <a:ext uri="{FF2B5EF4-FFF2-40B4-BE49-F238E27FC236}">
                  <a16:creationId xmlns:a16="http://schemas.microsoft.com/office/drawing/2014/main" id="{95C91A02-69E8-42E0-91BE-9018552003A6}"/>
                </a:ext>
              </a:extLst>
            </p:cNvPr>
            <p:cNvSpPr txBox="1"/>
            <p:nvPr/>
          </p:nvSpPr>
          <p:spPr>
            <a:xfrm>
              <a:off x="6200712" y="3647748"/>
              <a:ext cx="4311720" cy="59323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defTabSz="914377">
                <a:lnSpc>
                  <a:spcPct val="120000"/>
                </a:lnSpc>
                <a:spcBef>
                  <a:spcPts val="0"/>
                </a:spcBef>
                <a:defRPr/>
              </a:pPr>
              <a:r>
                <a:rPr lang="zh-CN" altLang="en-US" sz="1400">
                  <a:solidFill>
                    <a:schemeClr val="bg1"/>
                  </a:solidFill>
                  <a:latin typeface="+mn-ea"/>
                  <a:ea typeface="+mn-ea"/>
                </a:rPr>
                <a:t>单击此处可编辑内容，根据您的需要自由拉伸文本框大小自由拉伸文单击此处可编辑内容，根据您的需要</a:t>
              </a:r>
              <a:endParaRPr kumimoji="0" lang="zh-CN" altLang="en-US" sz="1400" b="0" i="0" u="none" strike="noStrike" kern="1200" cap="none" spc="0" normalizeH="0" baseline="0" noProof="0">
                <a:ln>
                  <a:noFill/>
                </a:ln>
                <a:solidFill>
                  <a:schemeClr val="bg1"/>
                </a:solidFill>
                <a:effectLst/>
                <a:uLnTx/>
                <a:uFillTx/>
                <a:ea typeface="微软雅黑"/>
              </a:endParaRPr>
            </a:p>
          </p:txBody>
        </p:sp>
        <p:grpSp>
          <p:nvGrpSpPr>
            <p:cNvPr id="79" name="组合 78">
              <a:extLst>
                <a:ext uri="{FF2B5EF4-FFF2-40B4-BE49-F238E27FC236}">
                  <a16:creationId xmlns:a16="http://schemas.microsoft.com/office/drawing/2014/main" id="{9403FF4E-74BD-4324-B988-9698B9500A60}"/>
                </a:ext>
              </a:extLst>
            </p:cNvPr>
            <p:cNvGrpSpPr/>
            <p:nvPr/>
          </p:nvGrpSpPr>
          <p:grpSpPr>
            <a:xfrm>
              <a:off x="5381632" y="3224645"/>
              <a:ext cx="714368" cy="708649"/>
              <a:chOff x="5738816" y="1091045"/>
              <a:chExt cx="714368" cy="708649"/>
            </a:xfrm>
          </p:grpSpPr>
          <p:sp>
            <p:nvSpPr>
              <p:cNvPr id="80" name="iconfont-10357-5072101">
                <a:extLst>
                  <a:ext uri="{FF2B5EF4-FFF2-40B4-BE49-F238E27FC236}">
                    <a16:creationId xmlns:a16="http://schemas.microsoft.com/office/drawing/2014/main" id="{4DF16E1B-8428-4EEF-9AA2-1F92D0DCFDE5}"/>
                  </a:ext>
                </a:extLst>
              </p:cNvPr>
              <p:cNvSpPr>
                <a:spLocks noChangeAspect="1"/>
              </p:cNvSpPr>
              <p:nvPr/>
            </p:nvSpPr>
            <p:spPr bwMode="auto">
              <a:xfrm>
                <a:off x="5942044" y="1293895"/>
                <a:ext cx="307913" cy="302949"/>
              </a:xfrm>
              <a:custGeom>
                <a:avLst/>
                <a:gdLst>
                  <a:gd name="T0" fmla="*/ 9775 w 12066"/>
                  <a:gd name="T1" fmla="*/ 8223 h 12800"/>
                  <a:gd name="T2" fmla="*/ 7963 w 12066"/>
                  <a:gd name="T3" fmla="*/ 9116 h 12800"/>
                  <a:gd name="T4" fmla="*/ 4446 w 12066"/>
                  <a:gd name="T5" fmla="*/ 7152 h 12800"/>
                  <a:gd name="T6" fmla="*/ 4574 w 12066"/>
                  <a:gd name="T7" fmla="*/ 6397 h 12800"/>
                  <a:gd name="T8" fmla="*/ 4444 w 12066"/>
                  <a:gd name="T9" fmla="*/ 5640 h 12800"/>
                  <a:gd name="T10" fmla="*/ 7957 w 12066"/>
                  <a:gd name="T11" fmla="*/ 3678 h 12800"/>
                  <a:gd name="T12" fmla="*/ 9773 w 12066"/>
                  <a:gd name="T13" fmla="*/ 4577 h 12800"/>
                  <a:gd name="T14" fmla="*/ 12061 w 12066"/>
                  <a:gd name="T15" fmla="*/ 2288 h 12800"/>
                  <a:gd name="T16" fmla="*/ 9773 w 12066"/>
                  <a:gd name="T17" fmla="*/ 0 h 12800"/>
                  <a:gd name="T18" fmla="*/ 7484 w 12066"/>
                  <a:gd name="T19" fmla="*/ 2288 h 12800"/>
                  <a:gd name="T20" fmla="*/ 7614 w 12066"/>
                  <a:gd name="T21" fmla="*/ 3046 h 12800"/>
                  <a:gd name="T22" fmla="*/ 4103 w 12066"/>
                  <a:gd name="T23" fmla="*/ 5007 h 12800"/>
                  <a:gd name="T24" fmla="*/ 2288 w 12066"/>
                  <a:gd name="T25" fmla="*/ 4109 h 12800"/>
                  <a:gd name="T26" fmla="*/ 0 w 12066"/>
                  <a:gd name="T27" fmla="*/ 6397 h 12800"/>
                  <a:gd name="T28" fmla="*/ 2291 w 12066"/>
                  <a:gd name="T29" fmla="*/ 8686 h 12800"/>
                  <a:gd name="T30" fmla="*/ 4109 w 12066"/>
                  <a:gd name="T31" fmla="*/ 7785 h 12800"/>
                  <a:gd name="T32" fmla="*/ 7622 w 12066"/>
                  <a:gd name="T33" fmla="*/ 9749 h 12800"/>
                  <a:gd name="T34" fmla="*/ 7489 w 12066"/>
                  <a:gd name="T35" fmla="*/ 10512 h 12800"/>
                  <a:gd name="T36" fmla="*/ 9778 w 12066"/>
                  <a:gd name="T37" fmla="*/ 12800 h 12800"/>
                  <a:gd name="T38" fmla="*/ 12066 w 12066"/>
                  <a:gd name="T39" fmla="*/ 10512 h 12800"/>
                  <a:gd name="T40" fmla="*/ 9775 w 12066"/>
                  <a:gd name="T41" fmla="*/ 8223 h 12800"/>
                  <a:gd name="T42" fmla="*/ 9775 w 12066"/>
                  <a:gd name="T43" fmla="*/ 720 h 12800"/>
                  <a:gd name="T44" fmla="*/ 11346 w 12066"/>
                  <a:gd name="T45" fmla="*/ 2291 h 12800"/>
                  <a:gd name="T46" fmla="*/ 9775 w 12066"/>
                  <a:gd name="T47" fmla="*/ 3862 h 12800"/>
                  <a:gd name="T48" fmla="*/ 8204 w 12066"/>
                  <a:gd name="T49" fmla="*/ 2291 h 12800"/>
                  <a:gd name="T50" fmla="*/ 9775 w 12066"/>
                  <a:gd name="T51" fmla="*/ 720 h 12800"/>
                  <a:gd name="T52" fmla="*/ 2291 w 12066"/>
                  <a:gd name="T53" fmla="*/ 7968 h 12800"/>
                  <a:gd name="T54" fmla="*/ 720 w 12066"/>
                  <a:gd name="T55" fmla="*/ 6397 h 12800"/>
                  <a:gd name="T56" fmla="*/ 2291 w 12066"/>
                  <a:gd name="T57" fmla="*/ 4827 h 12800"/>
                  <a:gd name="T58" fmla="*/ 3862 w 12066"/>
                  <a:gd name="T59" fmla="*/ 6397 h 12800"/>
                  <a:gd name="T60" fmla="*/ 2291 w 12066"/>
                  <a:gd name="T61" fmla="*/ 7968 h 12800"/>
                  <a:gd name="T62" fmla="*/ 9775 w 12066"/>
                  <a:gd name="T63" fmla="*/ 12080 h 12800"/>
                  <a:gd name="T64" fmla="*/ 8204 w 12066"/>
                  <a:gd name="T65" fmla="*/ 10509 h 12800"/>
                  <a:gd name="T66" fmla="*/ 9775 w 12066"/>
                  <a:gd name="T67" fmla="*/ 8938 h 12800"/>
                  <a:gd name="T68" fmla="*/ 11346 w 12066"/>
                  <a:gd name="T69" fmla="*/ 10509 h 12800"/>
                  <a:gd name="T70" fmla="*/ 9775 w 12066"/>
                  <a:gd name="T71" fmla="*/ 1208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066" h="12800">
                    <a:moveTo>
                      <a:pt x="9775" y="8223"/>
                    </a:moveTo>
                    <a:cubicBezTo>
                      <a:pt x="9039" y="8223"/>
                      <a:pt x="8383" y="8574"/>
                      <a:pt x="7963" y="9116"/>
                    </a:cubicBezTo>
                    <a:lnTo>
                      <a:pt x="4446" y="7152"/>
                    </a:lnTo>
                    <a:cubicBezTo>
                      <a:pt x="4529" y="6916"/>
                      <a:pt x="4574" y="6660"/>
                      <a:pt x="4574" y="6397"/>
                    </a:cubicBezTo>
                    <a:cubicBezTo>
                      <a:pt x="4574" y="6132"/>
                      <a:pt x="4529" y="5879"/>
                      <a:pt x="4444" y="5640"/>
                    </a:cubicBezTo>
                    <a:lnTo>
                      <a:pt x="7957" y="3678"/>
                    </a:lnTo>
                    <a:cubicBezTo>
                      <a:pt x="8375" y="4223"/>
                      <a:pt x="9034" y="4577"/>
                      <a:pt x="9773" y="4577"/>
                    </a:cubicBezTo>
                    <a:cubicBezTo>
                      <a:pt x="11032" y="4577"/>
                      <a:pt x="12061" y="3551"/>
                      <a:pt x="12061" y="2288"/>
                    </a:cubicBezTo>
                    <a:cubicBezTo>
                      <a:pt x="12061" y="1026"/>
                      <a:pt x="11035" y="0"/>
                      <a:pt x="9773" y="0"/>
                    </a:cubicBezTo>
                    <a:cubicBezTo>
                      <a:pt x="8510" y="0"/>
                      <a:pt x="7484" y="1026"/>
                      <a:pt x="7484" y="2288"/>
                    </a:cubicBezTo>
                    <a:cubicBezTo>
                      <a:pt x="7484" y="2554"/>
                      <a:pt x="7529" y="2809"/>
                      <a:pt x="7614" y="3046"/>
                    </a:cubicBezTo>
                    <a:lnTo>
                      <a:pt x="4103" y="5007"/>
                    </a:lnTo>
                    <a:cubicBezTo>
                      <a:pt x="3686" y="4460"/>
                      <a:pt x="3027" y="4109"/>
                      <a:pt x="2288" y="4109"/>
                    </a:cubicBezTo>
                    <a:cubicBezTo>
                      <a:pt x="1028" y="4109"/>
                      <a:pt x="0" y="5135"/>
                      <a:pt x="0" y="6397"/>
                    </a:cubicBezTo>
                    <a:cubicBezTo>
                      <a:pt x="0" y="7660"/>
                      <a:pt x="1028" y="8686"/>
                      <a:pt x="2291" y="8686"/>
                    </a:cubicBezTo>
                    <a:cubicBezTo>
                      <a:pt x="3030" y="8686"/>
                      <a:pt x="3689" y="8332"/>
                      <a:pt x="4109" y="7785"/>
                    </a:cubicBezTo>
                    <a:lnTo>
                      <a:pt x="7622" y="9749"/>
                    </a:lnTo>
                    <a:cubicBezTo>
                      <a:pt x="7537" y="9988"/>
                      <a:pt x="7489" y="10246"/>
                      <a:pt x="7489" y="10512"/>
                    </a:cubicBezTo>
                    <a:cubicBezTo>
                      <a:pt x="7489" y="11771"/>
                      <a:pt x="8515" y="12800"/>
                      <a:pt x="9778" y="12800"/>
                    </a:cubicBezTo>
                    <a:cubicBezTo>
                      <a:pt x="11040" y="12800"/>
                      <a:pt x="12066" y="11774"/>
                      <a:pt x="12066" y="10512"/>
                    </a:cubicBezTo>
                    <a:cubicBezTo>
                      <a:pt x="12066" y="9249"/>
                      <a:pt x="11038" y="8223"/>
                      <a:pt x="9775" y="8223"/>
                    </a:cubicBezTo>
                    <a:close/>
                    <a:moveTo>
                      <a:pt x="9775" y="720"/>
                    </a:moveTo>
                    <a:cubicBezTo>
                      <a:pt x="10642" y="720"/>
                      <a:pt x="11346" y="1425"/>
                      <a:pt x="11346" y="2291"/>
                    </a:cubicBezTo>
                    <a:cubicBezTo>
                      <a:pt x="11346" y="3157"/>
                      <a:pt x="10642" y="3862"/>
                      <a:pt x="9775" y="3862"/>
                    </a:cubicBezTo>
                    <a:cubicBezTo>
                      <a:pt x="8909" y="3862"/>
                      <a:pt x="8204" y="3157"/>
                      <a:pt x="8204" y="2291"/>
                    </a:cubicBezTo>
                    <a:cubicBezTo>
                      <a:pt x="8204" y="1425"/>
                      <a:pt x="8911" y="720"/>
                      <a:pt x="9775" y="720"/>
                    </a:cubicBezTo>
                    <a:close/>
                    <a:moveTo>
                      <a:pt x="2291" y="7968"/>
                    </a:moveTo>
                    <a:cubicBezTo>
                      <a:pt x="1424" y="7968"/>
                      <a:pt x="720" y="7264"/>
                      <a:pt x="720" y="6397"/>
                    </a:cubicBezTo>
                    <a:cubicBezTo>
                      <a:pt x="720" y="5531"/>
                      <a:pt x="1424" y="4827"/>
                      <a:pt x="2291" y="4827"/>
                    </a:cubicBezTo>
                    <a:cubicBezTo>
                      <a:pt x="3157" y="4827"/>
                      <a:pt x="3862" y="5531"/>
                      <a:pt x="3862" y="6397"/>
                    </a:cubicBezTo>
                    <a:cubicBezTo>
                      <a:pt x="3862" y="7264"/>
                      <a:pt x="3155" y="7968"/>
                      <a:pt x="2291" y="7968"/>
                    </a:cubicBezTo>
                    <a:close/>
                    <a:moveTo>
                      <a:pt x="9775" y="12080"/>
                    </a:moveTo>
                    <a:cubicBezTo>
                      <a:pt x="8909" y="12080"/>
                      <a:pt x="8204" y="11375"/>
                      <a:pt x="8204" y="10509"/>
                    </a:cubicBezTo>
                    <a:cubicBezTo>
                      <a:pt x="8204" y="9643"/>
                      <a:pt x="8909" y="8938"/>
                      <a:pt x="9775" y="8938"/>
                    </a:cubicBezTo>
                    <a:cubicBezTo>
                      <a:pt x="10642" y="8938"/>
                      <a:pt x="11346" y="9643"/>
                      <a:pt x="11346" y="10509"/>
                    </a:cubicBezTo>
                    <a:cubicBezTo>
                      <a:pt x="11346" y="11375"/>
                      <a:pt x="10642" y="12080"/>
                      <a:pt x="9775" y="12080"/>
                    </a:cubicBezTo>
                    <a:close/>
                  </a:path>
                </a:pathLst>
              </a:custGeom>
              <a:solidFill>
                <a:srgbClr val="42E8E0"/>
              </a:solidFill>
              <a:ln>
                <a:noFill/>
              </a:ln>
              <a:scene3d>
                <a:camera prst="orthographicFront"/>
                <a:lightRig rig="threePt" dir="t"/>
              </a:scene3d>
              <a:sp3d prstMaterial="matte"/>
            </p:spPr>
          </p:sp>
          <p:grpSp>
            <p:nvGrpSpPr>
              <p:cNvPr id="81" name="组合 80">
                <a:extLst>
                  <a:ext uri="{FF2B5EF4-FFF2-40B4-BE49-F238E27FC236}">
                    <a16:creationId xmlns:a16="http://schemas.microsoft.com/office/drawing/2014/main" id="{58AC1A4F-9B08-4236-83C3-C4FE52103138}"/>
                  </a:ext>
                </a:extLst>
              </p:cNvPr>
              <p:cNvGrpSpPr>
                <a:grpSpLocks noChangeAspect="1"/>
              </p:cNvGrpSpPr>
              <p:nvPr/>
            </p:nvGrpSpPr>
            <p:grpSpPr>
              <a:xfrm>
                <a:off x="5738816" y="1091045"/>
                <a:ext cx="714368" cy="708649"/>
                <a:chOff x="-7638" y="1579388"/>
                <a:chExt cx="1908001" cy="1892726"/>
              </a:xfrm>
            </p:grpSpPr>
            <p:grpSp>
              <p:nvGrpSpPr>
                <p:cNvPr id="82" name="组合 81">
                  <a:extLst>
                    <a:ext uri="{FF2B5EF4-FFF2-40B4-BE49-F238E27FC236}">
                      <a16:creationId xmlns:a16="http://schemas.microsoft.com/office/drawing/2014/main" id="{8A87345C-9B98-4145-9FC8-4CCA06C1A050}"/>
                    </a:ext>
                  </a:extLst>
                </p:cNvPr>
                <p:cNvGrpSpPr/>
                <p:nvPr/>
              </p:nvGrpSpPr>
              <p:grpSpPr>
                <a:xfrm>
                  <a:off x="120809" y="1655666"/>
                  <a:ext cx="1692000" cy="1721846"/>
                  <a:chOff x="120809" y="1655666"/>
                  <a:chExt cx="1692000" cy="1721846"/>
                </a:xfrm>
              </p:grpSpPr>
              <p:sp>
                <p:nvSpPr>
                  <p:cNvPr id="96" name="椭圆 95">
                    <a:extLst>
                      <a:ext uri="{FF2B5EF4-FFF2-40B4-BE49-F238E27FC236}">
                        <a16:creationId xmlns:a16="http://schemas.microsoft.com/office/drawing/2014/main" id="{CB27B8A5-566D-431D-BF60-1A26EACE07CB}"/>
                      </a:ext>
                    </a:extLst>
                  </p:cNvPr>
                  <p:cNvSpPr>
                    <a:spLocks noChangeAspect="1"/>
                  </p:cNvSpPr>
                  <p:nvPr/>
                </p:nvSpPr>
                <p:spPr>
                  <a:xfrm flipV="1">
                    <a:off x="127109" y="1720850"/>
                    <a:ext cx="1606442" cy="1634135"/>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a:solidFill>
                      <a:srgbClr val="1EDBF7">
                        <a:alpha val="36000"/>
                      </a:srgbClr>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a:extLst>
                      <a:ext uri="{FF2B5EF4-FFF2-40B4-BE49-F238E27FC236}">
                        <a16:creationId xmlns:a16="http://schemas.microsoft.com/office/drawing/2014/main" id="{E5C28467-2790-43E1-93B0-157CE3C0E094}"/>
                      </a:ext>
                    </a:extLst>
                  </p:cNvPr>
                  <p:cNvGrpSpPr>
                    <a:grpSpLocks noChangeAspect="1"/>
                  </p:cNvGrpSpPr>
                  <p:nvPr/>
                </p:nvGrpSpPr>
                <p:grpSpPr>
                  <a:xfrm>
                    <a:off x="120809" y="1655666"/>
                    <a:ext cx="1692000" cy="1721846"/>
                    <a:chOff x="3195638" y="4367213"/>
                    <a:chExt cx="1439863" cy="1465262"/>
                  </a:xfrm>
                </p:grpSpPr>
                <p:sp>
                  <p:nvSpPr>
                    <p:cNvPr id="98" name="Freeform 257">
                      <a:extLst>
                        <a:ext uri="{FF2B5EF4-FFF2-40B4-BE49-F238E27FC236}">
                          <a16:creationId xmlns:a16="http://schemas.microsoft.com/office/drawing/2014/main" id="{A2B682AE-75AA-4119-BE47-ABD21AF8B08C}"/>
                        </a:ext>
                      </a:extLst>
                    </p:cNvPr>
                    <p:cNvSpPr>
                      <a:spLocks/>
                    </p:cNvSpPr>
                    <p:nvPr/>
                  </p:nvSpPr>
                  <p:spPr bwMode="auto">
                    <a:xfrm>
                      <a:off x="3195638" y="4445000"/>
                      <a:ext cx="485775" cy="665163"/>
                    </a:xfrm>
                    <a:custGeom>
                      <a:avLst/>
                      <a:gdLst>
                        <a:gd name="T0" fmla="*/ 68 w 69"/>
                        <a:gd name="T1" fmla="*/ 3 h 94"/>
                        <a:gd name="T2" fmla="*/ 63 w 69"/>
                        <a:gd name="T3" fmla="*/ 4 h 94"/>
                        <a:gd name="T4" fmla="*/ 58 w 69"/>
                        <a:gd name="T5" fmla="*/ 7 h 94"/>
                        <a:gd name="T6" fmla="*/ 55 w 69"/>
                        <a:gd name="T7" fmla="*/ 8 h 94"/>
                        <a:gd name="T8" fmla="*/ 53 w 69"/>
                        <a:gd name="T9" fmla="*/ 9 h 94"/>
                        <a:gd name="T10" fmla="*/ 51 w 69"/>
                        <a:gd name="T11" fmla="*/ 10 h 94"/>
                        <a:gd name="T12" fmla="*/ 47 w 69"/>
                        <a:gd name="T13" fmla="*/ 12 h 94"/>
                        <a:gd name="T14" fmla="*/ 44 w 69"/>
                        <a:gd name="T15" fmla="*/ 15 h 94"/>
                        <a:gd name="T16" fmla="*/ 40 w 69"/>
                        <a:gd name="T17" fmla="*/ 18 h 94"/>
                        <a:gd name="T18" fmla="*/ 38 w 69"/>
                        <a:gd name="T19" fmla="*/ 19 h 94"/>
                        <a:gd name="T20" fmla="*/ 36 w 69"/>
                        <a:gd name="T21" fmla="*/ 21 h 94"/>
                        <a:gd name="T22" fmla="*/ 28 w 69"/>
                        <a:gd name="T23" fmla="*/ 29 h 94"/>
                        <a:gd name="T24" fmla="*/ 24 w 69"/>
                        <a:gd name="T25" fmla="*/ 33 h 94"/>
                        <a:gd name="T26" fmla="*/ 21 w 69"/>
                        <a:gd name="T27" fmla="*/ 37 h 94"/>
                        <a:gd name="T28" fmla="*/ 15 w 69"/>
                        <a:gd name="T29" fmla="*/ 47 h 94"/>
                        <a:gd name="T30" fmla="*/ 12 w 69"/>
                        <a:gd name="T31" fmla="*/ 51 h 94"/>
                        <a:gd name="T32" fmla="*/ 10 w 69"/>
                        <a:gd name="T33" fmla="*/ 56 h 94"/>
                        <a:gd name="T34" fmla="*/ 7 w 69"/>
                        <a:gd name="T35" fmla="*/ 66 h 94"/>
                        <a:gd name="T36" fmla="*/ 4 w 69"/>
                        <a:gd name="T37" fmla="*/ 74 h 94"/>
                        <a:gd name="T38" fmla="*/ 3 w 69"/>
                        <a:gd name="T39" fmla="*/ 88 h 94"/>
                        <a:gd name="T40" fmla="*/ 2 w 69"/>
                        <a:gd name="T41" fmla="*/ 93 h 94"/>
                        <a:gd name="T42" fmla="*/ 1 w 69"/>
                        <a:gd name="T43" fmla="*/ 94 h 94"/>
                        <a:gd name="T44" fmla="*/ 1 w 69"/>
                        <a:gd name="T45" fmla="*/ 93 h 94"/>
                        <a:gd name="T46" fmla="*/ 1 w 69"/>
                        <a:gd name="T47" fmla="*/ 88 h 94"/>
                        <a:gd name="T48" fmla="*/ 2 w 69"/>
                        <a:gd name="T49" fmla="*/ 74 h 94"/>
                        <a:gd name="T50" fmla="*/ 5 w 69"/>
                        <a:gd name="T51" fmla="*/ 65 h 94"/>
                        <a:gd name="T52" fmla="*/ 8 w 69"/>
                        <a:gd name="T53" fmla="*/ 55 h 94"/>
                        <a:gd name="T54" fmla="*/ 11 w 69"/>
                        <a:gd name="T55" fmla="*/ 51 h 94"/>
                        <a:gd name="T56" fmla="*/ 13 w 69"/>
                        <a:gd name="T57" fmla="*/ 46 h 94"/>
                        <a:gd name="T58" fmla="*/ 19 w 69"/>
                        <a:gd name="T59" fmla="*/ 36 h 94"/>
                        <a:gd name="T60" fmla="*/ 23 w 69"/>
                        <a:gd name="T61" fmla="*/ 32 h 94"/>
                        <a:gd name="T62" fmla="*/ 27 w 69"/>
                        <a:gd name="T63" fmla="*/ 27 h 94"/>
                        <a:gd name="T64" fmla="*/ 34 w 69"/>
                        <a:gd name="T65" fmla="*/ 20 h 94"/>
                        <a:gd name="T66" fmla="*/ 36 w 69"/>
                        <a:gd name="T67" fmla="*/ 18 h 94"/>
                        <a:gd name="T68" fmla="*/ 38 w 69"/>
                        <a:gd name="T69" fmla="*/ 16 h 94"/>
                        <a:gd name="T70" fmla="*/ 42 w 69"/>
                        <a:gd name="T71" fmla="*/ 13 h 94"/>
                        <a:gd name="T72" fmla="*/ 46 w 69"/>
                        <a:gd name="T73" fmla="*/ 11 h 94"/>
                        <a:gd name="T74" fmla="*/ 50 w 69"/>
                        <a:gd name="T75" fmla="*/ 8 h 94"/>
                        <a:gd name="T76" fmla="*/ 52 w 69"/>
                        <a:gd name="T77" fmla="*/ 7 h 94"/>
                        <a:gd name="T78" fmla="*/ 54 w 69"/>
                        <a:gd name="T79" fmla="*/ 6 h 94"/>
                        <a:gd name="T80" fmla="*/ 57 w 69"/>
                        <a:gd name="T81" fmla="*/ 5 h 94"/>
                        <a:gd name="T82" fmla="*/ 63 w 69"/>
                        <a:gd name="T83" fmla="*/ 2 h 94"/>
                        <a:gd name="T84" fmla="*/ 68 w 69"/>
                        <a:gd name="T85" fmla="*/ 1 h 94"/>
                        <a:gd name="T86" fmla="*/ 69 w 69"/>
                        <a:gd name="T87" fmla="*/ 1 h 94"/>
                        <a:gd name="T88" fmla="*/ 68 w 69"/>
                        <a:gd name="T89" fmla="*/ 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4">
                          <a:moveTo>
                            <a:pt x="68" y="3"/>
                          </a:moveTo>
                          <a:cubicBezTo>
                            <a:pt x="68" y="3"/>
                            <a:pt x="66" y="3"/>
                            <a:pt x="63" y="4"/>
                          </a:cubicBezTo>
                          <a:cubicBezTo>
                            <a:pt x="62" y="5"/>
                            <a:pt x="60" y="6"/>
                            <a:pt x="58" y="7"/>
                          </a:cubicBezTo>
                          <a:cubicBezTo>
                            <a:pt x="57" y="7"/>
                            <a:pt x="56" y="8"/>
                            <a:pt x="55" y="8"/>
                          </a:cubicBezTo>
                          <a:cubicBezTo>
                            <a:pt x="54" y="8"/>
                            <a:pt x="54" y="9"/>
                            <a:pt x="53" y="9"/>
                          </a:cubicBezTo>
                          <a:cubicBezTo>
                            <a:pt x="52" y="9"/>
                            <a:pt x="52" y="10"/>
                            <a:pt x="51" y="10"/>
                          </a:cubicBezTo>
                          <a:cubicBezTo>
                            <a:pt x="50" y="11"/>
                            <a:pt x="49" y="12"/>
                            <a:pt x="47" y="12"/>
                          </a:cubicBezTo>
                          <a:cubicBezTo>
                            <a:pt x="46" y="13"/>
                            <a:pt x="45" y="14"/>
                            <a:pt x="44" y="15"/>
                          </a:cubicBezTo>
                          <a:cubicBezTo>
                            <a:pt x="42" y="16"/>
                            <a:pt x="41" y="17"/>
                            <a:pt x="40" y="18"/>
                          </a:cubicBezTo>
                          <a:cubicBezTo>
                            <a:pt x="39" y="18"/>
                            <a:pt x="38" y="19"/>
                            <a:pt x="38" y="19"/>
                          </a:cubicBezTo>
                          <a:cubicBezTo>
                            <a:pt x="37" y="20"/>
                            <a:pt x="36" y="21"/>
                            <a:pt x="36" y="21"/>
                          </a:cubicBezTo>
                          <a:cubicBezTo>
                            <a:pt x="33" y="24"/>
                            <a:pt x="30" y="26"/>
                            <a:pt x="28" y="29"/>
                          </a:cubicBezTo>
                          <a:cubicBezTo>
                            <a:pt x="27" y="30"/>
                            <a:pt x="25" y="31"/>
                            <a:pt x="24" y="33"/>
                          </a:cubicBezTo>
                          <a:cubicBezTo>
                            <a:pt x="23" y="34"/>
                            <a:pt x="22" y="36"/>
                            <a:pt x="21" y="37"/>
                          </a:cubicBezTo>
                          <a:cubicBezTo>
                            <a:pt x="19" y="40"/>
                            <a:pt x="17" y="43"/>
                            <a:pt x="15" y="47"/>
                          </a:cubicBezTo>
                          <a:cubicBezTo>
                            <a:pt x="14" y="48"/>
                            <a:pt x="13" y="50"/>
                            <a:pt x="12" y="51"/>
                          </a:cubicBezTo>
                          <a:cubicBezTo>
                            <a:pt x="12" y="53"/>
                            <a:pt x="11" y="55"/>
                            <a:pt x="10" y="56"/>
                          </a:cubicBezTo>
                          <a:cubicBezTo>
                            <a:pt x="9" y="59"/>
                            <a:pt x="8" y="63"/>
                            <a:pt x="7" y="66"/>
                          </a:cubicBezTo>
                          <a:cubicBezTo>
                            <a:pt x="6" y="69"/>
                            <a:pt x="5" y="72"/>
                            <a:pt x="4" y="74"/>
                          </a:cubicBezTo>
                          <a:cubicBezTo>
                            <a:pt x="4" y="80"/>
                            <a:pt x="3" y="84"/>
                            <a:pt x="3" y="88"/>
                          </a:cubicBezTo>
                          <a:cubicBezTo>
                            <a:pt x="3" y="91"/>
                            <a:pt x="2" y="93"/>
                            <a:pt x="2" y="93"/>
                          </a:cubicBezTo>
                          <a:cubicBezTo>
                            <a:pt x="2" y="93"/>
                            <a:pt x="2" y="94"/>
                            <a:pt x="1" y="94"/>
                          </a:cubicBezTo>
                          <a:cubicBezTo>
                            <a:pt x="1" y="94"/>
                            <a:pt x="0" y="93"/>
                            <a:pt x="1" y="93"/>
                          </a:cubicBezTo>
                          <a:cubicBezTo>
                            <a:pt x="1" y="93"/>
                            <a:pt x="1" y="91"/>
                            <a:pt x="1" y="88"/>
                          </a:cubicBezTo>
                          <a:cubicBezTo>
                            <a:pt x="1" y="84"/>
                            <a:pt x="2" y="80"/>
                            <a:pt x="2" y="74"/>
                          </a:cubicBezTo>
                          <a:cubicBezTo>
                            <a:pt x="3" y="71"/>
                            <a:pt x="4" y="68"/>
                            <a:pt x="5" y="65"/>
                          </a:cubicBezTo>
                          <a:cubicBezTo>
                            <a:pt x="6" y="62"/>
                            <a:pt x="7" y="59"/>
                            <a:pt x="8" y="55"/>
                          </a:cubicBezTo>
                          <a:cubicBezTo>
                            <a:pt x="9" y="54"/>
                            <a:pt x="10" y="52"/>
                            <a:pt x="11" y="51"/>
                          </a:cubicBezTo>
                          <a:cubicBezTo>
                            <a:pt x="11" y="49"/>
                            <a:pt x="12" y="47"/>
                            <a:pt x="13" y="46"/>
                          </a:cubicBezTo>
                          <a:cubicBezTo>
                            <a:pt x="15" y="42"/>
                            <a:pt x="17" y="39"/>
                            <a:pt x="19" y="36"/>
                          </a:cubicBezTo>
                          <a:cubicBezTo>
                            <a:pt x="20" y="35"/>
                            <a:pt x="22" y="33"/>
                            <a:pt x="23" y="32"/>
                          </a:cubicBezTo>
                          <a:cubicBezTo>
                            <a:pt x="24" y="30"/>
                            <a:pt x="25" y="29"/>
                            <a:pt x="27" y="27"/>
                          </a:cubicBezTo>
                          <a:cubicBezTo>
                            <a:pt x="29" y="24"/>
                            <a:pt x="32" y="22"/>
                            <a:pt x="34" y="20"/>
                          </a:cubicBezTo>
                          <a:cubicBezTo>
                            <a:pt x="35" y="19"/>
                            <a:pt x="36" y="18"/>
                            <a:pt x="36" y="18"/>
                          </a:cubicBezTo>
                          <a:cubicBezTo>
                            <a:pt x="37" y="17"/>
                            <a:pt x="38" y="17"/>
                            <a:pt x="38" y="16"/>
                          </a:cubicBezTo>
                          <a:cubicBezTo>
                            <a:pt x="40" y="15"/>
                            <a:pt x="41" y="14"/>
                            <a:pt x="42" y="13"/>
                          </a:cubicBezTo>
                          <a:cubicBezTo>
                            <a:pt x="44" y="12"/>
                            <a:pt x="45" y="12"/>
                            <a:pt x="46" y="11"/>
                          </a:cubicBezTo>
                          <a:cubicBezTo>
                            <a:pt x="48" y="10"/>
                            <a:pt x="49" y="9"/>
                            <a:pt x="50" y="8"/>
                          </a:cubicBezTo>
                          <a:cubicBezTo>
                            <a:pt x="51" y="8"/>
                            <a:pt x="51" y="8"/>
                            <a:pt x="52" y="7"/>
                          </a:cubicBezTo>
                          <a:cubicBezTo>
                            <a:pt x="53" y="7"/>
                            <a:pt x="53" y="7"/>
                            <a:pt x="54" y="6"/>
                          </a:cubicBezTo>
                          <a:cubicBezTo>
                            <a:pt x="55" y="6"/>
                            <a:pt x="56" y="5"/>
                            <a:pt x="57" y="5"/>
                          </a:cubicBezTo>
                          <a:cubicBezTo>
                            <a:pt x="59" y="4"/>
                            <a:pt x="61" y="3"/>
                            <a:pt x="63" y="2"/>
                          </a:cubicBezTo>
                          <a:cubicBezTo>
                            <a:pt x="66" y="1"/>
                            <a:pt x="68" y="1"/>
                            <a:pt x="68" y="1"/>
                          </a:cubicBezTo>
                          <a:cubicBezTo>
                            <a:pt x="68" y="0"/>
                            <a:pt x="69" y="1"/>
                            <a:pt x="69" y="1"/>
                          </a:cubicBezTo>
                          <a:cubicBezTo>
                            <a:pt x="69" y="2"/>
                            <a:pt x="69" y="2"/>
                            <a:pt x="68"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 name="Freeform 258">
                      <a:extLst>
                        <a:ext uri="{FF2B5EF4-FFF2-40B4-BE49-F238E27FC236}">
                          <a16:creationId xmlns:a16="http://schemas.microsoft.com/office/drawing/2014/main" id="{39791853-2556-4DD9-9EFD-B419BD780D2D}"/>
                        </a:ext>
                      </a:extLst>
                    </p:cNvPr>
                    <p:cNvSpPr>
                      <a:spLocks/>
                    </p:cNvSpPr>
                    <p:nvPr/>
                  </p:nvSpPr>
                  <p:spPr bwMode="auto">
                    <a:xfrm>
                      <a:off x="3308350" y="4649788"/>
                      <a:ext cx="84138" cy="92075"/>
                    </a:xfrm>
                    <a:custGeom>
                      <a:avLst/>
                      <a:gdLst>
                        <a:gd name="T0" fmla="*/ 10 w 12"/>
                        <a:gd name="T1" fmla="*/ 0 h 13"/>
                        <a:gd name="T2" fmla="*/ 0 w 12"/>
                        <a:gd name="T3" fmla="*/ 13 h 13"/>
                        <a:gd name="T4" fmla="*/ 2 w 12"/>
                        <a:gd name="T5" fmla="*/ 13 h 13"/>
                        <a:gd name="T6" fmla="*/ 6 w 12"/>
                        <a:gd name="T7" fmla="*/ 12 h 13"/>
                        <a:gd name="T8" fmla="*/ 12 w 12"/>
                        <a:gd name="T9" fmla="*/ 12 h 13"/>
                        <a:gd name="T10" fmla="*/ 11 w 12"/>
                        <a:gd name="T11" fmla="*/ 6 h 13"/>
                        <a:gd name="T12" fmla="*/ 10 w 12"/>
                        <a:gd name="T13" fmla="*/ 2 h 13"/>
                        <a:gd name="T14" fmla="*/ 10 w 12"/>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3">
                          <a:moveTo>
                            <a:pt x="10" y="0"/>
                          </a:moveTo>
                          <a:cubicBezTo>
                            <a:pt x="10" y="0"/>
                            <a:pt x="0" y="13"/>
                            <a:pt x="0" y="13"/>
                          </a:cubicBezTo>
                          <a:cubicBezTo>
                            <a:pt x="0" y="13"/>
                            <a:pt x="1" y="13"/>
                            <a:pt x="2" y="13"/>
                          </a:cubicBezTo>
                          <a:cubicBezTo>
                            <a:pt x="3" y="13"/>
                            <a:pt x="5" y="12"/>
                            <a:pt x="6" y="12"/>
                          </a:cubicBezTo>
                          <a:cubicBezTo>
                            <a:pt x="9" y="12"/>
                            <a:pt x="12" y="12"/>
                            <a:pt x="12" y="12"/>
                          </a:cubicBezTo>
                          <a:cubicBezTo>
                            <a:pt x="12" y="12"/>
                            <a:pt x="11" y="9"/>
                            <a:pt x="11" y="6"/>
                          </a:cubicBezTo>
                          <a:cubicBezTo>
                            <a:pt x="10" y="5"/>
                            <a:pt x="10" y="3"/>
                            <a:pt x="10" y="2"/>
                          </a:cubicBezTo>
                          <a:cubicBezTo>
                            <a:pt x="10" y="1"/>
                            <a:pt x="10" y="0"/>
                            <a:pt x="1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Freeform 259">
                      <a:extLst>
                        <a:ext uri="{FF2B5EF4-FFF2-40B4-BE49-F238E27FC236}">
                          <a16:creationId xmlns:a16="http://schemas.microsoft.com/office/drawing/2014/main" id="{C23FB1CD-E99D-49E9-BC26-49E75C754595}"/>
                        </a:ext>
                      </a:extLst>
                    </p:cNvPr>
                    <p:cNvSpPr>
                      <a:spLocks/>
                    </p:cNvSpPr>
                    <p:nvPr/>
                  </p:nvSpPr>
                  <p:spPr bwMode="auto">
                    <a:xfrm>
                      <a:off x="3208338" y="4692650"/>
                      <a:ext cx="85725" cy="141288"/>
                    </a:xfrm>
                    <a:custGeom>
                      <a:avLst/>
                      <a:gdLst>
                        <a:gd name="T0" fmla="*/ 11 w 12"/>
                        <a:gd name="T1" fmla="*/ 2 h 20"/>
                        <a:gd name="T2" fmla="*/ 6 w 12"/>
                        <a:gd name="T3" fmla="*/ 10 h 20"/>
                        <a:gd name="T4" fmla="*/ 3 w 12"/>
                        <a:gd name="T5" fmla="*/ 17 h 20"/>
                        <a:gd name="T6" fmla="*/ 2 w 12"/>
                        <a:gd name="T7" fmla="*/ 19 h 20"/>
                        <a:gd name="T8" fmla="*/ 2 w 12"/>
                        <a:gd name="T9" fmla="*/ 19 h 20"/>
                        <a:gd name="T10" fmla="*/ 1 w 12"/>
                        <a:gd name="T11" fmla="*/ 20 h 20"/>
                        <a:gd name="T12" fmla="*/ 0 w 12"/>
                        <a:gd name="T13" fmla="*/ 19 h 20"/>
                        <a:gd name="T14" fmla="*/ 0 w 12"/>
                        <a:gd name="T15" fmla="*/ 18 h 20"/>
                        <a:gd name="T16" fmla="*/ 1 w 12"/>
                        <a:gd name="T17" fmla="*/ 16 h 20"/>
                        <a:gd name="T18" fmla="*/ 4 w 12"/>
                        <a:gd name="T19" fmla="*/ 9 h 20"/>
                        <a:gd name="T20" fmla="*/ 10 w 12"/>
                        <a:gd name="T21" fmla="*/ 0 h 20"/>
                        <a:gd name="T22" fmla="*/ 11 w 12"/>
                        <a:gd name="T23" fmla="*/ 0 h 20"/>
                        <a:gd name="T24" fmla="*/ 11 w 12"/>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1" y="2"/>
                          </a:moveTo>
                          <a:cubicBezTo>
                            <a:pt x="11" y="2"/>
                            <a:pt x="9" y="6"/>
                            <a:pt x="6" y="10"/>
                          </a:cubicBezTo>
                          <a:cubicBezTo>
                            <a:pt x="5" y="13"/>
                            <a:pt x="4" y="15"/>
                            <a:pt x="3" y="17"/>
                          </a:cubicBezTo>
                          <a:cubicBezTo>
                            <a:pt x="3" y="17"/>
                            <a:pt x="2" y="18"/>
                            <a:pt x="2" y="19"/>
                          </a:cubicBezTo>
                          <a:cubicBezTo>
                            <a:pt x="2" y="19"/>
                            <a:pt x="2" y="19"/>
                            <a:pt x="2" y="19"/>
                          </a:cubicBezTo>
                          <a:cubicBezTo>
                            <a:pt x="2" y="20"/>
                            <a:pt x="1" y="20"/>
                            <a:pt x="1" y="20"/>
                          </a:cubicBezTo>
                          <a:cubicBezTo>
                            <a:pt x="0" y="20"/>
                            <a:pt x="0" y="19"/>
                            <a:pt x="0" y="19"/>
                          </a:cubicBezTo>
                          <a:cubicBezTo>
                            <a:pt x="0" y="19"/>
                            <a:pt x="0" y="18"/>
                            <a:pt x="0" y="18"/>
                          </a:cubicBezTo>
                          <a:cubicBezTo>
                            <a:pt x="1" y="17"/>
                            <a:pt x="1" y="17"/>
                            <a:pt x="1" y="16"/>
                          </a:cubicBezTo>
                          <a:cubicBezTo>
                            <a:pt x="2" y="14"/>
                            <a:pt x="3" y="12"/>
                            <a:pt x="4" y="9"/>
                          </a:cubicBezTo>
                          <a:cubicBezTo>
                            <a:pt x="7" y="5"/>
                            <a:pt x="10" y="0"/>
                            <a:pt x="10" y="0"/>
                          </a:cubicBezTo>
                          <a:cubicBezTo>
                            <a:pt x="10" y="0"/>
                            <a:pt x="11" y="0"/>
                            <a:pt x="11" y="0"/>
                          </a:cubicBezTo>
                          <a:cubicBezTo>
                            <a:pt x="12" y="0"/>
                            <a:pt x="12" y="1"/>
                            <a:pt x="11"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 name="Freeform 260">
                      <a:extLst>
                        <a:ext uri="{FF2B5EF4-FFF2-40B4-BE49-F238E27FC236}">
                          <a16:creationId xmlns:a16="http://schemas.microsoft.com/office/drawing/2014/main" id="{18394680-2FC7-4722-8411-1321995C30F8}"/>
                        </a:ext>
                      </a:extLst>
                    </p:cNvPr>
                    <p:cNvSpPr>
                      <a:spLocks/>
                    </p:cNvSpPr>
                    <p:nvPr/>
                  </p:nvSpPr>
                  <p:spPr bwMode="auto">
                    <a:xfrm>
                      <a:off x="3308350" y="4614863"/>
                      <a:ext cx="41275" cy="49213"/>
                    </a:xfrm>
                    <a:custGeom>
                      <a:avLst/>
                      <a:gdLst>
                        <a:gd name="T0" fmla="*/ 6 w 6"/>
                        <a:gd name="T1" fmla="*/ 2 h 7"/>
                        <a:gd name="T2" fmla="*/ 4 w 6"/>
                        <a:gd name="T3" fmla="*/ 4 h 7"/>
                        <a:gd name="T4" fmla="*/ 2 w 6"/>
                        <a:gd name="T5" fmla="*/ 7 h 7"/>
                        <a:gd name="T6" fmla="*/ 0 w 6"/>
                        <a:gd name="T7" fmla="*/ 7 h 7"/>
                        <a:gd name="T8" fmla="*/ 0 w 6"/>
                        <a:gd name="T9" fmla="*/ 5 h 7"/>
                        <a:gd name="T10" fmla="*/ 2 w 6"/>
                        <a:gd name="T11" fmla="*/ 3 h 7"/>
                        <a:gd name="T12" fmla="*/ 4 w 6"/>
                        <a:gd name="T13" fmla="*/ 1 h 7"/>
                        <a:gd name="T14" fmla="*/ 6 w 6"/>
                        <a:gd name="T15" fmla="*/ 0 h 7"/>
                        <a:gd name="T16" fmla="*/ 6 w 6"/>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6" y="2"/>
                          </a:moveTo>
                          <a:cubicBezTo>
                            <a:pt x="6" y="2"/>
                            <a:pt x="5" y="3"/>
                            <a:pt x="4" y="4"/>
                          </a:cubicBezTo>
                          <a:cubicBezTo>
                            <a:pt x="3" y="5"/>
                            <a:pt x="2" y="7"/>
                            <a:pt x="2" y="7"/>
                          </a:cubicBezTo>
                          <a:cubicBezTo>
                            <a:pt x="1" y="7"/>
                            <a:pt x="1" y="7"/>
                            <a:pt x="0" y="7"/>
                          </a:cubicBezTo>
                          <a:cubicBezTo>
                            <a:pt x="0" y="7"/>
                            <a:pt x="0" y="6"/>
                            <a:pt x="0" y="5"/>
                          </a:cubicBezTo>
                          <a:cubicBezTo>
                            <a:pt x="0" y="5"/>
                            <a:pt x="1" y="4"/>
                            <a:pt x="2" y="3"/>
                          </a:cubicBezTo>
                          <a:cubicBezTo>
                            <a:pt x="3" y="2"/>
                            <a:pt x="4" y="1"/>
                            <a:pt x="4" y="1"/>
                          </a:cubicBezTo>
                          <a:cubicBezTo>
                            <a:pt x="5" y="0"/>
                            <a:pt x="5" y="0"/>
                            <a:pt x="6" y="0"/>
                          </a:cubicBezTo>
                          <a:cubicBezTo>
                            <a:pt x="6" y="1"/>
                            <a:pt x="6" y="1"/>
                            <a:pt x="6"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 name="Freeform 261">
                      <a:extLst>
                        <a:ext uri="{FF2B5EF4-FFF2-40B4-BE49-F238E27FC236}">
                          <a16:creationId xmlns:a16="http://schemas.microsoft.com/office/drawing/2014/main" id="{73B23AAF-3B28-47F7-85AC-92E4AE01AD70}"/>
                        </a:ext>
                      </a:extLst>
                    </p:cNvPr>
                    <p:cNvSpPr>
                      <a:spLocks/>
                    </p:cNvSpPr>
                    <p:nvPr/>
                  </p:nvSpPr>
                  <p:spPr bwMode="auto">
                    <a:xfrm>
                      <a:off x="3681413" y="4408488"/>
                      <a:ext cx="769938" cy="298450"/>
                    </a:xfrm>
                    <a:custGeom>
                      <a:avLst/>
                      <a:gdLst>
                        <a:gd name="T0" fmla="*/ 107 w 109"/>
                        <a:gd name="T1" fmla="*/ 41 h 42"/>
                        <a:gd name="T2" fmla="*/ 104 w 109"/>
                        <a:gd name="T3" fmla="*/ 37 h 42"/>
                        <a:gd name="T4" fmla="*/ 100 w 109"/>
                        <a:gd name="T5" fmla="*/ 33 h 42"/>
                        <a:gd name="T6" fmla="*/ 98 w 109"/>
                        <a:gd name="T7" fmla="*/ 30 h 42"/>
                        <a:gd name="T8" fmla="*/ 95 w 109"/>
                        <a:gd name="T9" fmla="*/ 28 h 42"/>
                        <a:gd name="T10" fmla="*/ 92 w 109"/>
                        <a:gd name="T11" fmla="*/ 25 h 42"/>
                        <a:gd name="T12" fmla="*/ 88 w 109"/>
                        <a:gd name="T13" fmla="*/ 22 h 42"/>
                        <a:gd name="T14" fmla="*/ 84 w 109"/>
                        <a:gd name="T15" fmla="*/ 19 h 42"/>
                        <a:gd name="T16" fmla="*/ 80 w 109"/>
                        <a:gd name="T17" fmla="*/ 16 h 42"/>
                        <a:gd name="T18" fmla="*/ 75 w 109"/>
                        <a:gd name="T19" fmla="*/ 14 h 42"/>
                        <a:gd name="T20" fmla="*/ 70 w 109"/>
                        <a:gd name="T21" fmla="*/ 11 h 42"/>
                        <a:gd name="T22" fmla="*/ 68 w 109"/>
                        <a:gd name="T23" fmla="*/ 10 h 42"/>
                        <a:gd name="T24" fmla="*/ 65 w 109"/>
                        <a:gd name="T25" fmla="*/ 9 h 42"/>
                        <a:gd name="T26" fmla="*/ 60 w 109"/>
                        <a:gd name="T27" fmla="*/ 7 h 42"/>
                        <a:gd name="T28" fmla="*/ 19 w 109"/>
                        <a:gd name="T29" fmla="*/ 3 h 42"/>
                        <a:gd name="T30" fmla="*/ 12 w 109"/>
                        <a:gd name="T31" fmla="*/ 4 h 42"/>
                        <a:gd name="T32" fmla="*/ 9 w 109"/>
                        <a:gd name="T33" fmla="*/ 5 h 42"/>
                        <a:gd name="T34" fmla="*/ 6 w 109"/>
                        <a:gd name="T35" fmla="*/ 6 h 42"/>
                        <a:gd name="T36" fmla="*/ 2 w 109"/>
                        <a:gd name="T37" fmla="*/ 6 h 42"/>
                        <a:gd name="T38" fmla="*/ 1 w 109"/>
                        <a:gd name="T39" fmla="*/ 7 h 42"/>
                        <a:gd name="T40" fmla="*/ 0 w 109"/>
                        <a:gd name="T41" fmla="*/ 6 h 42"/>
                        <a:gd name="T42" fmla="*/ 1 w 109"/>
                        <a:gd name="T43" fmla="*/ 5 h 42"/>
                        <a:gd name="T44" fmla="*/ 2 w 109"/>
                        <a:gd name="T45" fmla="*/ 5 h 42"/>
                        <a:gd name="T46" fmla="*/ 6 w 109"/>
                        <a:gd name="T47" fmla="*/ 4 h 42"/>
                        <a:gd name="T48" fmla="*/ 8 w 109"/>
                        <a:gd name="T49" fmla="*/ 3 h 42"/>
                        <a:gd name="T50" fmla="*/ 11 w 109"/>
                        <a:gd name="T51" fmla="*/ 2 h 42"/>
                        <a:gd name="T52" fmla="*/ 19 w 109"/>
                        <a:gd name="T53" fmla="*/ 1 h 42"/>
                        <a:gd name="T54" fmla="*/ 60 w 109"/>
                        <a:gd name="T55" fmla="*/ 5 h 42"/>
                        <a:gd name="T56" fmla="*/ 66 w 109"/>
                        <a:gd name="T57" fmla="*/ 7 h 42"/>
                        <a:gd name="T58" fmla="*/ 68 w 109"/>
                        <a:gd name="T59" fmla="*/ 8 h 42"/>
                        <a:gd name="T60" fmla="*/ 71 w 109"/>
                        <a:gd name="T61" fmla="*/ 9 h 42"/>
                        <a:gd name="T62" fmla="*/ 76 w 109"/>
                        <a:gd name="T63" fmla="*/ 12 h 42"/>
                        <a:gd name="T64" fmla="*/ 81 w 109"/>
                        <a:gd name="T65" fmla="*/ 15 h 42"/>
                        <a:gd name="T66" fmla="*/ 85 w 109"/>
                        <a:gd name="T67" fmla="*/ 17 h 42"/>
                        <a:gd name="T68" fmla="*/ 89 w 109"/>
                        <a:gd name="T69" fmla="*/ 20 h 42"/>
                        <a:gd name="T70" fmla="*/ 93 w 109"/>
                        <a:gd name="T71" fmla="*/ 23 h 42"/>
                        <a:gd name="T72" fmla="*/ 96 w 109"/>
                        <a:gd name="T73" fmla="*/ 26 h 42"/>
                        <a:gd name="T74" fmla="*/ 99 w 109"/>
                        <a:gd name="T75" fmla="*/ 29 h 42"/>
                        <a:gd name="T76" fmla="*/ 102 w 109"/>
                        <a:gd name="T77" fmla="*/ 32 h 42"/>
                        <a:gd name="T78" fmla="*/ 106 w 109"/>
                        <a:gd name="T79" fmla="*/ 36 h 42"/>
                        <a:gd name="T80" fmla="*/ 109 w 109"/>
                        <a:gd name="T81" fmla="*/ 40 h 42"/>
                        <a:gd name="T82" fmla="*/ 109 w 109"/>
                        <a:gd name="T83" fmla="*/ 42 h 42"/>
                        <a:gd name="T84" fmla="*/ 107 w 109"/>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07" y="41"/>
                          </a:moveTo>
                          <a:cubicBezTo>
                            <a:pt x="107" y="41"/>
                            <a:pt x="106" y="40"/>
                            <a:pt x="104" y="37"/>
                          </a:cubicBezTo>
                          <a:cubicBezTo>
                            <a:pt x="103" y="36"/>
                            <a:pt x="102" y="35"/>
                            <a:pt x="100" y="33"/>
                          </a:cubicBezTo>
                          <a:cubicBezTo>
                            <a:pt x="100" y="32"/>
                            <a:pt x="99" y="31"/>
                            <a:pt x="98" y="30"/>
                          </a:cubicBezTo>
                          <a:cubicBezTo>
                            <a:pt x="97" y="29"/>
                            <a:pt x="96" y="29"/>
                            <a:pt x="95" y="28"/>
                          </a:cubicBezTo>
                          <a:cubicBezTo>
                            <a:pt x="94" y="27"/>
                            <a:pt x="93" y="26"/>
                            <a:pt x="92" y="25"/>
                          </a:cubicBezTo>
                          <a:cubicBezTo>
                            <a:pt x="90" y="24"/>
                            <a:pt x="89" y="23"/>
                            <a:pt x="88" y="22"/>
                          </a:cubicBezTo>
                          <a:cubicBezTo>
                            <a:pt x="87" y="21"/>
                            <a:pt x="85" y="20"/>
                            <a:pt x="84" y="19"/>
                          </a:cubicBezTo>
                          <a:cubicBezTo>
                            <a:pt x="83" y="18"/>
                            <a:pt x="81" y="17"/>
                            <a:pt x="80" y="16"/>
                          </a:cubicBezTo>
                          <a:cubicBezTo>
                            <a:pt x="78" y="15"/>
                            <a:pt x="77" y="14"/>
                            <a:pt x="75" y="14"/>
                          </a:cubicBezTo>
                          <a:cubicBezTo>
                            <a:pt x="73" y="13"/>
                            <a:pt x="72" y="12"/>
                            <a:pt x="70" y="11"/>
                          </a:cubicBezTo>
                          <a:cubicBezTo>
                            <a:pt x="68" y="10"/>
                            <a:pt x="68" y="10"/>
                            <a:pt x="68" y="10"/>
                          </a:cubicBezTo>
                          <a:cubicBezTo>
                            <a:pt x="65" y="9"/>
                            <a:pt x="65" y="9"/>
                            <a:pt x="65" y="9"/>
                          </a:cubicBezTo>
                          <a:cubicBezTo>
                            <a:pt x="63" y="8"/>
                            <a:pt x="62" y="8"/>
                            <a:pt x="60" y="7"/>
                          </a:cubicBezTo>
                          <a:cubicBezTo>
                            <a:pt x="46" y="2"/>
                            <a:pt x="30" y="2"/>
                            <a:pt x="19" y="3"/>
                          </a:cubicBezTo>
                          <a:cubicBezTo>
                            <a:pt x="17" y="3"/>
                            <a:pt x="14" y="4"/>
                            <a:pt x="12" y="4"/>
                          </a:cubicBezTo>
                          <a:cubicBezTo>
                            <a:pt x="11" y="4"/>
                            <a:pt x="10" y="5"/>
                            <a:pt x="9" y="5"/>
                          </a:cubicBezTo>
                          <a:cubicBezTo>
                            <a:pt x="8" y="5"/>
                            <a:pt x="7" y="5"/>
                            <a:pt x="6" y="6"/>
                          </a:cubicBezTo>
                          <a:cubicBezTo>
                            <a:pt x="4" y="6"/>
                            <a:pt x="3" y="6"/>
                            <a:pt x="2" y="6"/>
                          </a:cubicBezTo>
                          <a:cubicBezTo>
                            <a:pt x="2" y="7"/>
                            <a:pt x="1" y="7"/>
                            <a:pt x="1" y="7"/>
                          </a:cubicBezTo>
                          <a:cubicBezTo>
                            <a:pt x="1" y="7"/>
                            <a:pt x="0" y="7"/>
                            <a:pt x="0" y="6"/>
                          </a:cubicBezTo>
                          <a:cubicBezTo>
                            <a:pt x="0" y="6"/>
                            <a:pt x="0" y="5"/>
                            <a:pt x="1" y="5"/>
                          </a:cubicBezTo>
                          <a:cubicBezTo>
                            <a:pt x="1" y="5"/>
                            <a:pt x="1" y="5"/>
                            <a:pt x="2" y="5"/>
                          </a:cubicBezTo>
                          <a:cubicBezTo>
                            <a:pt x="3" y="4"/>
                            <a:pt x="4" y="4"/>
                            <a:pt x="6" y="4"/>
                          </a:cubicBezTo>
                          <a:cubicBezTo>
                            <a:pt x="6" y="3"/>
                            <a:pt x="7" y="3"/>
                            <a:pt x="8" y="3"/>
                          </a:cubicBezTo>
                          <a:cubicBezTo>
                            <a:pt x="9" y="3"/>
                            <a:pt x="10" y="2"/>
                            <a:pt x="11" y="2"/>
                          </a:cubicBezTo>
                          <a:cubicBezTo>
                            <a:pt x="14" y="2"/>
                            <a:pt x="16" y="1"/>
                            <a:pt x="19" y="1"/>
                          </a:cubicBezTo>
                          <a:cubicBezTo>
                            <a:pt x="30" y="0"/>
                            <a:pt x="46" y="0"/>
                            <a:pt x="60" y="5"/>
                          </a:cubicBezTo>
                          <a:cubicBezTo>
                            <a:pt x="62" y="6"/>
                            <a:pt x="64" y="7"/>
                            <a:pt x="66" y="7"/>
                          </a:cubicBezTo>
                          <a:cubicBezTo>
                            <a:pt x="68" y="8"/>
                            <a:pt x="68" y="8"/>
                            <a:pt x="68" y="8"/>
                          </a:cubicBezTo>
                          <a:cubicBezTo>
                            <a:pt x="71" y="9"/>
                            <a:pt x="71" y="9"/>
                            <a:pt x="71" y="9"/>
                          </a:cubicBezTo>
                          <a:cubicBezTo>
                            <a:pt x="73" y="10"/>
                            <a:pt x="74" y="11"/>
                            <a:pt x="76" y="12"/>
                          </a:cubicBezTo>
                          <a:cubicBezTo>
                            <a:pt x="78" y="13"/>
                            <a:pt x="79" y="14"/>
                            <a:pt x="81" y="15"/>
                          </a:cubicBezTo>
                          <a:cubicBezTo>
                            <a:pt x="82" y="16"/>
                            <a:pt x="84" y="16"/>
                            <a:pt x="85" y="17"/>
                          </a:cubicBezTo>
                          <a:cubicBezTo>
                            <a:pt x="86" y="18"/>
                            <a:pt x="88" y="19"/>
                            <a:pt x="89" y="20"/>
                          </a:cubicBezTo>
                          <a:cubicBezTo>
                            <a:pt x="90" y="21"/>
                            <a:pt x="92" y="22"/>
                            <a:pt x="93" y="23"/>
                          </a:cubicBezTo>
                          <a:cubicBezTo>
                            <a:pt x="94" y="24"/>
                            <a:pt x="95" y="25"/>
                            <a:pt x="96" y="26"/>
                          </a:cubicBezTo>
                          <a:cubicBezTo>
                            <a:pt x="97" y="27"/>
                            <a:pt x="98" y="28"/>
                            <a:pt x="99" y="29"/>
                          </a:cubicBezTo>
                          <a:cubicBezTo>
                            <a:pt x="100" y="30"/>
                            <a:pt x="101" y="31"/>
                            <a:pt x="102" y="32"/>
                          </a:cubicBezTo>
                          <a:cubicBezTo>
                            <a:pt x="103" y="33"/>
                            <a:pt x="105" y="35"/>
                            <a:pt x="106" y="36"/>
                          </a:cubicBezTo>
                          <a:cubicBezTo>
                            <a:pt x="108" y="39"/>
                            <a:pt x="109" y="40"/>
                            <a:pt x="109" y="40"/>
                          </a:cubicBezTo>
                          <a:cubicBezTo>
                            <a:pt x="109" y="41"/>
                            <a:pt x="109" y="41"/>
                            <a:pt x="109" y="42"/>
                          </a:cubicBezTo>
                          <a:cubicBezTo>
                            <a:pt x="108" y="42"/>
                            <a:pt x="108" y="42"/>
                            <a:pt x="107" y="4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 name="Freeform 262">
                      <a:extLst>
                        <a:ext uri="{FF2B5EF4-FFF2-40B4-BE49-F238E27FC236}">
                          <a16:creationId xmlns:a16="http://schemas.microsoft.com/office/drawing/2014/main" id="{F285EFFB-FF15-46E4-BB22-CC1BD5712060}"/>
                        </a:ext>
                      </a:extLst>
                    </p:cNvPr>
                    <p:cNvSpPr>
                      <a:spLocks/>
                    </p:cNvSpPr>
                    <p:nvPr/>
                  </p:nvSpPr>
                  <p:spPr bwMode="auto">
                    <a:xfrm>
                      <a:off x="4062413" y="4437063"/>
                      <a:ext cx="106363" cy="77788"/>
                    </a:xfrm>
                    <a:custGeom>
                      <a:avLst/>
                      <a:gdLst>
                        <a:gd name="T0" fmla="*/ 15 w 15"/>
                        <a:gd name="T1" fmla="*/ 5 h 11"/>
                        <a:gd name="T2" fmla="*/ 12 w 15"/>
                        <a:gd name="T3" fmla="*/ 5 h 11"/>
                        <a:gd name="T4" fmla="*/ 7 w 15"/>
                        <a:gd name="T5" fmla="*/ 3 h 11"/>
                        <a:gd name="T6" fmla="*/ 5 w 15"/>
                        <a:gd name="T7" fmla="*/ 2 h 11"/>
                        <a:gd name="T8" fmla="*/ 2 w 15"/>
                        <a:gd name="T9" fmla="*/ 1 h 11"/>
                        <a:gd name="T10" fmla="*/ 0 w 15"/>
                        <a:gd name="T11" fmla="*/ 0 h 11"/>
                        <a:gd name="T12" fmla="*/ 2 w 15"/>
                        <a:gd name="T13" fmla="*/ 5 h 11"/>
                        <a:gd name="T14" fmla="*/ 3 w 15"/>
                        <a:gd name="T15" fmla="*/ 7 h 11"/>
                        <a:gd name="T16" fmla="*/ 4 w 15"/>
                        <a:gd name="T17" fmla="*/ 9 h 11"/>
                        <a:gd name="T18" fmla="*/ 5 w 15"/>
                        <a:gd name="T19" fmla="*/ 11 h 11"/>
                        <a:gd name="T20" fmla="*/ 10 w 15"/>
                        <a:gd name="T21" fmla="*/ 8 h 11"/>
                        <a:gd name="T22" fmla="*/ 13 w 15"/>
                        <a:gd name="T23" fmla="*/ 6 h 11"/>
                        <a:gd name="T24" fmla="*/ 15 w 15"/>
                        <a:gd name="T2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1">
                          <a:moveTo>
                            <a:pt x="15" y="5"/>
                          </a:moveTo>
                          <a:cubicBezTo>
                            <a:pt x="15" y="5"/>
                            <a:pt x="14" y="5"/>
                            <a:pt x="12" y="5"/>
                          </a:cubicBezTo>
                          <a:cubicBezTo>
                            <a:pt x="11" y="4"/>
                            <a:pt x="9" y="3"/>
                            <a:pt x="7" y="3"/>
                          </a:cubicBezTo>
                          <a:cubicBezTo>
                            <a:pt x="6" y="2"/>
                            <a:pt x="5" y="2"/>
                            <a:pt x="5" y="2"/>
                          </a:cubicBezTo>
                          <a:cubicBezTo>
                            <a:pt x="4" y="1"/>
                            <a:pt x="3" y="1"/>
                            <a:pt x="2" y="1"/>
                          </a:cubicBezTo>
                          <a:cubicBezTo>
                            <a:pt x="1" y="1"/>
                            <a:pt x="0" y="0"/>
                            <a:pt x="0" y="0"/>
                          </a:cubicBezTo>
                          <a:cubicBezTo>
                            <a:pt x="0" y="0"/>
                            <a:pt x="1" y="3"/>
                            <a:pt x="2" y="5"/>
                          </a:cubicBezTo>
                          <a:cubicBezTo>
                            <a:pt x="3" y="6"/>
                            <a:pt x="3" y="7"/>
                            <a:pt x="3" y="7"/>
                          </a:cubicBezTo>
                          <a:cubicBezTo>
                            <a:pt x="4" y="8"/>
                            <a:pt x="4" y="9"/>
                            <a:pt x="4" y="9"/>
                          </a:cubicBezTo>
                          <a:cubicBezTo>
                            <a:pt x="4" y="10"/>
                            <a:pt x="5" y="11"/>
                            <a:pt x="5" y="11"/>
                          </a:cubicBezTo>
                          <a:cubicBezTo>
                            <a:pt x="5" y="11"/>
                            <a:pt x="7" y="9"/>
                            <a:pt x="10" y="8"/>
                          </a:cubicBezTo>
                          <a:cubicBezTo>
                            <a:pt x="11" y="7"/>
                            <a:pt x="12" y="7"/>
                            <a:pt x="13" y="6"/>
                          </a:cubicBezTo>
                          <a:cubicBezTo>
                            <a:pt x="14" y="6"/>
                            <a:pt x="15" y="5"/>
                            <a:pt x="15" y="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 name="Freeform 263">
                      <a:extLst>
                        <a:ext uri="{FF2B5EF4-FFF2-40B4-BE49-F238E27FC236}">
                          <a16:creationId xmlns:a16="http://schemas.microsoft.com/office/drawing/2014/main" id="{3C8F7AF7-029E-40E3-9B94-9A8F189316A9}"/>
                        </a:ext>
                      </a:extLst>
                    </p:cNvPr>
                    <p:cNvSpPr>
                      <a:spLocks/>
                    </p:cNvSpPr>
                    <p:nvPr/>
                  </p:nvSpPr>
                  <p:spPr bwMode="auto">
                    <a:xfrm>
                      <a:off x="3943350" y="4367213"/>
                      <a:ext cx="161925" cy="41275"/>
                    </a:xfrm>
                    <a:custGeom>
                      <a:avLst/>
                      <a:gdLst>
                        <a:gd name="T0" fmla="*/ 21 w 23"/>
                        <a:gd name="T1" fmla="*/ 6 h 6"/>
                        <a:gd name="T2" fmla="*/ 18 w 23"/>
                        <a:gd name="T3" fmla="*/ 5 h 6"/>
                        <a:gd name="T4" fmla="*/ 11 w 23"/>
                        <a:gd name="T5" fmla="*/ 4 h 6"/>
                        <a:gd name="T6" fmla="*/ 4 w 23"/>
                        <a:gd name="T7" fmla="*/ 3 h 6"/>
                        <a:gd name="T8" fmla="*/ 2 w 23"/>
                        <a:gd name="T9" fmla="*/ 2 h 6"/>
                        <a:gd name="T10" fmla="*/ 1 w 23"/>
                        <a:gd name="T11" fmla="*/ 2 h 6"/>
                        <a:gd name="T12" fmla="*/ 0 w 23"/>
                        <a:gd name="T13" fmla="*/ 1 h 6"/>
                        <a:gd name="T14" fmla="*/ 1 w 23"/>
                        <a:gd name="T15" fmla="*/ 0 h 6"/>
                        <a:gd name="T16" fmla="*/ 2 w 23"/>
                        <a:gd name="T17" fmla="*/ 0 h 6"/>
                        <a:gd name="T18" fmla="*/ 5 w 23"/>
                        <a:gd name="T19" fmla="*/ 1 h 6"/>
                        <a:gd name="T20" fmla="*/ 12 w 23"/>
                        <a:gd name="T21" fmla="*/ 2 h 6"/>
                        <a:gd name="T22" fmla="*/ 18 w 23"/>
                        <a:gd name="T23" fmla="*/ 3 h 6"/>
                        <a:gd name="T24" fmla="*/ 22 w 23"/>
                        <a:gd name="T25" fmla="*/ 4 h 6"/>
                        <a:gd name="T26" fmla="*/ 22 w 23"/>
                        <a:gd name="T27" fmla="*/ 5 h 6"/>
                        <a:gd name="T28" fmla="*/ 21 w 23"/>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6">
                          <a:moveTo>
                            <a:pt x="21" y="6"/>
                          </a:moveTo>
                          <a:cubicBezTo>
                            <a:pt x="21" y="6"/>
                            <a:pt x="20" y="6"/>
                            <a:pt x="18" y="5"/>
                          </a:cubicBezTo>
                          <a:cubicBezTo>
                            <a:pt x="16" y="5"/>
                            <a:pt x="14" y="4"/>
                            <a:pt x="11" y="4"/>
                          </a:cubicBezTo>
                          <a:cubicBezTo>
                            <a:pt x="9" y="3"/>
                            <a:pt x="6" y="3"/>
                            <a:pt x="4" y="3"/>
                          </a:cubicBezTo>
                          <a:cubicBezTo>
                            <a:pt x="3" y="2"/>
                            <a:pt x="3" y="2"/>
                            <a:pt x="2" y="2"/>
                          </a:cubicBezTo>
                          <a:cubicBezTo>
                            <a:pt x="1" y="2"/>
                            <a:pt x="1" y="2"/>
                            <a:pt x="1" y="2"/>
                          </a:cubicBezTo>
                          <a:cubicBezTo>
                            <a:pt x="1" y="2"/>
                            <a:pt x="0" y="2"/>
                            <a:pt x="0" y="1"/>
                          </a:cubicBezTo>
                          <a:cubicBezTo>
                            <a:pt x="0" y="1"/>
                            <a:pt x="1" y="0"/>
                            <a:pt x="1" y="0"/>
                          </a:cubicBezTo>
                          <a:cubicBezTo>
                            <a:pt x="1" y="0"/>
                            <a:pt x="2" y="0"/>
                            <a:pt x="2" y="0"/>
                          </a:cubicBezTo>
                          <a:cubicBezTo>
                            <a:pt x="3" y="1"/>
                            <a:pt x="4" y="0"/>
                            <a:pt x="5" y="1"/>
                          </a:cubicBezTo>
                          <a:cubicBezTo>
                            <a:pt x="6" y="1"/>
                            <a:pt x="9" y="1"/>
                            <a:pt x="12" y="2"/>
                          </a:cubicBezTo>
                          <a:cubicBezTo>
                            <a:pt x="14" y="2"/>
                            <a:pt x="17" y="3"/>
                            <a:pt x="18" y="3"/>
                          </a:cubicBezTo>
                          <a:cubicBezTo>
                            <a:pt x="20" y="4"/>
                            <a:pt x="22" y="4"/>
                            <a:pt x="22" y="4"/>
                          </a:cubicBezTo>
                          <a:cubicBezTo>
                            <a:pt x="22" y="4"/>
                            <a:pt x="23" y="5"/>
                            <a:pt x="22" y="5"/>
                          </a:cubicBezTo>
                          <a:cubicBezTo>
                            <a:pt x="22" y="6"/>
                            <a:pt x="22" y="6"/>
                            <a:pt x="21"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 name="Freeform 264">
                      <a:extLst>
                        <a:ext uri="{FF2B5EF4-FFF2-40B4-BE49-F238E27FC236}">
                          <a16:creationId xmlns:a16="http://schemas.microsoft.com/office/drawing/2014/main" id="{CA46C9B1-304F-471A-9DD9-415AACAD6155}"/>
                        </a:ext>
                      </a:extLst>
                    </p:cNvPr>
                    <p:cNvSpPr>
                      <a:spLocks/>
                    </p:cNvSpPr>
                    <p:nvPr/>
                  </p:nvSpPr>
                  <p:spPr bwMode="auto">
                    <a:xfrm>
                      <a:off x="4133850" y="4408488"/>
                      <a:ext cx="63500" cy="36513"/>
                    </a:xfrm>
                    <a:custGeom>
                      <a:avLst/>
                      <a:gdLst>
                        <a:gd name="T0" fmla="*/ 7 w 9"/>
                        <a:gd name="T1" fmla="*/ 4 h 5"/>
                        <a:gd name="T2" fmla="*/ 6 w 9"/>
                        <a:gd name="T3" fmla="*/ 4 h 5"/>
                        <a:gd name="T4" fmla="*/ 4 w 9"/>
                        <a:gd name="T5" fmla="*/ 3 h 5"/>
                        <a:gd name="T6" fmla="*/ 1 w 9"/>
                        <a:gd name="T7" fmla="*/ 2 h 5"/>
                        <a:gd name="T8" fmla="*/ 0 w 9"/>
                        <a:gd name="T9" fmla="*/ 1 h 5"/>
                        <a:gd name="T10" fmla="*/ 2 w 9"/>
                        <a:gd name="T11" fmla="*/ 0 h 5"/>
                        <a:gd name="T12" fmla="*/ 5 w 9"/>
                        <a:gd name="T13" fmla="*/ 1 h 5"/>
                        <a:gd name="T14" fmla="*/ 7 w 9"/>
                        <a:gd name="T15" fmla="*/ 2 h 5"/>
                        <a:gd name="T16" fmla="*/ 8 w 9"/>
                        <a:gd name="T17" fmla="*/ 3 h 5"/>
                        <a:gd name="T18" fmla="*/ 8 w 9"/>
                        <a:gd name="T19" fmla="*/ 4 h 5"/>
                        <a:gd name="T20" fmla="*/ 7 w 9"/>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7" y="4"/>
                          </a:moveTo>
                          <a:cubicBezTo>
                            <a:pt x="7" y="4"/>
                            <a:pt x="7" y="4"/>
                            <a:pt x="6" y="4"/>
                          </a:cubicBezTo>
                          <a:cubicBezTo>
                            <a:pt x="5" y="4"/>
                            <a:pt x="5" y="4"/>
                            <a:pt x="4" y="3"/>
                          </a:cubicBezTo>
                          <a:cubicBezTo>
                            <a:pt x="2" y="3"/>
                            <a:pt x="1" y="2"/>
                            <a:pt x="1" y="2"/>
                          </a:cubicBezTo>
                          <a:cubicBezTo>
                            <a:pt x="0" y="2"/>
                            <a:pt x="0" y="1"/>
                            <a:pt x="0" y="1"/>
                          </a:cubicBezTo>
                          <a:cubicBezTo>
                            <a:pt x="0" y="0"/>
                            <a:pt x="1" y="0"/>
                            <a:pt x="2" y="0"/>
                          </a:cubicBezTo>
                          <a:cubicBezTo>
                            <a:pt x="2" y="0"/>
                            <a:pt x="3" y="1"/>
                            <a:pt x="5" y="1"/>
                          </a:cubicBezTo>
                          <a:cubicBezTo>
                            <a:pt x="5" y="2"/>
                            <a:pt x="6" y="2"/>
                            <a:pt x="7" y="2"/>
                          </a:cubicBezTo>
                          <a:cubicBezTo>
                            <a:pt x="7" y="2"/>
                            <a:pt x="8" y="3"/>
                            <a:pt x="8" y="3"/>
                          </a:cubicBezTo>
                          <a:cubicBezTo>
                            <a:pt x="8" y="3"/>
                            <a:pt x="9" y="4"/>
                            <a:pt x="8" y="4"/>
                          </a:cubicBezTo>
                          <a:cubicBezTo>
                            <a:pt x="8" y="5"/>
                            <a:pt x="7" y="5"/>
                            <a:pt x="7"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 name="Freeform 265">
                      <a:extLst>
                        <a:ext uri="{FF2B5EF4-FFF2-40B4-BE49-F238E27FC236}">
                          <a16:creationId xmlns:a16="http://schemas.microsoft.com/office/drawing/2014/main" id="{09D6B470-868C-4510-BB27-CFD52D84F61E}"/>
                        </a:ext>
                      </a:extLst>
                    </p:cNvPr>
                    <p:cNvSpPr>
                      <a:spLocks/>
                    </p:cNvSpPr>
                    <p:nvPr/>
                  </p:nvSpPr>
                  <p:spPr bwMode="auto">
                    <a:xfrm>
                      <a:off x="4445000" y="4699000"/>
                      <a:ext cx="139700" cy="820738"/>
                    </a:xfrm>
                    <a:custGeom>
                      <a:avLst/>
                      <a:gdLst>
                        <a:gd name="T0" fmla="*/ 1 w 20"/>
                        <a:gd name="T1" fmla="*/ 114 h 116"/>
                        <a:gd name="T2" fmla="*/ 1 w 20"/>
                        <a:gd name="T3" fmla="*/ 113 h 116"/>
                        <a:gd name="T4" fmla="*/ 3 w 20"/>
                        <a:gd name="T5" fmla="*/ 110 h 116"/>
                        <a:gd name="T6" fmla="*/ 6 w 20"/>
                        <a:gd name="T7" fmla="*/ 104 h 116"/>
                        <a:gd name="T8" fmla="*/ 10 w 20"/>
                        <a:gd name="T9" fmla="*/ 98 h 116"/>
                        <a:gd name="T10" fmla="*/ 16 w 20"/>
                        <a:gd name="T11" fmla="*/ 80 h 116"/>
                        <a:gd name="T12" fmla="*/ 17 w 20"/>
                        <a:gd name="T13" fmla="*/ 77 h 116"/>
                        <a:gd name="T14" fmla="*/ 17 w 20"/>
                        <a:gd name="T15" fmla="*/ 74 h 116"/>
                        <a:gd name="T16" fmla="*/ 18 w 20"/>
                        <a:gd name="T17" fmla="*/ 69 h 116"/>
                        <a:gd name="T18" fmla="*/ 18 w 20"/>
                        <a:gd name="T19" fmla="*/ 66 h 116"/>
                        <a:gd name="T20" fmla="*/ 18 w 20"/>
                        <a:gd name="T21" fmla="*/ 64 h 116"/>
                        <a:gd name="T22" fmla="*/ 18 w 20"/>
                        <a:gd name="T23" fmla="*/ 58 h 116"/>
                        <a:gd name="T24" fmla="*/ 18 w 20"/>
                        <a:gd name="T25" fmla="*/ 52 h 116"/>
                        <a:gd name="T26" fmla="*/ 18 w 20"/>
                        <a:gd name="T27" fmla="*/ 50 h 116"/>
                        <a:gd name="T28" fmla="*/ 18 w 20"/>
                        <a:gd name="T29" fmla="*/ 47 h 116"/>
                        <a:gd name="T30" fmla="*/ 17 w 20"/>
                        <a:gd name="T31" fmla="*/ 41 h 116"/>
                        <a:gd name="T32" fmla="*/ 17 w 20"/>
                        <a:gd name="T33" fmla="*/ 39 h 116"/>
                        <a:gd name="T34" fmla="*/ 16 w 20"/>
                        <a:gd name="T35" fmla="*/ 36 h 116"/>
                        <a:gd name="T36" fmla="*/ 10 w 20"/>
                        <a:gd name="T37" fmla="*/ 18 h 116"/>
                        <a:gd name="T38" fmla="*/ 6 w 20"/>
                        <a:gd name="T39" fmla="*/ 11 h 116"/>
                        <a:gd name="T40" fmla="*/ 3 w 20"/>
                        <a:gd name="T41" fmla="*/ 6 h 116"/>
                        <a:gd name="T42" fmla="*/ 1 w 20"/>
                        <a:gd name="T43" fmla="*/ 3 h 116"/>
                        <a:gd name="T44" fmla="*/ 1 w 20"/>
                        <a:gd name="T45" fmla="*/ 2 h 116"/>
                        <a:gd name="T46" fmla="*/ 1 w 20"/>
                        <a:gd name="T47" fmla="*/ 1 h 116"/>
                        <a:gd name="T48" fmla="*/ 2 w 20"/>
                        <a:gd name="T49" fmla="*/ 1 h 116"/>
                        <a:gd name="T50" fmla="*/ 3 w 20"/>
                        <a:gd name="T51" fmla="*/ 2 h 116"/>
                        <a:gd name="T52" fmla="*/ 5 w 20"/>
                        <a:gd name="T53" fmla="*/ 5 h 116"/>
                        <a:gd name="T54" fmla="*/ 8 w 20"/>
                        <a:gd name="T55" fmla="*/ 10 h 116"/>
                        <a:gd name="T56" fmla="*/ 12 w 20"/>
                        <a:gd name="T57" fmla="*/ 17 h 116"/>
                        <a:gd name="T58" fmla="*/ 18 w 20"/>
                        <a:gd name="T59" fmla="*/ 36 h 116"/>
                        <a:gd name="T60" fmla="*/ 18 w 20"/>
                        <a:gd name="T61" fmla="*/ 38 h 116"/>
                        <a:gd name="T62" fmla="*/ 19 w 20"/>
                        <a:gd name="T63" fmla="*/ 41 h 116"/>
                        <a:gd name="T64" fmla="*/ 20 w 20"/>
                        <a:gd name="T65" fmla="*/ 47 h 116"/>
                        <a:gd name="T66" fmla="*/ 20 w 20"/>
                        <a:gd name="T67" fmla="*/ 49 h 116"/>
                        <a:gd name="T68" fmla="*/ 20 w 20"/>
                        <a:gd name="T69" fmla="*/ 52 h 116"/>
                        <a:gd name="T70" fmla="*/ 20 w 20"/>
                        <a:gd name="T71" fmla="*/ 58 h 116"/>
                        <a:gd name="T72" fmla="*/ 20 w 20"/>
                        <a:gd name="T73" fmla="*/ 64 h 116"/>
                        <a:gd name="T74" fmla="*/ 20 w 20"/>
                        <a:gd name="T75" fmla="*/ 66 h 116"/>
                        <a:gd name="T76" fmla="*/ 20 w 20"/>
                        <a:gd name="T77" fmla="*/ 69 h 116"/>
                        <a:gd name="T78" fmla="*/ 19 w 20"/>
                        <a:gd name="T79" fmla="*/ 75 h 116"/>
                        <a:gd name="T80" fmla="*/ 18 w 20"/>
                        <a:gd name="T81" fmla="*/ 77 h 116"/>
                        <a:gd name="T82" fmla="*/ 18 w 20"/>
                        <a:gd name="T83" fmla="*/ 80 h 116"/>
                        <a:gd name="T84" fmla="*/ 12 w 20"/>
                        <a:gd name="T85" fmla="*/ 98 h 116"/>
                        <a:gd name="T86" fmla="*/ 8 w 20"/>
                        <a:gd name="T87" fmla="*/ 105 h 116"/>
                        <a:gd name="T88" fmla="*/ 5 w 20"/>
                        <a:gd name="T89" fmla="*/ 111 h 116"/>
                        <a:gd name="T90" fmla="*/ 3 w 20"/>
                        <a:gd name="T91" fmla="*/ 114 h 116"/>
                        <a:gd name="T92" fmla="*/ 2 w 20"/>
                        <a:gd name="T93" fmla="*/ 115 h 116"/>
                        <a:gd name="T94" fmla="*/ 1 w 20"/>
                        <a:gd name="T95" fmla="*/ 115 h 116"/>
                        <a:gd name="T96" fmla="*/ 1 w 20"/>
                        <a:gd name="T97" fmla="*/ 1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116">
                          <a:moveTo>
                            <a:pt x="1" y="114"/>
                          </a:moveTo>
                          <a:cubicBezTo>
                            <a:pt x="1" y="114"/>
                            <a:pt x="1" y="113"/>
                            <a:pt x="1" y="113"/>
                          </a:cubicBezTo>
                          <a:cubicBezTo>
                            <a:pt x="2" y="112"/>
                            <a:pt x="3" y="111"/>
                            <a:pt x="3" y="110"/>
                          </a:cubicBezTo>
                          <a:cubicBezTo>
                            <a:pt x="4" y="108"/>
                            <a:pt x="5" y="106"/>
                            <a:pt x="6" y="104"/>
                          </a:cubicBezTo>
                          <a:cubicBezTo>
                            <a:pt x="8" y="103"/>
                            <a:pt x="9" y="100"/>
                            <a:pt x="10" y="98"/>
                          </a:cubicBezTo>
                          <a:cubicBezTo>
                            <a:pt x="12" y="93"/>
                            <a:pt x="14" y="86"/>
                            <a:pt x="16" y="80"/>
                          </a:cubicBezTo>
                          <a:cubicBezTo>
                            <a:pt x="16" y="79"/>
                            <a:pt x="16" y="78"/>
                            <a:pt x="17" y="77"/>
                          </a:cubicBezTo>
                          <a:cubicBezTo>
                            <a:pt x="17" y="76"/>
                            <a:pt x="17" y="75"/>
                            <a:pt x="17" y="74"/>
                          </a:cubicBezTo>
                          <a:cubicBezTo>
                            <a:pt x="17" y="73"/>
                            <a:pt x="18" y="71"/>
                            <a:pt x="18" y="69"/>
                          </a:cubicBezTo>
                          <a:cubicBezTo>
                            <a:pt x="18" y="68"/>
                            <a:pt x="18" y="67"/>
                            <a:pt x="18" y="66"/>
                          </a:cubicBezTo>
                          <a:cubicBezTo>
                            <a:pt x="18" y="64"/>
                            <a:pt x="18" y="64"/>
                            <a:pt x="18" y="64"/>
                          </a:cubicBezTo>
                          <a:cubicBezTo>
                            <a:pt x="18" y="62"/>
                            <a:pt x="18" y="60"/>
                            <a:pt x="18" y="58"/>
                          </a:cubicBezTo>
                          <a:cubicBezTo>
                            <a:pt x="18" y="56"/>
                            <a:pt x="18" y="54"/>
                            <a:pt x="18" y="52"/>
                          </a:cubicBezTo>
                          <a:cubicBezTo>
                            <a:pt x="18" y="50"/>
                            <a:pt x="18" y="50"/>
                            <a:pt x="18" y="50"/>
                          </a:cubicBezTo>
                          <a:cubicBezTo>
                            <a:pt x="18" y="49"/>
                            <a:pt x="18" y="48"/>
                            <a:pt x="18" y="47"/>
                          </a:cubicBezTo>
                          <a:cubicBezTo>
                            <a:pt x="18" y="45"/>
                            <a:pt x="17" y="43"/>
                            <a:pt x="17" y="41"/>
                          </a:cubicBezTo>
                          <a:cubicBezTo>
                            <a:pt x="17" y="41"/>
                            <a:pt x="17" y="40"/>
                            <a:pt x="17" y="39"/>
                          </a:cubicBezTo>
                          <a:cubicBezTo>
                            <a:pt x="16" y="38"/>
                            <a:pt x="16" y="37"/>
                            <a:pt x="16" y="36"/>
                          </a:cubicBezTo>
                          <a:cubicBezTo>
                            <a:pt x="14" y="29"/>
                            <a:pt x="12" y="23"/>
                            <a:pt x="10" y="18"/>
                          </a:cubicBezTo>
                          <a:cubicBezTo>
                            <a:pt x="9" y="16"/>
                            <a:pt x="8" y="13"/>
                            <a:pt x="6" y="11"/>
                          </a:cubicBezTo>
                          <a:cubicBezTo>
                            <a:pt x="5" y="9"/>
                            <a:pt x="4" y="8"/>
                            <a:pt x="3" y="6"/>
                          </a:cubicBezTo>
                          <a:cubicBezTo>
                            <a:pt x="3" y="5"/>
                            <a:pt x="2" y="4"/>
                            <a:pt x="1" y="3"/>
                          </a:cubicBezTo>
                          <a:cubicBezTo>
                            <a:pt x="1" y="2"/>
                            <a:pt x="1" y="2"/>
                            <a:pt x="1" y="2"/>
                          </a:cubicBezTo>
                          <a:cubicBezTo>
                            <a:pt x="0" y="2"/>
                            <a:pt x="0" y="1"/>
                            <a:pt x="1" y="1"/>
                          </a:cubicBezTo>
                          <a:cubicBezTo>
                            <a:pt x="1" y="0"/>
                            <a:pt x="2" y="0"/>
                            <a:pt x="2" y="1"/>
                          </a:cubicBezTo>
                          <a:cubicBezTo>
                            <a:pt x="2" y="1"/>
                            <a:pt x="2" y="1"/>
                            <a:pt x="3" y="2"/>
                          </a:cubicBezTo>
                          <a:cubicBezTo>
                            <a:pt x="4" y="3"/>
                            <a:pt x="4" y="4"/>
                            <a:pt x="5" y="5"/>
                          </a:cubicBezTo>
                          <a:cubicBezTo>
                            <a:pt x="6" y="7"/>
                            <a:pt x="7" y="8"/>
                            <a:pt x="8" y="10"/>
                          </a:cubicBezTo>
                          <a:cubicBezTo>
                            <a:pt x="9" y="12"/>
                            <a:pt x="10" y="15"/>
                            <a:pt x="12" y="17"/>
                          </a:cubicBezTo>
                          <a:cubicBezTo>
                            <a:pt x="14" y="23"/>
                            <a:pt x="16" y="29"/>
                            <a:pt x="18" y="36"/>
                          </a:cubicBezTo>
                          <a:cubicBezTo>
                            <a:pt x="18" y="37"/>
                            <a:pt x="18" y="38"/>
                            <a:pt x="18" y="38"/>
                          </a:cubicBezTo>
                          <a:cubicBezTo>
                            <a:pt x="19" y="39"/>
                            <a:pt x="19" y="40"/>
                            <a:pt x="19" y="41"/>
                          </a:cubicBezTo>
                          <a:cubicBezTo>
                            <a:pt x="19" y="43"/>
                            <a:pt x="19" y="45"/>
                            <a:pt x="20" y="47"/>
                          </a:cubicBezTo>
                          <a:cubicBezTo>
                            <a:pt x="20" y="48"/>
                            <a:pt x="20" y="48"/>
                            <a:pt x="20" y="49"/>
                          </a:cubicBezTo>
                          <a:cubicBezTo>
                            <a:pt x="20" y="52"/>
                            <a:pt x="20" y="52"/>
                            <a:pt x="20" y="52"/>
                          </a:cubicBezTo>
                          <a:cubicBezTo>
                            <a:pt x="20" y="54"/>
                            <a:pt x="20" y="56"/>
                            <a:pt x="20" y="58"/>
                          </a:cubicBezTo>
                          <a:cubicBezTo>
                            <a:pt x="20" y="60"/>
                            <a:pt x="20" y="62"/>
                            <a:pt x="20" y="64"/>
                          </a:cubicBezTo>
                          <a:cubicBezTo>
                            <a:pt x="20" y="66"/>
                            <a:pt x="20" y="66"/>
                            <a:pt x="20" y="66"/>
                          </a:cubicBezTo>
                          <a:cubicBezTo>
                            <a:pt x="20" y="67"/>
                            <a:pt x="20" y="68"/>
                            <a:pt x="20" y="69"/>
                          </a:cubicBezTo>
                          <a:cubicBezTo>
                            <a:pt x="19" y="71"/>
                            <a:pt x="19" y="73"/>
                            <a:pt x="19" y="75"/>
                          </a:cubicBezTo>
                          <a:cubicBezTo>
                            <a:pt x="19" y="76"/>
                            <a:pt x="19" y="77"/>
                            <a:pt x="18" y="77"/>
                          </a:cubicBezTo>
                          <a:cubicBezTo>
                            <a:pt x="18" y="78"/>
                            <a:pt x="18" y="79"/>
                            <a:pt x="18" y="80"/>
                          </a:cubicBezTo>
                          <a:cubicBezTo>
                            <a:pt x="16" y="87"/>
                            <a:pt x="14" y="93"/>
                            <a:pt x="12" y="98"/>
                          </a:cubicBezTo>
                          <a:cubicBezTo>
                            <a:pt x="10" y="101"/>
                            <a:pt x="9" y="103"/>
                            <a:pt x="8" y="105"/>
                          </a:cubicBezTo>
                          <a:cubicBezTo>
                            <a:pt x="7" y="107"/>
                            <a:pt x="6" y="109"/>
                            <a:pt x="5" y="111"/>
                          </a:cubicBezTo>
                          <a:cubicBezTo>
                            <a:pt x="4" y="112"/>
                            <a:pt x="4" y="113"/>
                            <a:pt x="3" y="114"/>
                          </a:cubicBezTo>
                          <a:cubicBezTo>
                            <a:pt x="2" y="115"/>
                            <a:pt x="2" y="115"/>
                            <a:pt x="2" y="115"/>
                          </a:cubicBezTo>
                          <a:cubicBezTo>
                            <a:pt x="2" y="115"/>
                            <a:pt x="1" y="116"/>
                            <a:pt x="1" y="115"/>
                          </a:cubicBezTo>
                          <a:cubicBezTo>
                            <a:pt x="0" y="115"/>
                            <a:pt x="0" y="114"/>
                            <a:pt x="1" y="11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 name="Freeform 266">
                      <a:extLst>
                        <a:ext uri="{FF2B5EF4-FFF2-40B4-BE49-F238E27FC236}">
                          <a16:creationId xmlns:a16="http://schemas.microsoft.com/office/drawing/2014/main" id="{B7C811E5-D7F3-49A1-8152-C148A509B35B}"/>
                        </a:ext>
                      </a:extLst>
                    </p:cNvPr>
                    <p:cNvSpPr>
                      <a:spLocks/>
                    </p:cNvSpPr>
                    <p:nvPr/>
                  </p:nvSpPr>
                  <p:spPr bwMode="auto">
                    <a:xfrm>
                      <a:off x="4521200" y="5060950"/>
                      <a:ext cx="57150" cy="112713"/>
                    </a:xfrm>
                    <a:custGeom>
                      <a:avLst/>
                      <a:gdLst>
                        <a:gd name="T0" fmla="*/ 8 w 8"/>
                        <a:gd name="T1" fmla="*/ 16 h 16"/>
                        <a:gd name="T2" fmla="*/ 8 w 8"/>
                        <a:gd name="T3" fmla="*/ 8 h 16"/>
                        <a:gd name="T4" fmla="*/ 8 w 8"/>
                        <a:gd name="T5" fmla="*/ 5 h 16"/>
                        <a:gd name="T6" fmla="*/ 8 w 8"/>
                        <a:gd name="T7" fmla="*/ 3 h 16"/>
                        <a:gd name="T8" fmla="*/ 8 w 8"/>
                        <a:gd name="T9" fmla="*/ 0 h 16"/>
                        <a:gd name="T10" fmla="*/ 4 w 8"/>
                        <a:gd name="T11" fmla="*/ 4 h 16"/>
                        <a:gd name="T12" fmla="*/ 1 w 8"/>
                        <a:gd name="T13" fmla="*/ 7 h 16"/>
                        <a:gd name="T14" fmla="*/ 0 w 8"/>
                        <a:gd name="T15" fmla="*/ 8 h 16"/>
                        <a:gd name="T16" fmla="*/ 4 w 8"/>
                        <a:gd name="T17" fmla="*/ 12 h 16"/>
                        <a:gd name="T18" fmla="*/ 8 w 8"/>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6">
                          <a:moveTo>
                            <a:pt x="8" y="16"/>
                          </a:moveTo>
                          <a:cubicBezTo>
                            <a:pt x="8" y="16"/>
                            <a:pt x="8" y="12"/>
                            <a:pt x="8" y="8"/>
                          </a:cubicBezTo>
                          <a:cubicBezTo>
                            <a:pt x="8" y="7"/>
                            <a:pt x="8" y="6"/>
                            <a:pt x="8" y="5"/>
                          </a:cubicBezTo>
                          <a:cubicBezTo>
                            <a:pt x="8" y="4"/>
                            <a:pt x="8" y="4"/>
                            <a:pt x="8" y="3"/>
                          </a:cubicBezTo>
                          <a:cubicBezTo>
                            <a:pt x="8" y="1"/>
                            <a:pt x="8" y="0"/>
                            <a:pt x="8" y="0"/>
                          </a:cubicBezTo>
                          <a:cubicBezTo>
                            <a:pt x="8" y="0"/>
                            <a:pt x="6" y="2"/>
                            <a:pt x="4" y="4"/>
                          </a:cubicBezTo>
                          <a:cubicBezTo>
                            <a:pt x="3" y="5"/>
                            <a:pt x="2" y="6"/>
                            <a:pt x="1" y="7"/>
                          </a:cubicBezTo>
                          <a:cubicBezTo>
                            <a:pt x="1" y="8"/>
                            <a:pt x="0" y="8"/>
                            <a:pt x="0" y="8"/>
                          </a:cubicBezTo>
                          <a:cubicBezTo>
                            <a:pt x="0" y="8"/>
                            <a:pt x="2" y="10"/>
                            <a:pt x="4" y="12"/>
                          </a:cubicBezTo>
                          <a:cubicBezTo>
                            <a:pt x="6" y="14"/>
                            <a:pt x="8" y="16"/>
                            <a:pt x="8" y="1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8" name="Freeform 267">
                      <a:extLst>
                        <a:ext uri="{FF2B5EF4-FFF2-40B4-BE49-F238E27FC236}">
                          <a16:creationId xmlns:a16="http://schemas.microsoft.com/office/drawing/2014/main" id="{9C577300-CEB6-4CA0-8CE7-546BA1E8D49A}"/>
                        </a:ext>
                      </a:extLst>
                    </p:cNvPr>
                    <p:cNvSpPr>
                      <a:spLocks/>
                    </p:cNvSpPr>
                    <p:nvPr/>
                  </p:nvSpPr>
                  <p:spPr bwMode="auto">
                    <a:xfrm>
                      <a:off x="4598988" y="4932363"/>
                      <a:ext cx="36513" cy="157163"/>
                    </a:xfrm>
                    <a:custGeom>
                      <a:avLst/>
                      <a:gdLst>
                        <a:gd name="T0" fmla="*/ 3 w 5"/>
                        <a:gd name="T1" fmla="*/ 21 h 22"/>
                        <a:gd name="T2" fmla="*/ 3 w 5"/>
                        <a:gd name="T3" fmla="*/ 18 h 22"/>
                        <a:gd name="T4" fmla="*/ 2 w 5"/>
                        <a:gd name="T5" fmla="*/ 15 h 22"/>
                        <a:gd name="T6" fmla="*/ 2 w 5"/>
                        <a:gd name="T7" fmla="*/ 11 h 22"/>
                        <a:gd name="T8" fmla="*/ 1 w 5"/>
                        <a:gd name="T9" fmla="*/ 4 h 22"/>
                        <a:gd name="T10" fmla="*/ 0 w 5"/>
                        <a:gd name="T11" fmla="*/ 1 h 22"/>
                        <a:gd name="T12" fmla="*/ 1 w 5"/>
                        <a:gd name="T13" fmla="*/ 0 h 22"/>
                        <a:gd name="T14" fmla="*/ 2 w 5"/>
                        <a:gd name="T15" fmla="*/ 1 h 22"/>
                        <a:gd name="T16" fmla="*/ 3 w 5"/>
                        <a:gd name="T17" fmla="*/ 4 h 22"/>
                        <a:gd name="T18" fmla="*/ 4 w 5"/>
                        <a:gd name="T19" fmla="*/ 11 h 22"/>
                        <a:gd name="T20" fmla="*/ 4 w 5"/>
                        <a:gd name="T21" fmla="*/ 15 h 22"/>
                        <a:gd name="T22" fmla="*/ 5 w 5"/>
                        <a:gd name="T23" fmla="*/ 18 h 22"/>
                        <a:gd name="T24" fmla="*/ 5 w 5"/>
                        <a:gd name="T25" fmla="*/ 21 h 22"/>
                        <a:gd name="T26" fmla="*/ 4 w 5"/>
                        <a:gd name="T27" fmla="*/ 22 h 22"/>
                        <a:gd name="T28" fmla="*/ 3 w 5"/>
                        <a:gd name="T2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2">
                          <a:moveTo>
                            <a:pt x="3" y="21"/>
                          </a:moveTo>
                          <a:cubicBezTo>
                            <a:pt x="3" y="21"/>
                            <a:pt x="3" y="20"/>
                            <a:pt x="3" y="18"/>
                          </a:cubicBezTo>
                          <a:cubicBezTo>
                            <a:pt x="3" y="17"/>
                            <a:pt x="2" y="16"/>
                            <a:pt x="2" y="15"/>
                          </a:cubicBezTo>
                          <a:cubicBezTo>
                            <a:pt x="2" y="14"/>
                            <a:pt x="2" y="12"/>
                            <a:pt x="2" y="11"/>
                          </a:cubicBezTo>
                          <a:cubicBezTo>
                            <a:pt x="1" y="9"/>
                            <a:pt x="1" y="6"/>
                            <a:pt x="1" y="4"/>
                          </a:cubicBezTo>
                          <a:cubicBezTo>
                            <a:pt x="0" y="2"/>
                            <a:pt x="0" y="1"/>
                            <a:pt x="0" y="1"/>
                          </a:cubicBezTo>
                          <a:cubicBezTo>
                            <a:pt x="0" y="0"/>
                            <a:pt x="0" y="0"/>
                            <a:pt x="1" y="0"/>
                          </a:cubicBezTo>
                          <a:cubicBezTo>
                            <a:pt x="1" y="0"/>
                            <a:pt x="2" y="0"/>
                            <a:pt x="2" y="1"/>
                          </a:cubicBezTo>
                          <a:cubicBezTo>
                            <a:pt x="2" y="1"/>
                            <a:pt x="2" y="2"/>
                            <a:pt x="3" y="4"/>
                          </a:cubicBezTo>
                          <a:cubicBezTo>
                            <a:pt x="3" y="6"/>
                            <a:pt x="3" y="8"/>
                            <a:pt x="4" y="11"/>
                          </a:cubicBezTo>
                          <a:cubicBezTo>
                            <a:pt x="4" y="12"/>
                            <a:pt x="4" y="13"/>
                            <a:pt x="4" y="15"/>
                          </a:cubicBezTo>
                          <a:cubicBezTo>
                            <a:pt x="4" y="16"/>
                            <a:pt x="4" y="17"/>
                            <a:pt x="5" y="18"/>
                          </a:cubicBezTo>
                          <a:cubicBezTo>
                            <a:pt x="5" y="20"/>
                            <a:pt x="5" y="21"/>
                            <a:pt x="5" y="21"/>
                          </a:cubicBezTo>
                          <a:cubicBezTo>
                            <a:pt x="5" y="22"/>
                            <a:pt x="4" y="22"/>
                            <a:pt x="4" y="22"/>
                          </a:cubicBezTo>
                          <a:cubicBezTo>
                            <a:pt x="3" y="22"/>
                            <a:pt x="3" y="22"/>
                            <a:pt x="3" y="2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9" name="Freeform 268">
                      <a:extLst>
                        <a:ext uri="{FF2B5EF4-FFF2-40B4-BE49-F238E27FC236}">
                          <a16:creationId xmlns:a16="http://schemas.microsoft.com/office/drawing/2014/main" id="{1EDAF436-5603-4A09-AE14-8E064F44E774}"/>
                        </a:ext>
                      </a:extLst>
                    </p:cNvPr>
                    <p:cNvSpPr>
                      <a:spLocks/>
                    </p:cNvSpPr>
                    <p:nvPr/>
                  </p:nvSpPr>
                  <p:spPr bwMode="auto">
                    <a:xfrm>
                      <a:off x="4613275" y="5124450"/>
                      <a:ext cx="22225" cy="63500"/>
                    </a:xfrm>
                    <a:custGeom>
                      <a:avLst/>
                      <a:gdLst>
                        <a:gd name="T0" fmla="*/ 0 w 3"/>
                        <a:gd name="T1" fmla="*/ 8 h 9"/>
                        <a:gd name="T2" fmla="*/ 1 w 3"/>
                        <a:gd name="T3" fmla="*/ 1 h 9"/>
                        <a:gd name="T4" fmla="*/ 2 w 3"/>
                        <a:gd name="T5" fmla="*/ 0 h 9"/>
                        <a:gd name="T6" fmla="*/ 3 w 3"/>
                        <a:gd name="T7" fmla="*/ 1 h 9"/>
                        <a:gd name="T8" fmla="*/ 2 w 3"/>
                        <a:gd name="T9" fmla="*/ 8 h 9"/>
                        <a:gd name="T10" fmla="*/ 1 w 3"/>
                        <a:gd name="T11" fmla="*/ 9 h 9"/>
                        <a:gd name="T12" fmla="*/ 0 w 3"/>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0" y="8"/>
                          </a:moveTo>
                          <a:cubicBezTo>
                            <a:pt x="1" y="1"/>
                            <a:pt x="1" y="1"/>
                            <a:pt x="1" y="1"/>
                          </a:cubicBezTo>
                          <a:cubicBezTo>
                            <a:pt x="1" y="1"/>
                            <a:pt x="1" y="0"/>
                            <a:pt x="2" y="0"/>
                          </a:cubicBezTo>
                          <a:cubicBezTo>
                            <a:pt x="2" y="0"/>
                            <a:pt x="3" y="1"/>
                            <a:pt x="3" y="1"/>
                          </a:cubicBezTo>
                          <a:cubicBezTo>
                            <a:pt x="2" y="8"/>
                            <a:pt x="2" y="8"/>
                            <a:pt x="2" y="8"/>
                          </a:cubicBezTo>
                          <a:cubicBezTo>
                            <a:pt x="2" y="8"/>
                            <a:pt x="2" y="9"/>
                            <a:pt x="1" y="9"/>
                          </a:cubicBezTo>
                          <a:cubicBezTo>
                            <a:pt x="1" y="9"/>
                            <a:pt x="0" y="8"/>
                            <a:pt x="0" y="8"/>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0" name="Freeform 269">
                      <a:extLst>
                        <a:ext uri="{FF2B5EF4-FFF2-40B4-BE49-F238E27FC236}">
                          <a16:creationId xmlns:a16="http://schemas.microsoft.com/office/drawing/2014/main" id="{ECEA9766-169B-40B3-BCF3-79060CF47FA2}"/>
                        </a:ext>
                      </a:extLst>
                    </p:cNvPr>
                    <p:cNvSpPr>
                      <a:spLocks/>
                    </p:cNvSpPr>
                    <p:nvPr/>
                  </p:nvSpPr>
                  <p:spPr bwMode="auto">
                    <a:xfrm>
                      <a:off x="3681413" y="5513388"/>
                      <a:ext cx="769938" cy="296863"/>
                    </a:xfrm>
                    <a:custGeom>
                      <a:avLst/>
                      <a:gdLst>
                        <a:gd name="T0" fmla="*/ 1 w 109"/>
                        <a:gd name="T1" fmla="*/ 35 h 42"/>
                        <a:gd name="T2" fmla="*/ 2 w 109"/>
                        <a:gd name="T3" fmla="*/ 35 h 42"/>
                        <a:gd name="T4" fmla="*/ 6 w 109"/>
                        <a:gd name="T5" fmla="*/ 36 h 42"/>
                        <a:gd name="T6" fmla="*/ 9 w 109"/>
                        <a:gd name="T7" fmla="*/ 37 h 42"/>
                        <a:gd name="T8" fmla="*/ 12 w 109"/>
                        <a:gd name="T9" fmla="*/ 38 h 42"/>
                        <a:gd name="T10" fmla="*/ 19 w 109"/>
                        <a:gd name="T11" fmla="*/ 39 h 42"/>
                        <a:gd name="T12" fmla="*/ 60 w 109"/>
                        <a:gd name="T13" fmla="*/ 35 h 42"/>
                        <a:gd name="T14" fmla="*/ 65 w 109"/>
                        <a:gd name="T15" fmla="*/ 33 h 42"/>
                        <a:gd name="T16" fmla="*/ 68 w 109"/>
                        <a:gd name="T17" fmla="*/ 32 h 42"/>
                        <a:gd name="T18" fmla="*/ 70 w 109"/>
                        <a:gd name="T19" fmla="*/ 31 h 42"/>
                        <a:gd name="T20" fmla="*/ 75 w 109"/>
                        <a:gd name="T21" fmla="*/ 28 h 42"/>
                        <a:gd name="T22" fmla="*/ 80 w 109"/>
                        <a:gd name="T23" fmla="*/ 26 h 42"/>
                        <a:gd name="T24" fmla="*/ 84 w 109"/>
                        <a:gd name="T25" fmla="*/ 23 h 42"/>
                        <a:gd name="T26" fmla="*/ 88 w 109"/>
                        <a:gd name="T27" fmla="*/ 20 h 42"/>
                        <a:gd name="T28" fmla="*/ 92 w 109"/>
                        <a:gd name="T29" fmla="*/ 17 h 42"/>
                        <a:gd name="T30" fmla="*/ 95 w 109"/>
                        <a:gd name="T31" fmla="*/ 14 h 42"/>
                        <a:gd name="T32" fmla="*/ 98 w 109"/>
                        <a:gd name="T33" fmla="*/ 12 h 42"/>
                        <a:gd name="T34" fmla="*/ 100 w 109"/>
                        <a:gd name="T35" fmla="*/ 9 h 42"/>
                        <a:gd name="T36" fmla="*/ 104 w 109"/>
                        <a:gd name="T37" fmla="*/ 5 h 42"/>
                        <a:gd name="T38" fmla="*/ 107 w 109"/>
                        <a:gd name="T39" fmla="*/ 0 h 42"/>
                        <a:gd name="T40" fmla="*/ 109 w 109"/>
                        <a:gd name="T41" fmla="*/ 0 h 42"/>
                        <a:gd name="T42" fmla="*/ 109 w 109"/>
                        <a:gd name="T43" fmla="*/ 2 h 42"/>
                        <a:gd name="T44" fmla="*/ 106 w 109"/>
                        <a:gd name="T45" fmla="*/ 6 h 42"/>
                        <a:gd name="T46" fmla="*/ 102 w 109"/>
                        <a:gd name="T47" fmla="*/ 10 h 42"/>
                        <a:gd name="T48" fmla="*/ 99 w 109"/>
                        <a:gd name="T49" fmla="*/ 13 h 42"/>
                        <a:gd name="T50" fmla="*/ 96 w 109"/>
                        <a:gd name="T51" fmla="*/ 16 h 42"/>
                        <a:gd name="T52" fmla="*/ 93 w 109"/>
                        <a:gd name="T53" fmla="*/ 19 h 42"/>
                        <a:gd name="T54" fmla="*/ 89 w 109"/>
                        <a:gd name="T55" fmla="*/ 22 h 42"/>
                        <a:gd name="T56" fmla="*/ 85 w 109"/>
                        <a:gd name="T57" fmla="*/ 25 h 42"/>
                        <a:gd name="T58" fmla="*/ 81 w 109"/>
                        <a:gd name="T59" fmla="*/ 27 h 42"/>
                        <a:gd name="T60" fmla="*/ 76 w 109"/>
                        <a:gd name="T61" fmla="*/ 30 h 42"/>
                        <a:gd name="T62" fmla="*/ 71 w 109"/>
                        <a:gd name="T63" fmla="*/ 32 h 42"/>
                        <a:gd name="T64" fmla="*/ 68 w 109"/>
                        <a:gd name="T65" fmla="*/ 34 h 42"/>
                        <a:gd name="T66" fmla="*/ 66 w 109"/>
                        <a:gd name="T67" fmla="*/ 35 h 42"/>
                        <a:gd name="T68" fmla="*/ 60 w 109"/>
                        <a:gd name="T69" fmla="*/ 37 h 42"/>
                        <a:gd name="T70" fmla="*/ 19 w 109"/>
                        <a:gd name="T71" fmla="*/ 41 h 42"/>
                        <a:gd name="T72" fmla="*/ 11 w 109"/>
                        <a:gd name="T73" fmla="*/ 40 h 42"/>
                        <a:gd name="T74" fmla="*/ 8 w 109"/>
                        <a:gd name="T75" fmla="*/ 39 h 42"/>
                        <a:gd name="T76" fmla="*/ 6 w 109"/>
                        <a:gd name="T77" fmla="*/ 38 h 42"/>
                        <a:gd name="T78" fmla="*/ 2 w 109"/>
                        <a:gd name="T79" fmla="*/ 37 h 42"/>
                        <a:gd name="T80" fmla="*/ 1 w 109"/>
                        <a:gd name="T81" fmla="*/ 37 h 42"/>
                        <a:gd name="T82" fmla="*/ 0 w 109"/>
                        <a:gd name="T83" fmla="*/ 36 h 42"/>
                        <a:gd name="T84" fmla="*/ 1 w 109"/>
                        <a:gd name="T8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 y="35"/>
                          </a:moveTo>
                          <a:cubicBezTo>
                            <a:pt x="1" y="35"/>
                            <a:pt x="2" y="35"/>
                            <a:pt x="2" y="35"/>
                          </a:cubicBezTo>
                          <a:cubicBezTo>
                            <a:pt x="3" y="36"/>
                            <a:pt x="4" y="36"/>
                            <a:pt x="6" y="36"/>
                          </a:cubicBezTo>
                          <a:cubicBezTo>
                            <a:pt x="7" y="37"/>
                            <a:pt x="8" y="37"/>
                            <a:pt x="9" y="37"/>
                          </a:cubicBezTo>
                          <a:cubicBezTo>
                            <a:pt x="10" y="37"/>
                            <a:pt x="11" y="38"/>
                            <a:pt x="12" y="38"/>
                          </a:cubicBezTo>
                          <a:cubicBezTo>
                            <a:pt x="14" y="38"/>
                            <a:pt x="17" y="38"/>
                            <a:pt x="19" y="39"/>
                          </a:cubicBezTo>
                          <a:cubicBezTo>
                            <a:pt x="30" y="40"/>
                            <a:pt x="46" y="40"/>
                            <a:pt x="60" y="35"/>
                          </a:cubicBezTo>
                          <a:cubicBezTo>
                            <a:pt x="62" y="34"/>
                            <a:pt x="63" y="33"/>
                            <a:pt x="65" y="33"/>
                          </a:cubicBezTo>
                          <a:cubicBezTo>
                            <a:pt x="68" y="32"/>
                            <a:pt x="68" y="32"/>
                            <a:pt x="68" y="32"/>
                          </a:cubicBezTo>
                          <a:cubicBezTo>
                            <a:pt x="70" y="31"/>
                            <a:pt x="70" y="31"/>
                            <a:pt x="70" y="31"/>
                          </a:cubicBezTo>
                          <a:cubicBezTo>
                            <a:pt x="72" y="30"/>
                            <a:pt x="73" y="29"/>
                            <a:pt x="75" y="28"/>
                          </a:cubicBezTo>
                          <a:cubicBezTo>
                            <a:pt x="77" y="28"/>
                            <a:pt x="78" y="26"/>
                            <a:pt x="80" y="26"/>
                          </a:cubicBezTo>
                          <a:cubicBezTo>
                            <a:pt x="81" y="25"/>
                            <a:pt x="83" y="24"/>
                            <a:pt x="84" y="23"/>
                          </a:cubicBezTo>
                          <a:cubicBezTo>
                            <a:pt x="85" y="22"/>
                            <a:pt x="87" y="21"/>
                            <a:pt x="88" y="20"/>
                          </a:cubicBezTo>
                          <a:cubicBezTo>
                            <a:pt x="89" y="19"/>
                            <a:pt x="90" y="18"/>
                            <a:pt x="92" y="17"/>
                          </a:cubicBezTo>
                          <a:cubicBezTo>
                            <a:pt x="93" y="16"/>
                            <a:pt x="94" y="15"/>
                            <a:pt x="95" y="14"/>
                          </a:cubicBezTo>
                          <a:cubicBezTo>
                            <a:pt x="96" y="13"/>
                            <a:pt x="97" y="12"/>
                            <a:pt x="98" y="12"/>
                          </a:cubicBezTo>
                          <a:cubicBezTo>
                            <a:pt x="99" y="11"/>
                            <a:pt x="100" y="10"/>
                            <a:pt x="100" y="9"/>
                          </a:cubicBezTo>
                          <a:cubicBezTo>
                            <a:pt x="102" y="7"/>
                            <a:pt x="103" y="6"/>
                            <a:pt x="104" y="5"/>
                          </a:cubicBezTo>
                          <a:cubicBezTo>
                            <a:pt x="106" y="2"/>
                            <a:pt x="107" y="0"/>
                            <a:pt x="107" y="0"/>
                          </a:cubicBezTo>
                          <a:cubicBezTo>
                            <a:pt x="108" y="0"/>
                            <a:pt x="108" y="0"/>
                            <a:pt x="109" y="0"/>
                          </a:cubicBezTo>
                          <a:cubicBezTo>
                            <a:pt x="109" y="1"/>
                            <a:pt x="109" y="1"/>
                            <a:pt x="109" y="2"/>
                          </a:cubicBezTo>
                          <a:cubicBezTo>
                            <a:pt x="109" y="2"/>
                            <a:pt x="108" y="3"/>
                            <a:pt x="106" y="6"/>
                          </a:cubicBezTo>
                          <a:cubicBezTo>
                            <a:pt x="105" y="7"/>
                            <a:pt x="103" y="9"/>
                            <a:pt x="102" y="10"/>
                          </a:cubicBezTo>
                          <a:cubicBezTo>
                            <a:pt x="101" y="11"/>
                            <a:pt x="100" y="12"/>
                            <a:pt x="99" y="13"/>
                          </a:cubicBezTo>
                          <a:cubicBezTo>
                            <a:pt x="98" y="14"/>
                            <a:pt x="97" y="15"/>
                            <a:pt x="96" y="16"/>
                          </a:cubicBezTo>
                          <a:cubicBezTo>
                            <a:pt x="95" y="17"/>
                            <a:pt x="94" y="18"/>
                            <a:pt x="93" y="19"/>
                          </a:cubicBezTo>
                          <a:cubicBezTo>
                            <a:pt x="92" y="20"/>
                            <a:pt x="90" y="21"/>
                            <a:pt x="89" y="22"/>
                          </a:cubicBezTo>
                          <a:cubicBezTo>
                            <a:pt x="88" y="23"/>
                            <a:pt x="86" y="24"/>
                            <a:pt x="85" y="25"/>
                          </a:cubicBezTo>
                          <a:cubicBezTo>
                            <a:pt x="84" y="25"/>
                            <a:pt x="82" y="26"/>
                            <a:pt x="81" y="27"/>
                          </a:cubicBezTo>
                          <a:cubicBezTo>
                            <a:pt x="79" y="28"/>
                            <a:pt x="78" y="29"/>
                            <a:pt x="76" y="30"/>
                          </a:cubicBezTo>
                          <a:cubicBezTo>
                            <a:pt x="74" y="31"/>
                            <a:pt x="73" y="32"/>
                            <a:pt x="71" y="32"/>
                          </a:cubicBezTo>
                          <a:cubicBezTo>
                            <a:pt x="68" y="34"/>
                            <a:pt x="68" y="34"/>
                            <a:pt x="68" y="34"/>
                          </a:cubicBezTo>
                          <a:cubicBezTo>
                            <a:pt x="66" y="35"/>
                            <a:pt x="66" y="35"/>
                            <a:pt x="66" y="35"/>
                          </a:cubicBezTo>
                          <a:cubicBezTo>
                            <a:pt x="64" y="35"/>
                            <a:pt x="62" y="36"/>
                            <a:pt x="60" y="37"/>
                          </a:cubicBezTo>
                          <a:cubicBezTo>
                            <a:pt x="46" y="42"/>
                            <a:pt x="30" y="42"/>
                            <a:pt x="19" y="41"/>
                          </a:cubicBezTo>
                          <a:cubicBezTo>
                            <a:pt x="16" y="40"/>
                            <a:pt x="14" y="40"/>
                            <a:pt x="11" y="40"/>
                          </a:cubicBezTo>
                          <a:cubicBezTo>
                            <a:pt x="10" y="40"/>
                            <a:pt x="9" y="39"/>
                            <a:pt x="8" y="39"/>
                          </a:cubicBezTo>
                          <a:cubicBezTo>
                            <a:pt x="7" y="39"/>
                            <a:pt x="6" y="38"/>
                            <a:pt x="6" y="38"/>
                          </a:cubicBezTo>
                          <a:cubicBezTo>
                            <a:pt x="4" y="38"/>
                            <a:pt x="3" y="38"/>
                            <a:pt x="2" y="37"/>
                          </a:cubicBezTo>
                          <a:cubicBezTo>
                            <a:pt x="1" y="37"/>
                            <a:pt x="1" y="37"/>
                            <a:pt x="1" y="37"/>
                          </a:cubicBezTo>
                          <a:cubicBezTo>
                            <a:pt x="0" y="37"/>
                            <a:pt x="0" y="36"/>
                            <a:pt x="0" y="36"/>
                          </a:cubicBezTo>
                          <a:cubicBezTo>
                            <a:pt x="0" y="35"/>
                            <a:pt x="1" y="35"/>
                            <a:pt x="1" y="3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1" name="Freeform 270">
                      <a:extLst>
                        <a:ext uri="{FF2B5EF4-FFF2-40B4-BE49-F238E27FC236}">
                          <a16:creationId xmlns:a16="http://schemas.microsoft.com/office/drawing/2014/main" id="{2B219A5A-3E15-4CBD-BFB6-DB0CA69DA9E0}"/>
                        </a:ext>
                      </a:extLst>
                    </p:cNvPr>
                    <p:cNvSpPr>
                      <a:spLocks/>
                    </p:cNvSpPr>
                    <p:nvPr/>
                  </p:nvSpPr>
                  <p:spPr bwMode="auto">
                    <a:xfrm>
                      <a:off x="4041775" y="5711825"/>
                      <a:ext cx="106363" cy="69850"/>
                    </a:xfrm>
                    <a:custGeom>
                      <a:avLst/>
                      <a:gdLst>
                        <a:gd name="T0" fmla="*/ 0 w 15"/>
                        <a:gd name="T1" fmla="*/ 10 h 10"/>
                        <a:gd name="T2" fmla="*/ 8 w 15"/>
                        <a:gd name="T3" fmla="*/ 8 h 10"/>
                        <a:gd name="T4" fmla="*/ 15 w 15"/>
                        <a:gd name="T5" fmla="*/ 5 h 10"/>
                        <a:gd name="T6" fmla="*/ 10 w 15"/>
                        <a:gd name="T7" fmla="*/ 3 h 10"/>
                        <a:gd name="T8" fmla="*/ 7 w 15"/>
                        <a:gd name="T9" fmla="*/ 1 h 10"/>
                        <a:gd name="T10" fmla="*/ 5 w 15"/>
                        <a:gd name="T11" fmla="*/ 0 h 10"/>
                        <a:gd name="T12" fmla="*/ 3 w 15"/>
                        <a:gd name="T13" fmla="*/ 5 h 10"/>
                        <a:gd name="T14" fmla="*/ 0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0" y="10"/>
                          </a:moveTo>
                          <a:cubicBezTo>
                            <a:pt x="0" y="10"/>
                            <a:pt x="4" y="9"/>
                            <a:pt x="8" y="8"/>
                          </a:cubicBezTo>
                          <a:cubicBezTo>
                            <a:pt x="12" y="7"/>
                            <a:pt x="15" y="5"/>
                            <a:pt x="15" y="5"/>
                          </a:cubicBezTo>
                          <a:cubicBezTo>
                            <a:pt x="15" y="5"/>
                            <a:pt x="13" y="4"/>
                            <a:pt x="10" y="3"/>
                          </a:cubicBezTo>
                          <a:cubicBezTo>
                            <a:pt x="9" y="2"/>
                            <a:pt x="8" y="1"/>
                            <a:pt x="7" y="1"/>
                          </a:cubicBezTo>
                          <a:cubicBezTo>
                            <a:pt x="6" y="0"/>
                            <a:pt x="5" y="0"/>
                            <a:pt x="5" y="0"/>
                          </a:cubicBezTo>
                          <a:cubicBezTo>
                            <a:pt x="5" y="0"/>
                            <a:pt x="4" y="3"/>
                            <a:pt x="3" y="5"/>
                          </a:cubicBezTo>
                          <a:cubicBezTo>
                            <a:pt x="2" y="8"/>
                            <a:pt x="0" y="10"/>
                            <a:pt x="0"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2" name="Freeform 271">
                      <a:extLst>
                        <a:ext uri="{FF2B5EF4-FFF2-40B4-BE49-F238E27FC236}">
                          <a16:creationId xmlns:a16="http://schemas.microsoft.com/office/drawing/2014/main" id="{1CA49ED1-D14C-4C93-8329-172178E09876}"/>
                        </a:ext>
                      </a:extLst>
                    </p:cNvPr>
                    <p:cNvSpPr>
                      <a:spLocks/>
                    </p:cNvSpPr>
                    <p:nvPr/>
                  </p:nvSpPr>
                  <p:spPr bwMode="auto">
                    <a:xfrm>
                      <a:off x="4133850" y="5726113"/>
                      <a:ext cx="147638" cy="84138"/>
                    </a:xfrm>
                    <a:custGeom>
                      <a:avLst/>
                      <a:gdLst>
                        <a:gd name="T0" fmla="*/ 1 w 21"/>
                        <a:gd name="T1" fmla="*/ 10 h 12"/>
                        <a:gd name="T2" fmla="*/ 4 w 21"/>
                        <a:gd name="T3" fmla="*/ 8 h 12"/>
                        <a:gd name="T4" fmla="*/ 11 w 21"/>
                        <a:gd name="T5" fmla="*/ 6 h 12"/>
                        <a:gd name="T6" fmla="*/ 17 w 21"/>
                        <a:gd name="T7" fmla="*/ 2 h 12"/>
                        <a:gd name="T8" fmla="*/ 20 w 21"/>
                        <a:gd name="T9" fmla="*/ 1 h 12"/>
                        <a:gd name="T10" fmla="*/ 21 w 21"/>
                        <a:gd name="T11" fmla="*/ 1 h 12"/>
                        <a:gd name="T12" fmla="*/ 21 w 21"/>
                        <a:gd name="T13" fmla="*/ 2 h 12"/>
                        <a:gd name="T14" fmla="*/ 18 w 21"/>
                        <a:gd name="T15" fmla="*/ 4 h 12"/>
                        <a:gd name="T16" fmla="*/ 12 w 21"/>
                        <a:gd name="T17" fmla="*/ 7 h 12"/>
                        <a:gd name="T18" fmla="*/ 5 w 21"/>
                        <a:gd name="T19" fmla="*/ 10 h 12"/>
                        <a:gd name="T20" fmla="*/ 2 w 21"/>
                        <a:gd name="T21" fmla="*/ 11 h 12"/>
                        <a:gd name="T22" fmla="*/ 1 w 21"/>
                        <a:gd name="T23" fmla="*/ 11 h 12"/>
                        <a:gd name="T24" fmla="*/ 1 w 21"/>
                        <a:gd name="T2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2">
                          <a:moveTo>
                            <a:pt x="1" y="10"/>
                          </a:moveTo>
                          <a:cubicBezTo>
                            <a:pt x="1" y="10"/>
                            <a:pt x="3" y="9"/>
                            <a:pt x="4" y="8"/>
                          </a:cubicBezTo>
                          <a:cubicBezTo>
                            <a:pt x="6" y="8"/>
                            <a:pt x="8" y="7"/>
                            <a:pt x="11" y="6"/>
                          </a:cubicBezTo>
                          <a:cubicBezTo>
                            <a:pt x="13" y="4"/>
                            <a:pt x="15" y="3"/>
                            <a:pt x="17" y="2"/>
                          </a:cubicBezTo>
                          <a:cubicBezTo>
                            <a:pt x="18" y="1"/>
                            <a:pt x="20" y="1"/>
                            <a:pt x="20" y="1"/>
                          </a:cubicBezTo>
                          <a:cubicBezTo>
                            <a:pt x="20" y="0"/>
                            <a:pt x="21" y="1"/>
                            <a:pt x="21" y="1"/>
                          </a:cubicBezTo>
                          <a:cubicBezTo>
                            <a:pt x="21" y="1"/>
                            <a:pt x="21" y="2"/>
                            <a:pt x="21" y="2"/>
                          </a:cubicBezTo>
                          <a:cubicBezTo>
                            <a:pt x="21" y="2"/>
                            <a:pt x="19" y="3"/>
                            <a:pt x="18" y="4"/>
                          </a:cubicBezTo>
                          <a:cubicBezTo>
                            <a:pt x="16" y="5"/>
                            <a:pt x="14" y="6"/>
                            <a:pt x="12" y="7"/>
                          </a:cubicBezTo>
                          <a:cubicBezTo>
                            <a:pt x="9" y="8"/>
                            <a:pt x="7" y="10"/>
                            <a:pt x="5" y="10"/>
                          </a:cubicBezTo>
                          <a:cubicBezTo>
                            <a:pt x="3" y="11"/>
                            <a:pt x="2" y="11"/>
                            <a:pt x="2" y="11"/>
                          </a:cubicBezTo>
                          <a:cubicBezTo>
                            <a:pt x="1" y="12"/>
                            <a:pt x="1" y="11"/>
                            <a:pt x="1" y="11"/>
                          </a:cubicBezTo>
                          <a:cubicBezTo>
                            <a:pt x="0" y="10"/>
                            <a:pt x="1" y="10"/>
                            <a:pt x="1"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3" name="Freeform 272">
                      <a:extLst>
                        <a:ext uri="{FF2B5EF4-FFF2-40B4-BE49-F238E27FC236}">
                          <a16:creationId xmlns:a16="http://schemas.microsoft.com/office/drawing/2014/main" id="{59525030-0DCC-4182-9487-FC56A6E0C208}"/>
                        </a:ext>
                      </a:extLst>
                    </p:cNvPr>
                    <p:cNvSpPr>
                      <a:spLocks/>
                    </p:cNvSpPr>
                    <p:nvPr/>
                  </p:nvSpPr>
                  <p:spPr bwMode="auto">
                    <a:xfrm>
                      <a:off x="4041775" y="5810250"/>
                      <a:ext cx="63500" cy="22225"/>
                    </a:xfrm>
                    <a:custGeom>
                      <a:avLst/>
                      <a:gdLst>
                        <a:gd name="T0" fmla="*/ 1 w 9"/>
                        <a:gd name="T1" fmla="*/ 1 h 3"/>
                        <a:gd name="T2" fmla="*/ 7 w 9"/>
                        <a:gd name="T3" fmla="*/ 0 h 3"/>
                        <a:gd name="T4" fmla="*/ 9 w 9"/>
                        <a:gd name="T5" fmla="*/ 0 h 3"/>
                        <a:gd name="T6" fmla="*/ 8 w 9"/>
                        <a:gd name="T7" fmla="*/ 2 h 3"/>
                        <a:gd name="T8" fmla="*/ 2 w 9"/>
                        <a:gd name="T9" fmla="*/ 3 h 3"/>
                        <a:gd name="T10" fmla="*/ 0 w 9"/>
                        <a:gd name="T11" fmla="*/ 3 h 3"/>
                        <a:gd name="T12" fmla="*/ 1 w 9"/>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1" y="1"/>
                          </a:moveTo>
                          <a:cubicBezTo>
                            <a:pt x="7" y="0"/>
                            <a:pt x="7" y="0"/>
                            <a:pt x="7" y="0"/>
                          </a:cubicBezTo>
                          <a:cubicBezTo>
                            <a:pt x="8" y="0"/>
                            <a:pt x="9" y="0"/>
                            <a:pt x="9" y="0"/>
                          </a:cubicBezTo>
                          <a:cubicBezTo>
                            <a:pt x="9" y="1"/>
                            <a:pt x="9" y="2"/>
                            <a:pt x="8" y="2"/>
                          </a:cubicBezTo>
                          <a:cubicBezTo>
                            <a:pt x="2" y="3"/>
                            <a:pt x="2" y="3"/>
                            <a:pt x="2" y="3"/>
                          </a:cubicBezTo>
                          <a:cubicBezTo>
                            <a:pt x="1" y="3"/>
                            <a:pt x="1" y="3"/>
                            <a:pt x="0" y="3"/>
                          </a:cubicBezTo>
                          <a:cubicBezTo>
                            <a:pt x="0" y="2"/>
                            <a:pt x="1" y="2"/>
                            <a:pt x="1"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4" name="Freeform 273">
                      <a:extLst>
                        <a:ext uri="{FF2B5EF4-FFF2-40B4-BE49-F238E27FC236}">
                          <a16:creationId xmlns:a16="http://schemas.microsoft.com/office/drawing/2014/main" id="{A9DB267E-930B-4BFD-9F89-E33AE7B642F8}"/>
                        </a:ext>
                      </a:extLst>
                    </p:cNvPr>
                    <p:cNvSpPr>
                      <a:spLocks/>
                    </p:cNvSpPr>
                    <p:nvPr/>
                  </p:nvSpPr>
                  <p:spPr bwMode="auto">
                    <a:xfrm>
                      <a:off x="3195638" y="5110163"/>
                      <a:ext cx="485775" cy="658813"/>
                    </a:xfrm>
                    <a:custGeom>
                      <a:avLst/>
                      <a:gdLst>
                        <a:gd name="T0" fmla="*/ 2 w 69"/>
                        <a:gd name="T1" fmla="*/ 1 h 93"/>
                        <a:gd name="T2" fmla="*/ 3 w 69"/>
                        <a:gd name="T3" fmla="*/ 6 h 93"/>
                        <a:gd name="T4" fmla="*/ 4 w 69"/>
                        <a:gd name="T5" fmla="*/ 19 h 93"/>
                        <a:gd name="T6" fmla="*/ 7 w 69"/>
                        <a:gd name="T7" fmla="*/ 28 h 93"/>
                        <a:gd name="T8" fmla="*/ 10 w 69"/>
                        <a:gd name="T9" fmla="*/ 38 h 93"/>
                        <a:gd name="T10" fmla="*/ 12 w 69"/>
                        <a:gd name="T11" fmla="*/ 42 h 93"/>
                        <a:gd name="T12" fmla="*/ 15 w 69"/>
                        <a:gd name="T13" fmla="*/ 47 h 93"/>
                        <a:gd name="T14" fmla="*/ 21 w 69"/>
                        <a:gd name="T15" fmla="*/ 57 h 93"/>
                        <a:gd name="T16" fmla="*/ 24 w 69"/>
                        <a:gd name="T17" fmla="*/ 61 h 93"/>
                        <a:gd name="T18" fmla="*/ 28 w 69"/>
                        <a:gd name="T19" fmla="*/ 65 h 93"/>
                        <a:gd name="T20" fmla="*/ 36 w 69"/>
                        <a:gd name="T21" fmla="*/ 73 h 93"/>
                        <a:gd name="T22" fmla="*/ 38 w 69"/>
                        <a:gd name="T23" fmla="*/ 74 h 93"/>
                        <a:gd name="T24" fmla="*/ 40 w 69"/>
                        <a:gd name="T25" fmla="*/ 76 h 93"/>
                        <a:gd name="T26" fmla="*/ 44 w 69"/>
                        <a:gd name="T27" fmla="*/ 79 h 93"/>
                        <a:gd name="T28" fmla="*/ 47 w 69"/>
                        <a:gd name="T29" fmla="*/ 81 h 93"/>
                        <a:gd name="T30" fmla="*/ 51 w 69"/>
                        <a:gd name="T31" fmla="*/ 84 h 93"/>
                        <a:gd name="T32" fmla="*/ 53 w 69"/>
                        <a:gd name="T33" fmla="*/ 85 h 93"/>
                        <a:gd name="T34" fmla="*/ 55 w 69"/>
                        <a:gd name="T35" fmla="*/ 86 h 93"/>
                        <a:gd name="T36" fmla="*/ 58 w 69"/>
                        <a:gd name="T37" fmla="*/ 87 h 93"/>
                        <a:gd name="T38" fmla="*/ 63 w 69"/>
                        <a:gd name="T39" fmla="*/ 90 h 93"/>
                        <a:gd name="T40" fmla="*/ 68 w 69"/>
                        <a:gd name="T41" fmla="*/ 91 h 93"/>
                        <a:gd name="T42" fmla="*/ 69 w 69"/>
                        <a:gd name="T43" fmla="*/ 93 h 93"/>
                        <a:gd name="T44" fmla="*/ 68 w 69"/>
                        <a:gd name="T45" fmla="*/ 93 h 93"/>
                        <a:gd name="T46" fmla="*/ 63 w 69"/>
                        <a:gd name="T47" fmla="*/ 91 h 93"/>
                        <a:gd name="T48" fmla="*/ 57 w 69"/>
                        <a:gd name="T49" fmla="*/ 89 h 93"/>
                        <a:gd name="T50" fmla="*/ 54 w 69"/>
                        <a:gd name="T51" fmla="*/ 87 h 93"/>
                        <a:gd name="T52" fmla="*/ 52 w 69"/>
                        <a:gd name="T53" fmla="*/ 87 h 93"/>
                        <a:gd name="T54" fmla="*/ 50 w 69"/>
                        <a:gd name="T55" fmla="*/ 85 h 93"/>
                        <a:gd name="T56" fmla="*/ 46 w 69"/>
                        <a:gd name="T57" fmla="*/ 83 h 93"/>
                        <a:gd name="T58" fmla="*/ 42 w 69"/>
                        <a:gd name="T59" fmla="*/ 81 h 93"/>
                        <a:gd name="T60" fmla="*/ 38 w 69"/>
                        <a:gd name="T61" fmla="*/ 78 h 93"/>
                        <a:gd name="T62" fmla="*/ 36 w 69"/>
                        <a:gd name="T63" fmla="*/ 76 h 93"/>
                        <a:gd name="T64" fmla="*/ 34 w 69"/>
                        <a:gd name="T65" fmla="*/ 74 h 93"/>
                        <a:gd name="T66" fmla="*/ 27 w 69"/>
                        <a:gd name="T67" fmla="*/ 67 h 93"/>
                        <a:gd name="T68" fmla="*/ 23 w 69"/>
                        <a:gd name="T69" fmla="*/ 62 h 93"/>
                        <a:gd name="T70" fmla="*/ 19 w 69"/>
                        <a:gd name="T71" fmla="*/ 58 h 93"/>
                        <a:gd name="T72" fmla="*/ 13 w 69"/>
                        <a:gd name="T73" fmla="*/ 48 h 93"/>
                        <a:gd name="T74" fmla="*/ 11 w 69"/>
                        <a:gd name="T75" fmla="*/ 43 h 93"/>
                        <a:gd name="T76" fmla="*/ 8 w 69"/>
                        <a:gd name="T77" fmla="*/ 38 h 93"/>
                        <a:gd name="T78" fmla="*/ 5 w 69"/>
                        <a:gd name="T79" fmla="*/ 29 h 93"/>
                        <a:gd name="T80" fmla="*/ 2 w 69"/>
                        <a:gd name="T81" fmla="*/ 20 h 93"/>
                        <a:gd name="T82" fmla="*/ 1 w 69"/>
                        <a:gd name="T83" fmla="*/ 6 h 93"/>
                        <a:gd name="T84" fmla="*/ 1 w 69"/>
                        <a:gd name="T85" fmla="*/ 1 h 93"/>
                        <a:gd name="T86" fmla="*/ 1 w 69"/>
                        <a:gd name="T87" fmla="*/ 0 h 93"/>
                        <a:gd name="T88" fmla="*/ 2 w 69"/>
                        <a:gd name="T89"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3">
                          <a:moveTo>
                            <a:pt x="2" y="1"/>
                          </a:moveTo>
                          <a:cubicBezTo>
                            <a:pt x="2" y="1"/>
                            <a:pt x="3" y="3"/>
                            <a:pt x="3" y="6"/>
                          </a:cubicBezTo>
                          <a:cubicBezTo>
                            <a:pt x="3" y="9"/>
                            <a:pt x="4" y="14"/>
                            <a:pt x="4" y="19"/>
                          </a:cubicBezTo>
                          <a:cubicBezTo>
                            <a:pt x="5" y="22"/>
                            <a:pt x="6" y="25"/>
                            <a:pt x="7" y="28"/>
                          </a:cubicBezTo>
                          <a:cubicBezTo>
                            <a:pt x="8" y="31"/>
                            <a:pt x="9" y="34"/>
                            <a:pt x="10" y="38"/>
                          </a:cubicBezTo>
                          <a:cubicBezTo>
                            <a:pt x="11" y="39"/>
                            <a:pt x="12" y="41"/>
                            <a:pt x="12" y="42"/>
                          </a:cubicBezTo>
                          <a:cubicBezTo>
                            <a:pt x="13" y="44"/>
                            <a:pt x="14" y="46"/>
                            <a:pt x="15" y="47"/>
                          </a:cubicBezTo>
                          <a:cubicBezTo>
                            <a:pt x="17" y="50"/>
                            <a:pt x="19" y="54"/>
                            <a:pt x="21" y="57"/>
                          </a:cubicBezTo>
                          <a:cubicBezTo>
                            <a:pt x="22" y="58"/>
                            <a:pt x="23" y="60"/>
                            <a:pt x="24" y="61"/>
                          </a:cubicBezTo>
                          <a:cubicBezTo>
                            <a:pt x="25" y="62"/>
                            <a:pt x="27" y="64"/>
                            <a:pt x="28" y="65"/>
                          </a:cubicBezTo>
                          <a:cubicBezTo>
                            <a:pt x="30" y="68"/>
                            <a:pt x="33" y="70"/>
                            <a:pt x="36" y="73"/>
                          </a:cubicBezTo>
                          <a:cubicBezTo>
                            <a:pt x="36" y="73"/>
                            <a:pt x="37" y="74"/>
                            <a:pt x="38" y="74"/>
                          </a:cubicBezTo>
                          <a:cubicBezTo>
                            <a:pt x="38" y="75"/>
                            <a:pt x="39" y="75"/>
                            <a:pt x="40" y="76"/>
                          </a:cubicBezTo>
                          <a:cubicBezTo>
                            <a:pt x="41" y="77"/>
                            <a:pt x="42" y="78"/>
                            <a:pt x="44" y="79"/>
                          </a:cubicBezTo>
                          <a:cubicBezTo>
                            <a:pt x="45" y="80"/>
                            <a:pt x="46" y="81"/>
                            <a:pt x="47" y="81"/>
                          </a:cubicBezTo>
                          <a:cubicBezTo>
                            <a:pt x="49" y="82"/>
                            <a:pt x="50" y="83"/>
                            <a:pt x="51" y="84"/>
                          </a:cubicBezTo>
                          <a:cubicBezTo>
                            <a:pt x="52" y="84"/>
                            <a:pt x="52" y="84"/>
                            <a:pt x="53" y="85"/>
                          </a:cubicBezTo>
                          <a:cubicBezTo>
                            <a:pt x="54" y="85"/>
                            <a:pt x="54" y="85"/>
                            <a:pt x="55" y="86"/>
                          </a:cubicBezTo>
                          <a:cubicBezTo>
                            <a:pt x="56" y="86"/>
                            <a:pt x="57" y="87"/>
                            <a:pt x="58" y="87"/>
                          </a:cubicBezTo>
                          <a:cubicBezTo>
                            <a:pt x="60" y="88"/>
                            <a:pt x="62" y="89"/>
                            <a:pt x="63" y="90"/>
                          </a:cubicBezTo>
                          <a:cubicBezTo>
                            <a:pt x="66" y="91"/>
                            <a:pt x="68" y="91"/>
                            <a:pt x="68" y="91"/>
                          </a:cubicBezTo>
                          <a:cubicBezTo>
                            <a:pt x="69" y="92"/>
                            <a:pt x="69" y="92"/>
                            <a:pt x="69" y="93"/>
                          </a:cubicBezTo>
                          <a:cubicBezTo>
                            <a:pt x="69" y="93"/>
                            <a:pt x="68" y="93"/>
                            <a:pt x="68" y="93"/>
                          </a:cubicBezTo>
                          <a:cubicBezTo>
                            <a:pt x="68" y="93"/>
                            <a:pt x="66" y="93"/>
                            <a:pt x="63" y="91"/>
                          </a:cubicBezTo>
                          <a:cubicBezTo>
                            <a:pt x="61" y="91"/>
                            <a:pt x="59" y="90"/>
                            <a:pt x="57" y="89"/>
                          </a:cubicBezTo>
                          <a:cubicBezTo>
                            <a:pt x="56" y="89"/>
                            <a:pt x="55" y="88"/>
                            <a:pt x="54" y="87"/>
                          </a:cubicBezTo>
                          <a:cubicBezTo>
                            <a:pt x="53" y="87"/>
                            <a:pt x="53" y="87"/>
                            <a:pt x="52" y="87"/>
                          </a:cubicBezTo>
                          <a:cubicBezTo>
                            <a:pt x="51" y="86"/>
                            <a:pt x="51" y="86"/>
                            <a:pt x="50" y="85"/>
                          </a:cubicBezTo>
                          <a:cubicBezTo>
                            <a:pt x="49" y="85"/>
                            <a:pt x="48" y="84"/>
                            <a:pt x="46" y="83"/>
                          </a:cubicBezTo>
                          <a:cubicBezTo>
                            <a:pt x="45" y="82"/>
                            <a:pt x="44" y="82"/>
                            <a:pt x="42" y="81"/>
                          </a:cubicBezTo>
                          <a:cubicBezTo>
                            <a:pt x="41" y="80"/>
                            <a:pt x="40" y="79"/>
                            <a:pt x="38" y="78"/>
                          </a:cubicBezTo>
                          <a:cubicBezTo>
                            <a:pt x="38" y="77"/>
                            <a:pt x="37" y="76"/>
                            <a:pt x="36" y="76"/>
                          </a:cubicBezTo>
                          <a:cubicBezTo>
                            <a:pt x="36" y="75"/>
                            <a:pt x="35" y="75"/>
                            <a:pt x="34" y="74"/>
                          </a:cubicBezTo>
                          <a:cubicBezTo>
                            <a:pt x="32" y="72"/>
                            <a:pt x="29" y="69"/>
                            <a:pt x="27" y="67"/>
                          </a:cubicBezTo>
                          <a:cubicBezTo>
                            <a:pt x="25" y="65"/>
                            <a:pt x="24" y="64"/>
                            <a:pt x="23" y="62"/>
                          </a:cubicBezTo>
                          <a:cubicBezTo>
                            <a:pt x="22" y="61"/>
                            <a:pt x="20" y="59"/>
                            <a:pt x="19" y="58"/>
                          </a:cubicBezTo>
                          <a:cubicBezTo>
                            <a:pt x="17" y="55"/>
                            <a:pt x="15" y="51"/>
                            <a:pt x="13" y="48"/>
                          </a:cubicBezTo>
                          <a:cubicBezTo>
                            <a:pt x="12" y="47"/>
                            <a:pt x="11" y="45"/>
                            <a:pt x="11" y="43"/>
                          </a:cubicBezTo>
                          <a:cubicBezTo>
                            <a:pt x="10" y="42"/>
                            <a:pt x="9" y="40"/>
                            <a:pt x="8" y="38"/>
                          </a:cubicBezTo>
                          <a:cubicBezTo>
                            <a:pt x="7" y="35"/>
                            <a:pt x="6" y="32"/>
                            <a:pt x="5" y="29"/>
                          </a:cubicBezTo>
                          <a:cubicBezTo>
                            <a:pt x="4" y="26"/>
                            <a:pt x="3" y="23"/>
                            <a:pt x="2" y="20"/>
                          </a:cubicBezTo>
                          <a:cubicBezTo>
                            <a:pt x="2" y="14"/>
                            <a:pt x="1" y="10"/>
                            <a:pt x="1" y="6"/>
                          </a:cubicBezTo>
                          <a:cubicBezTo>
                            <a:pt x="1" y="3"/>
                            <a:pt x="1" y="1"/>
                            <a:pt x="1" y="1"/>
                          </a:cubicBezTo>
                          <a:cubicBezTo>
                            <a:pt x="0" y="0"/>
                            <a:pt x="1" y="0"/>
                            <a:pt x="1" y="0"/>
                          </a:cubicBezTo>
                          <a:cubicBezTo>
                            <a:pt x="2" y="0"/>
                            <a:pt x="2" y="0"/>
                            <a:pt x="2"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5" name="Freeform 274">
                      <a:extLst>
                        <a:ext uri="{FF2B5EF4-FFF2-40B4-BE49-F238E27FC236}">
                          <a16:creationId xmlns:a16="http://schemas.microsoft.com/office/drawing/2014/main" id="{D43469AE-DA09-47A4-B9BD-932FA33207ED}"/>
                        </a:ext>
                      </a:extLst>
                    </p:cNvPr>
                    <p:cNvSpPr>
                      <a:spLocks/>
                    </p:cNvSpPr>
                    <p:nvPr/>
                  </p:nvSpPr>
                  <p:spPr bwMode="auto">
                    <a:xfrm>
                      <a:off x="3300413" y="5456238"/>
                      <a:ext cx="77788" cy="92075"/>
                    </a:xfrm>
                    <a:custGeom>
                      <a:avLst/>
                      <a:gdLst>
                        <a:gd name="T0" fmla="*/ 0 w 11"/>
                        <a:gd name="T1" fmla="*/ 0 h 13"/>
                        <a:gd name="T2" fmla="*/ 1 w 11"/>
                        <a:gd name="T3" fmla="*/ 3 h 13"/>
                        <a:gd name="T4" fmla="*/ 4 w 11"/>
                        <a:gd name="T5" fmla="*/ 7 h 13"/>
                        <a:gd name="T6" fmla="*/ 8 w 11"/>
                        <a:gd name="T7" fmla="*/ 11 h 13"/>
                        <a:gd name="T8" fmla="*/ 9 w 11"/>
                        <a:gd name="T9" fmla="*/ 13 h 13"/>
                        <a:gd name="T10" fmla="*/ 9 w 11"/>
                        <a:gd name="T11" fmla="*/ 13 h 13"/>
                        <a:gd name="T12" fmla="*/ 9 w 11"/>
                        <a:gd name="T13" fmla="*/ 12 h 13"/>
                        <a:gd name="T14" fmla="*/ 10 w 11"/>
                        <a:gd name="T15" fmla="*/ 8 h 13"/>
                        <a:gd name="T16" fmla="*/ 11 w 11"/>
                        <a:gd name="T17" fmla="*/ 2 h 13"/>
                        <a:gd name="T18" fmla="*/ 9 w 11"/>
                        <a:gd name="T19" fmla="*/ 2 h 13"/>
                        <a:gd name="T20" fmla="*/ 6 w 11"/>
                        <a:gd name="T21" fmla="*/ 2 h 13"/>
                        <a:gd name="T22" fmla="*/ 0 w 11"/>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0" y="0"/>
                          </a:moveTo>
                          <a:cubicBezTo>
                            <a:pt x="0" y="0"/>
                            <a:pt x="1" y="1"/>
                            <a:pt x="1" y="3"/>
                          </a:cubicBezTo>
                          <a:cubicBezTo>
                            <a:pt x="2" y="4"/>
                            <a:pt x="3" y="6"/>
                            <a:pt x="4" y="7"/>
                          </a:cubicBezTo>
                          <a:cubicBezTo>
                            <a:pt x="6" y="9"/>
                            <a:pt x="7" y="10"/>
                            <a:pt x="8" y="11"/>
                          </a:cubicBezTo>
                          <a:cubicBezTo>
                            <a:pt x="8" y="12"/>
                            <a:pt x="8" y="13"/>
                            <a:pt x="9" y="13"/>
                          </a:cubicBezTo>
                          <a:cubicBezTo>
                            <a:pt x="9" y="13"/>
                            <a:pt x="9" y="13"/>
                            <a:pt x="9" y="13"/>
                          </a:cubicBezTo>
                          <a:cubicBezTo>
                            <a:pt x="9" y="13"/>
                            <a:pt x="9" y="13"/>
                            <a:pt x="9" y="12"/>
                          </a:cubicBezTo>
                          <a:cubicBezTo>
                            <a:pt x="10" y="11"/>
                            <a:pt x="10" y="9"/>
                            <a:pt x="10" y="8"/>
                          </a:cubicBezTo>
                          <a:cubicBezTo>
                            <a:pt x="11" y="5"/>
                            <a:pt x="11" y="2"/>
                            <a:pt x="11" y="2"/>
                          </a:cubicBezTo>
                          <a:cubicBezTo>
                            <a:pt x="11" y="2"/>
                            <a:pt x="11" y="2"/>
                            <a:pt x="9" y="2"/>
                          </a:cubicBezTo>
                          <a:cubicBezTo>
                            <a:pt x="8" y="2"/>
                            <a:pt x="7" y="2"/>
                            <a:pt x="6" y="2"/>
                          </a:cubicBezTo>
                          <a:cubicBezTo>
                            <a:pt x="3" y="1"/>
                            <a:pt x="0" y="0"/>
                            <a:pt x="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6" name="Freeform 275">
                      <a:extLst>
                        <a:ext uri="{FF2B5EF4-FFF2-40B4-BE49-F238E27FC236}">
                          <a16:creationId xmlns:a16="http://schemas.microsoft.com/office/drawing/2014/main" id="{8629113D-6533-4BC3-B5C2-A5CC9AB2B58B}"/>
                        </a:ext>
                      </a:extLst>
                    </p:cNvPr>
                    <p:cNvSpPr>
                      <a:spLocks/>
                    </p:cNvSpPr>
                    <p:nvPr/>
                  </p:nvSpPr>
                  <p:spPr bwMode="auto">
                    <a:xfrm>
                      <a:off x="3308350" y="5556250"/>
                      <a:ext cx="119063" cy="120650"/>
                    </a:xfrm>
                    <a:custGeom>
                      <a:avLst/>
                      <a:gdLst>
                        <a:gd name="T0" fmla="*/ 2 w 17"/>
                        <a:gd name="T1" fmla="*/ 0 h 17"/>
                        <a:gd name="T2" fmla="*/ 3 w 17"/>
                        <a:gd name="T3" fmla="*/ 1 h 17"/>
                        <a:gd name="T4" fmla="*/ 4 w 17"/>
                        <a:gd name="T5" fmla="*/ 3 h 17"/>
                        <a:gd name="T6" fmla="*/ 9 w 17"/>
                        <a:gd name="T7" fmla="*/ 8 h 17"/>
                        <a:gd name="T8" fmla="*/ 14 w 17"/>
                        <a:gd name="T9" fmla="*/ 13 h 17"/>
                        <a:gd name="T10" fmla="*/ 16 w 17"/>
                        <a:gd name="T11" fmla="*/ 15 h 17"/>
                        <a:gd name="T12" fmla="*/ 16 w 17"/>
                        <a:gd name="T13" fmla="*/ 17 h 17"/>
                        <a:gd name="T14" fmla="*/ 15 w 17"/>
                        <a:gd name="T15" fmla="*/ 17 h 17"/>
                        <a:gd name="T16" fmla="*/ 12 w 17"/>
                        <a:gd name="T17" fmla="*/ 14 h 17"/>
                        <a:gd name="T18" fmla="*/ 7 w 17"/>
                        <a:gd name="T19" fmla="*/ 9 h 17"/>
                        <a:gd name="T20" fmla="*/ 2 w 17"/>
                        <a:gd name="T21" fmla="*/ 4 h 17"/>
                        <a:gd name="T22" fmla="*/ 1 w 17"/>
                        <a:gd name="T23" fmla="*/ 2 h 17"/>
                        <a:gd name="T24" fmla="*/ 0 w 17"/>
                        <a:gd name="T25" fmla="*/ 2 h 17"/>
                        <a:gd name="T26" fmla="*/ 1 w 17"/>
                        <a:gd name="T27" fmla="*/ 0 h 17"/>
                        <a:gd name="T28" fmla="*/ 2 w 17"/>
                        <a:gd name="T2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7">
                          <a:moveTo>
                            <a:pt x="2" y="0"/>
                          </a:moveTo>
                          <a:cubicBezTo>
                            <a:pt x="2" y="0"/>
                            <a:pt x="2" y="1"/>
                            <a:pt x="3" y="1"/>
                          </a:cubicBezTo>
                          <a:cubicBezTo>
                            <a:pt x="3" y="2"/>
                            <a:pt x="3" y="2"/>
                            <a:pt x="4" y="3"/>
                          </a:cubicBezTo>
                          <a:cubicBezTo>
                            <a:pt x="5" y="4"/>
                            <a:pt x="7" y="6"/>
                            <a:pt x="9" y="8"/>
                          </a:cubicBezTo>
                          <a:cubicBezTo>
                            <a:pt x="10" y="10"/>
                            <a:pt x="12" y="12"/>
                            <a:pt x="14" y="13"/>
                          </a:cubicBezTo>
                          <a:cubicBezTo>
                            <a:pt x="15" y="14"/>
                            <a:pt x="16" y="15"/>
                            <a:pt x="16" y="15"/>
                          </a:cubicBezTo>
                          <a:cubicBezTo>
                            <a:pt x="16" y="15"/>
                            <a:pt x="17" y="16"/>
                            <a:pt x="16" y="17"/>
                          </a:cubicBezTo>
                          <a:cubicBezTo>
                            <a:pt x="16" y="17"/>
                            <a:pt x="15" y="17"/>
                            <a:pt x="15" y="17"/>
                          </a:cubicBezTo>
                          <a:cubicBezTo>
                            <a:pt x="15" y="17"/>
                            <a:pt x="14" y="16"/>
                            <a:pt x="12" y="14"/>
                          </a:cubicBezTo>
                          <a:cubicBezTo>
                            <a:pt x="11" y="13"/>
                            <a:pt x="9" y="11"/>
                            <a:pt x="7" y="9"/>
                          </a:cubicBezTo>
                          <a:cubicBezTo>
                            <a:pt x="6" y="8"/>
                            <a:pt x="4" y="6"/>
                            <a:pt x="2" y="4"/>
                          </a:cubicBezTo>
                          <a:cubicBezTo>
                            <a:pt x="2" y="4"/>
                            <a:pt x="1" y="3"/>
                            <a:pt x="1" y="2"/>
                          </a:cubicBezTo>
                          <a:cubicBezTo>
                            <a:pt x="1" y="2"/>
                            <a:pt x="0" y="2"/>
                            <a:pt x="0" y="2"/>
                          </a:cubicBezTo>
                          <a:cubicBezTo>
                            <a:pt x="0" y="1"/>
                            <a:pt x="0" y="1"/>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7" name="Freeform 276">
                      <a:extLst>
                        <a:ext uri="{FF2B5EF4-FFF2-40B4-BE49-F238E27FC236}">
                          <a16:creationId xmlns:a16="http://schemas.microsoft.com/office/drawing/2014/main" id="{B3524CBB-31AB-40D6-8EFD-3B2661046668}"/>
                        </a:ext>
                      </a:extLst>
                    </p:cNvPr>
                    <p:cNvSpPr>
                      <a:spLocks/>
                    </p:cNvSpPr>
                    <p:nvPr/>
                  </p:nvSpPr>
                  <p:spPr bwMode="auto">
                    <a:xfrm>
                      <a:off x="3251200" y="5478463"/>
                      <a:ext cx="42863" cy="49213"/>
                    </a:xfrm>
                    <a:custGeom>
                      <a:avLst/>
                      <a:gdLst>
                        <a:gd name="T0" fmla="*/ 2 w 6"/>
                        <a:gd name="T1" fmla="*/ 0 h 7"/>
                        <a:gd name="T2" fmla="*/ 6 w 6"/>
                        <a:gd name="T3" fmla="*/ 6 h 7"/>
                        <a:gd name="T4" fmla="*/ 6 w 6"/>
                        <a:gd name="T5" fmla="*/ 7 h 7"/>
                        <a:gd name="T6" fmla="*/ 4 w 6"/>
                        <a:gd name="T7" fmla="*/ 7 h 7"/>
                        <a:gd name="T8" fmla="*/ 1 w 6"/>
                        <a:gd name="T9" fmla="*/ 1 h 7"/>
                        <a:gd name="T10" fmla="*/ 1 w 6"/>
                        <a:gd name="T11" fmla="*/ 0 h 7"/>
                        <a:gd name="T12" fmla="*/ 2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2" y="0"/>
                          </a:moveTo>
                          <a:cubicBezTo>
                            <a:pt x="6" y="6"/>
                            <a:pt x="6" y="6"/>
                            <a:pt x="6" y="6"/>
                          </a:cubicBezTo>
                          <a:cubicBezTo>
                            <a:pt x="6" y="6"/>
                            <a:pt x="6" y="7"/>
                            <a:pt x="6" y="7"/>
                          </a:cubicBezTo>
                          <a:cubicBezTo>
                            <a:pt x="5" y="7"/>
                            <a:pt x="4" y="7"/>
                            <a:pt x="4" y="7"/>
                          </a:cubicBezTo>
                          <a:cubicBezTo>
                            <a:pt x="1" y="1"/>
                            <a:pt x="1" y="1"/>
                            <a:pt x="1" y="1"/>
                          </a:cubicBezTo>
                          <a:cubicBezTo>
                            <a:pt x="0" y="1"/>
                            <a:pt x="0" y="0"/>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83" name="组合 82">
                  <a:extLst>
                    <a:ext uri="{FF2B5EF4-FFF2-40B4-BE49-F238E27FC236}">
                      <a16:creationId xmlns:a16="http://schemas.microsoft.com/office/drawing/2014/main" id="{3DC70C67-8656-4C44-B1E1-7E13C19946BC}"/>
                    </a:ext>
                  </a:extLst>
                </p:cNvPr>
                <p:cNvGrpSpPr>
                  <a:grpSpLocks noChangeAspect="1"/>
                </p:cNvGrpSpPr>
                <p:nvPr/>
              </p:nvGrpSpPr>
              <p:grpSpPr>
                <a:xfrm rot="3420000">
                  <a:off x="0" y="1571750"/>
                  <a:ext cx="1892726" cy="1908001"/>
                  <a:chOff x="4740273" y="4416457"/>
                  <a:chExt cx="1376363" cy="1387487"/>
                </a:xfrm>
              </p:grpSpPr>
              <p:sp>
                <p:nvSpPr>
                  <p:cNvPr id="84" name="Freeform 277">
                    <a:extLst>
                      <a:ext uri="{FF2B5EF4-FFF2-40B4-BE49-F238E27FC236}">
                        <a16:creationId xmlns:a16="http://schemas.microsoft.com/office/drawing/2014/main" id="{0AB9BBF8-528A-41C9-86F3-4926AC0FCD4F}"/>
                      </a:ext>
                    </a:extLst>
                  </p:cNvPr>
                  <p:cNvSpPr>
                    <a:spLocks/>
                  </p:cNvSpPr>
                  <p:nvPr/>
                </p:nvSpPr>
                <p:spPr bwMode="auto">
                  <a:xfrm>
                    <a:off x="4754560" y="4437095"/>
                    <a:ext cx="657224" cy="652468"/>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 name="Freeform 281">
                    <a:extLst>
                      <a:ext uri="{FF2B5EF4-FFF2-40B4-BE49-F238E27FC236}">
                        <a16:creationId xmlns:a16="http://schemas.microsoft.com/office/drawing/2014/main" id="{4EEB3555-DFCB-4B2F-9BF6-756570420293}"/>
                      </a:ext>
                    </a:extLst>
                  </p:cNvPr>
                  <p:cNvSpPr>
                    <a:spLocks/>
                  </p:cNvSpPr>
                  <p:nvPr/>
                </p:nvSpPr>
                <p:spPr bwMode="auto">
                  <a:xfrm>
                    <a:off x="4740273" y="5067337"/>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 name="Freeform 282">
                    <a:extLst>
                      <a:ext uri="{FF2B5EF4-FFF2-40B4-BE49-F238E27FC236}">
                        <a16:creationId xmlns:a16="http://schemas.microsoft.com/office/drawing/2014/main" id="{C1593482-B4A9-4BF3-8151-92177EC50A6D}"/>
                      </a:ext>
                    </a:extLst>
                  </p:cNvPr>
                  <p:cNvSpPr>
                    <a:spLocks/>
                  </p:cNvSpPr>
                  <p:nvPr/>
                </p:nvSpPr>
                <p:spPr bwMode="auto">
                  <a:xfrm>
                    <a:off x="5389561" y="4416457"/>
                    <a:ext cx="42863" cy="49214"/>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 name="Freeform 283">
                    <a:extLst>
                      <a:ext uri="{FF2B5EF4-FFF2-40B4-BE49-F238E27FC236}">
                        <a16:creationId xmlns:a16="http://schemas.microsoft.com/office/drawing/2014/main" id="{3F7F2CBE-38F1-4398-8E5C-646A1A3DAD39}"/>
                      </a:ext>
                    </a:extLst>
                  </p:cNvPr>
                  <p:cNvSpPr>
                    <a:spLocks/>
                  </p:cNvSpPr>
                  <p:nvPr/>
                </p:nvSpPr>
                <p:spPr bwMode="auto">
                  <a:xfrm>
                    <a:off x="5453060" y="4437095"/>
                    <a:ext cx="649288" cy="652468"/>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 name="Freeform 287">
                    <a:extLst>
                      <a:ext uri="{FF2B5EF4-FFF2-40B4-BE49-F238E27FC236}">
                        <a16:creationId xmlns:a16="http://schemas.microsoft.com/office/drawing/2014/main" id="{9EA4E697-F461-449E-A9E4-493BA68297F6}"/>
                      </a:ext>
                    </a:extLst>
                  </p:cNvPr>
                  <p:cNvSpPr>
                    <a:spLocks/>
                  </p:cNvSpPr>
                  <p:nvPr/>
                </p:nvSpPr>
                <p:spPr bwMode="auto">
                  <a:xfrm>
                    <a:off x="5432423" y="4416457"/>
                    <a:ext cx="42863" cy="49214"/>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 name="Oval 288">
                    <a:extLst>
                      <a:ext uri="{FF2B5EF4-FFF2-40B4-BE49-F238E27FC236}">
                        <a16:creationId xmlns:a16="http://schemas.microsoft.com/office/drawing/2014/main" id="{A93B47F3-6286-4DDA-A2C0-B5A3C583BF00}"/>
                      </a:ext>
                    </a:extLst>
                  </p:cNvPr>
                  <p:cNvSpPr>
                    <a:spLocks noChangeArrowheads="1"/>
                  </p:cNvSpPr>
                  <p:nvPr/>
                </p:nvSpPr>
                <p:spPr bwMode="auto">
                  <a:xfrm>
                    <a:off x="6075360" y="5067338"/>
                    <a:ext cx="41275" cy="42863"/>
                  </a:xfrm>
                  <a:prstGeom prst="ellipse">
                    <a:avLst/>
                  </a:pr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 name="Freeform 289">
                    <a:extLst>
                      <a:ext uri="{FF2B5EF4-FFF2-40B4-BE49-F238E27FC236}">
                        <a16:creationId xmlns:a16="http://schemas.microsoft.com/office/drawing/2014/main" id="{7D56F3A7-C744-44D2-975E-70C146D3C35E}"/>
                      </a:ext>
                    </a:extLst>
                  </p:cNvPr>
                  <p:cNvSpPr>
                    <a:spLocks/>
                  </p:cNvSpPr>
                  <p:nvPr/>
                </p:nvSpPr>
                <p:spPr bwMode="auto">
                  <a:xfrm>
                    <a:off x="5453060" y="5130838"/>
                    <a:ext cx="649288" cy="650880"/>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 name="Freeform 293">
                    <a:extLst>
                      <a:ext uri="{FF2B5EF4-FFF2-40B4-BE49-F238E27FC236}">
                        <a16:creationId xmlns:a16="http://schemas.microsoft.com/office/drawing/2014/main" id="{236832EC-2671-436B-9788-CFBFC1DDF9A9}"/>
                      </a:ext>
                    </a:extLst>
                  </p:cNvPr>
                  <p:cNvSpPr>
                    <a:spLocks/>
                  </p:cNvSpPr>
                  <p:nvPr/>
                </p:nvSpPr>
                <p:spPr bwMode="auto">
                  <a:xfrm>
                    <a:off x="6075361" y="5110201"/>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 name="Freeform 294">
                    <a:extLst>
                      <a:ext uri="{FF2B5EF4-FFF2-40B4-BE49-F238E27FC236}">
                        <a16:creationId xmlns:a16="http://schemas.microsoft.com/office/drawing/2014/main" id="{72A52BDA-CC9C-4EE7-855B-E82EAAD647E1}"/>
                      </a:ext>
                    </a:extLst>
                  </p:cNvPr>
                  <p:cNvSpPr>
                    <a:spLocks/>
                  </p:cNvSpPr>
                  <p:nvPr/>
                </p:nvSpPr>
                <p:spPr bwMode="auto">
                  <a:xfrm>
                    <a:off x="5432423"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 name="Freeform 295">
                    <a:extLst>
                      <a:ext uri="{FF2B5EF4-FFF2-40B4-BE49-F238E27FC236}">
                        <a16:creationId xmlns:a16="http://schemas.microsoft.com/office/drawing/2014/main" id="{596126A8-8597-4A2D-8FDB-7C5B067279EF}"/>
                      </a:ext>
                    </a:extLst>
                  </p:cNvPr>
                  <p:cNvSpPr>
                    <a:spLocks/>
                  </p:cNvSpPr>
                  <p:nvPr/>
                </p:nvSpPr>
                <p:spPr bwMode="auto">
                  <a:xfrm>
                    <a:off x="4754561" y="5130838"/>
                    <a:ext cx="657225" cy="650880"/>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4" name="Freeform 299">
                    <a:extLst>
                      <a:ext uri="{FF2B5EF4-FFF2-40B4-BE49-F238E27FC236}">
                        <a16:creationId xmlns:a16="http://schemas.microsoft.com/office/drawing/2014/main" id="{E21CABF0-1019-432A-A4A1-EB848AF4CA39}"/>
                      </a:ext>
                    </a:extLst>
                  </p:cNvPr>
                  <p:cNvSpPr>
                    <a:spLocks/>
                  </p:cNvSpPr>
                  <p:nvPr/>
                </p:nvSpPr>
                <p:spPr bwMode="auto">
                  <a:xfrm>
                    <a:off x="5389559"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 name="Freeform 300">
                    <a:extLst>
                      <a:ext uri="{FF2B5EF4-FFF2-40B4-BE49-F238E27FC236}">
                        <a16:creationId xmlns:a16="http://schemas.microsoft.com/office/drawing/2014/main" id="{D647EC7B-9A6B-49CB-97CE-6C5D70DA6B0A}"/>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grpSp>
      <p:grpSp>
        <p:nvGrpSpPr>
          <p:cNvPr id="118" name="组合 117">
            <a:extLst>
              <a:ext uri="{FF2B5EF4-FFF2-40B4-BE49-F238E27FC236}">
                <a16:creationId xmlns:a16="http://schemas.microsoft.com/office/drawing/2014/main" id="{F40DB2BB-6F7D-43B5-BD0D-0D2094718D57}"/>
              </a:ext>
            </a:extLst>
          </p:cNvPr>
          <p:cNvGrpSpPr/>
          <p:nvPr/>
        </p:nvGrpSpPr>
        <p:grpSpPr>
          <a:xfrm>
            <a:off x="6286500" y="4521500"/>
            <a:ext cx="5130800" cy="1091657"/>
            <a:chOff x="5381632" y="4470700"/>
            <a:chExt cx="5130800" cy="1091657"/>
          </a:xfrm>
        </p:grpSpPr>
        <p:sp>
          <p:nvSpPr>
            <p:cNvPr id="119" name="标题 4">
              <a:extLst>
                <a:ext uri="{FF2B5EF4-FFF2-40B4-BE49-F238E27FC236}">
                  <a16:creationId xmlns:a16="http://schemas.microsoft.com/office/drawing/2014/main" id="{3A1475CC-093C-4EB6-9C94-E5FC129EEAEC}"/>
                </a:ext>
              </a:extLst>
            </p:cNvPr>
            <p:cNvSpPr txBox="1">
              <a:spLocks/>
            </p:cNvSpPr>
            <p:nvPr/>
          </p:nvSpPr>
          <p:spPr>
            <a:xfrm>
              <a:off x="6200712" y="4470700"/>
              <a:ext cx="2103476" cy="532674"/>
            </a:xfrm>
            <a:prstGeom prst="rect">
              <a:avLst/>
            </a:prstGeom>
          </p:spPr>
          <p:txBody>
            <a:bodyPr vert="horz" lIns="91440" tIns="45720" rIns="91440" bIns="45720" rtlCol="0" anchor="ctr">
              <a:normAutofit/>
            </a:bodyPr>
            <a:lstStyle>
              <a:lvl1pPr>
                <a:lnSpc>
                  <a:spcPct val="90000"/>
                </a:lnSpc>
                <a:spcBef>
                  <a:spcPct val="0"/>
                </a:spcBef>
                <a:buNone/>
                <a:defRPr sz="6000" spc="300">
                  <a:solidFill>
                    <a:schemeClr val="bg1">
                      <a:lumMod val="85000"/>
                    </a:schemeClr>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j-cs"/>
                </a:defRPr>
              </a:lvl1pPr>
            </a:lstStyle>
            <a:p>
              <a:r>
                <a:rPr lang="zh-CN" altLang="en-US" sz="2400" dirty="0">
                  <a:solidFill>
                    <a:srgbClr val="42E8E0"/>
                  </a:solidFill>
                  <a:latin typeface="OPPOSans M" panose="00020600040101010101" pitchFamily="18" charset="-122"/>
                  <a:ea typeface="OPPOSans M" panose="00020600040101010101" pitchFamily="18" charset="-122"/>
                  <a:cs typeface="OPPOSans M" panose="00020600040101010101" pitchFamily="18" charset="-122"/>
                </a:rPr>
                <a:t>输入标题</a:t>
              </a:r>
            </a:p>
          </p:txBody>
        </p:sp>
        <p:sp>
          <p:nvSpPr>
            <p:cNvPr id="120" name="文本框 119">
              <a:extLst>
                <a:ext uri="{FF2B5EF4-FFF2-40B4-BE49-F238E27FC236}">
                  <a16:creationId xmlns:a16="http://schemas.microsoft.com/office/drawing/2014/main" id="{D0DA1162-899D-4235-AC5E-F43D5DD34894}"/>
                </a:ext>
              </a:extLst>
            </p:cNvPr>
            <p:cNvSpPr txBox="1"/>
            <p:nvPr/>
          </p:nvSpPr>
          <p:spPr>
            <a:xfrm>
              <a:off x="6235700" y="4969118"/>
              <a:ext cx="4276732" cy="59323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defTabSz="914377">
                <a:lnSpc>
                  <a:spcPct val="120000"/>
                </a:lnSpc>
                <a:spcBef>
                  <a:spcPts val="0"/>
                </a:spcBef>
                <a:defRPr/>
              </a:pPr>
              <a:r>
                <a:rPr lang="zh-CN" altLang="en-US" sz="1400">
                  <a:solidFill>
                    <a:schemeClr val="bg1"/>
                  </a:solidFill>
                  <a:latin typeface="+mn-ea"/>
                  <a:ea typeface="+mn-ea"/>
                </a:rPr>
                <a:t>单击此处可编辑内容，根据您的需要自由拉伸文本框大小自由拉伸文单击此处可编辑内容，根据您的需要</a:t>
              </a:r>
              <a:endParaRPr kumimoji="0" lang="zh-CN" altLang="en-US" sz="1400" b="0" i="0" u="none" strike="noStrike" kern="1200" cap="none" spc="0" normalizeH="0" baseline="0" noProof="0">
                <a:ln>
                  <a:noFill/>
                </a:ln>
                <a:solidFill>
                  <a:schemeClr val="bg1"/>
                </a:solidFill>
                <a:effectLst/>
                <a:uLnTx/>
                <a:uFillTx/>
                <a:ea typeface="微软雅黑"/>
              </a:endParaRPr>
            </a:p>
          </p:txBody>
        </p:sp>
        <p:grpSp>
          <p:nvGrpSpPr>
            <p:cNvPr id="121" name="组合 120">
              <a:extLst>
                <a:ext uri="{FF2B5EF4-FFF2-40B4-BE49-F238E27FC236}">
                  <a16:creationId xmlns:a16="http://schemas.microsoft.com/office/drawing/2014/main" id="{B9103B19-36E1-428E-B4FF-EC0F4414D34A}"/>
                </a:ext>
              </a:extLst>
            </p:cNvPr>
            <p:cNvGrpSpPr/>
            <p:nvPr/>
          </p:nvGrpSpPr>
          <p:grpSpPr>
            <a:xfrm>
              <a:off x="5381632" y="4557089"/>
              <a:ext cx="714368" cy="708649"/>
              <a:chOff x="6427651" y="1312718"/>
              <a:chExt cx="714368" cy="708649"/>
            </a:xfrm>
          </p:grpSpPr>
          <p:sp>
            <p:nvSpPr>
              <p:cNvPr id="122" name="iconfont-1191-866876">
                <a:extLst>
                  <a:ext uri="{FF2B5EF4-FFF2-40B4-BE49-F238E27FC236}">
                    <a16:creationId xmlns:a16="http://schemas.microsoft.com/office/drawing/2014/main" id="{A307A7BF-BBAF-4CC8-A9BE-C5A8E89D712F}"/>
                  </a:ext>
                </a:extLst>
              </p:cNvPr>
              <p:cNvSpPr>
                <a:spLocks noChangeAspect="1"/>
              </p:cNvSpPr>
              <p:nvPr/>
            </p:nvSpPr>
            <p:spPr bwMode="auto">
              <a:xfrm>
                <a:off x="6629607" y="1558995"/>
                <a:ext cx="310457" cy="216095"/>
              </a:xfrm>
              <a:custGeom>
                <a:avLst/>
                <a:gdLst>
                  <a:gd name="T0" fmla="*/ 7406 w 9426"/>
                  <a:gd name="T1" fmla="*/ 2487 h 6558"/>
                  <a:gd name="T2" fmla="*/ 7182 w 9426"/>
                  <a:gd name="T3" fmla="*/ 2501 h 6558"/>
                  <a:gd name="T4" fmla="*/ 7182 w 9426"/>
                  <a:gd name="T5" fmla="*/ 2487 h 6558"/>
                  <a:gd name="T6" fmla="*/ 4713 w 9426"/>
                  <a:gd name="T7" fmla="*/ 0 h 6558"/>
                  <a:gd name="T8" fmla="*/ 2244 w 9426"/>
                  <a:gd name="T9" fmla="*/ 2487 h 6558"/>
                  <a:gd name="T10" fmla="*/ 2244 w 9426"/>
                  <a:gd name="T11" fmla="*/ 2501 h 6558"/>
                  <a:gd name="T12" fmla="*/ 2020 w 9426"/>
                  <a:gd name="T13" fmla="*/ 2487 h 6558"/>
                  <a:gd name="T14" fmla="*/ 0 w 9426"/>
                  <a:gd name="T15" fmla="*/ 4523 h 6558"/>
                  <a:gd name="T16" fmla="*/ 2020 w 9426"/>
                  <a:gd name="T17" fmla="*/ 6558 h 6558"/>
                  <a:gd name="T18" fmla="*/ 7406 w 9426"/>
                  <a:gd name="T19" fmla="*/ 6558 h 6558"/>
                  <a:gd name="T20" fmla="*/ 7631 w 9426"/>
                  <a:gd name="T21" fmla="*/ 6332 h 6558"/>
                  <a:gd name="T22" fmla="*/ 7406 w 9426"/>
                  <a:gd name="T23" fmla="*/ 6105 h 6558"/>
                  <a:gd name="T24" fmla="*/ 2020 w 9426"/>
                  <a:gd name="T25" fmla="*/ 6105 h 6558"/>
                  <a:gd name="T26" fmla="*/ 448 w 9426"/>
                  <a:gd name="T27" fmla="*/ 4523 h 6558"/>
                  <a:gd name="T28" fmla="*/ 2430 w 9426"/>
                  <a:gd name="T29" fmla="*/ 2996 h 6558"/>
                  <a:gd name="T30" fmla="*/ 2637 w 9426"/>
                  <a:gd name="T31" fmla="*/ 2949 h 6558"/>
                  <a:gd name="T32" fmla="*/ 2712 w 9426"/>
                  <a:gd name="T33" fmla="*/ 2749 h 6558"/>
                  <a:gd name="T34" fmla="*/ 2693 w 9426"/>
                  <a:gd name="T35" fmla="*/ 2487 h 6558"/>
                  <a:gd name="T36" fmla="*/ 4713 w 9426"/>
                  <a:gd name="T37" fmla="*/ 452 h 6558"/>
                  <a:gd name="T38" fmla="*/ 6733 w 9426"/>
                  <a:gd name="T39" fmla="*/ 2487 h 6558"/>
                  <a:gd name="T40" fmla="*/ 6714 w 9426"/>
                  <a:gd name="T41" fmla="*/ 2749 h 6558"/>
                  <a:gd name="T42" fmla="*/ 6789 w 9426"/>
                  <a:gd name="T43" fmla="*/ 2949 h 6558"/>
                  <a:gd name="T44" fmla="*/ 6995 w 9426"/>
                  <a:gd name="T45" fmla="*/ 2996 h 6558"/>
                  <a:gd name="T46" fmla="*/ 8977 w 9426"/>
                  <a:gd name="T47" fmla="*/ 4523 h 6558"/>
                  <a:gd name="T48" fmla="*/ 8779 w 9426"/>
                  <a:gd name="T49" fmla="*/ 5292 h 6558"/>
                  <a:gd name="T50" fmla="*/ 8865 w 9426"/>
                  <a:gd name="T51" fmla="*/ 5599 h 6558"/>
                  <a:gd name="T52" fmla="*/ 9171 w 9426"/>
                  <a:gd name="T53" fmla="*/ 5512 h 6558"/>
                  <a:gd name="T54" fmla="*/ 9426 w 9426"/>
                  <a:gd name="T55" fmla="*/ 4523 h 6558"/>
                  <a:gd name="T56" fmla="*/ 7406 w 9426"/>
                  <a:gd name="T57" fmla="*/ 2487 h 6558"/>
                  <a:gd name="T58" fmla="*/ 6125 w 9426"/>
                  <a:gd name="T59" fmla="*/ 4410 h 6558"/>
                  <a:gd name="T60" fmla="*/ 4907 w 9426"/>
                  <a:gd name="T61" fmla="*/ 4410 h 6558"/>
                  <a:gd name="T62" fmla="*/ 4907 w 9426"/>
                  <a:gd name="T63" fmla="*/ 3658 h 6558"/>
                  <a:gd name="T64" fmla="*/ 6125 w 9426"/>
                  <a:gd name="T65" fmla="*/ 3658 h 6558"/>
                  <a:gd name="T66" fmla="*/ 6324 w 9426"/>
                  <a:gd name="T67" fmla="*/ 3457 h 6558"/>
                  <a:gd name="T68" fmla="*/ 6125 w 9426"/>
                  <a:gd name="T69" fmla="*/ 3257 h 6558"/>
                  <a:gd name="T70" fmla="*/ 5288 w 9426"/>
                  <a:gd name="T71" fmla="*/ 3257 h 6558"/>
                  <a:gd name="T72" fmla="*/ 5922 w 9426"/>
                  <a:gd name="T73" fmla="*/ 2110 h 6558"/>
                  <a:gd name="T74" fmla="*/ 5801 w 9426"/>
                  <a:gd name="T75" fmla="*/ 1918 h 6558"/>
                  <a:gd name="T76" fmla="*/ 5574 w 9426"/>
                  <a:gd name="T77" fmla="*/ 1915 h 6558"/>
                  <a:gd name="T78" fmla="*/ 4833 w 9426"/>
                  <a:gd name="T79" fmla="*/ 3257 h 6558"/>
                  <a:gd name="T80" fmla="*/ 4546 w 9426"/>
                  <a:gd name="T81" fmla="*/ 3257 h 6558"/>
                  <a:gd name="T82" fmla="*/ 4543 w 9426"/>
                  <a:gd name="T83" fmla="*/ 3235 h 6558"/>
                  <a:gd name="T84" fmla="*/ 3796 w 9426"/>
                  <a:gd name="T85" fmla="*/ 1882 h 6558"/>
                  <a:gd name="T86" fmla="*/ 3570 w 9426"/>
                  <a:gd name="T87" fmla="*/ 1885 h 6558"/>
                  <a:gd name="T88" fmla="*/ 3448 w 9426"/>
                  <a:gd name="T89" fmla="*/ 2077 h 6558"/>
                  <a:gd name="T90" fmla="*/ 4100 w 9426"/>
                  <a:gd name="T91" fmla="*/ 3257 h 6558"/>
                  <a:gd name="T92" fmla="*/ 3290 w 9426"/>
                  <a:gd name="T93" fmla="*/ 3257 h 6558"/>
                  <a:gd name="T94" fmla="*/ 3091 w 9426"/>
                  <a:gd name="T95" fmla="*/ 3457 h 6558"/>
                  <a:gd name="T96" fmla="*/ 3290 w 9426"/>
                  <a:gd name="T97" fmla="*/ 3658 h 6558"/>
                  <a:gd name="T98" fmla="*/ 4509 w 9426"/>
                  <a:gd name="T99" fmla="*/ 3658 h 6558"/>
                  <a:gd name="T100" fmla="*/ 4509 w 9426"/>
                  <a:gd name="T101" fmla="*/ 4410 h 6558"/>
                  <a:gd name="T102" fmla="*/ 3290 w 9426"/>
                  <a:gd name="T103" fmla="*/ 4410 h 6558"/>
                  <a:gd name="T104" fmla="*/ 3091 w 9426"/>
                  <a:gd name="T105" fmla="*/ 4610 h 6558"/>
                  <a:gd name="T106" fmla="*/ 3290 w 9426"/>
                  <a:gd name="T107" fmla="*/ 4810 h 6558"/>
                  <a:gd name="T108" fmla="*/ 4509 w 9426"/>
                  <a:gd name="T109" fmla="*/ 4810 h 6558"/>
                  <a:gd name="T110" fmla="*/ 4509 w 9426"/>
                  <a:gd name="T111" fmla="*/ 5733 h 6558"/>
                  <a:gd name="T112" fmla="*/ 4708 w 9426"/>
                  <a:gd name="T113" fmla="*/ 5888 h 6558"/>
                  <a:gd name="T114" fmla="*/ 4907 w 9426"/>
                  <a:gd name="T115" fmla="*/ 5733 h 6558"/>
                  <a:gd name="T116" fmla="*/ 4907 w 9426"/>
                  <a:gd name="T117" fmla="*/ 4810 h 6558"/>
                  <a:gd name="T118" fmla="*/ 6125 w 9426"/>
                  <a:gd name="T119" fmla="*/ 4810 h 6558"/>
                  <a:gd name="T120" fmla="*/ 6324 w 9426"/>
                  <a:gd name="T121" fmla="*/ 4610 h 6558"/>
                  <a:gd name="T122" fmla="*/ 6125 w 9426"/>
                  <a:gd name="T123" fmla="*/ 4410 h 6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26" h="6558">
                    <a:moveTo>
                      <a:pt x="7406" y="2487"/>
                    </a:moveTo>
                    <a:cubicBezTo>
                      <a:pt x="7332" y="2487"/>
                      <a:pt x="7257" y="2492"/>
                      <a:pt x="7182" y="2501"/>
                    </a:cubicBezTo>
                    <a:lnTo>
                      <a:pt x="7182" y="2487"/>
                    </a:lnTo>
                    <a:cubicBezTo>
                      <a:pt x="7182" y="1116"/>
                      <a:pt x="6074" y="0"/>
                      <a:pt x="4713" y="0"/>
                    </a:cubicBezTo>
                    <a:cubicBezTo>
                      <a:pt x="3352" y="0"/>
                      <a:pt x="2244" y="1116"/>
                      <a:pt x="2244" y="2487"/>
                    </a:cubicBezTo>
                    <a:lnTo>
                      <a:pt x="2244" y="2501"/>
                    </a:lnTo>
                    <a:cubicBezTo>
                      <a:pt x="2169" y="2492"/>
                      <a:pt x="2094" y="2487"/>
                      <a:pt x="2020" y="2487"/>
                    </a:cubicBezTo>
                    <a:cubicBezTo>
                      <a:pt x="906" y="2487"/>
                      <a:pt x="0" y="3400"/>
                      <a:pt x="0" y="4523"/>
                    </a:cubicBezTo>
                    <a:cubicBezTo>
                      <a:pt x="0" y="5645"/>
                      <a:pt x="906" y="6558"/>
                      <a:pt x="2020" y="6558"/>
                    </a:cubicBezTo>
                    <a:lnTo>
                      <a:pt x="7406" y="6558"/>
                    </a:lnTo>
                    <a:cubicBezTo>
                      <a:pt x="7530" y="6558"/>
                      <a:pt x="7631" y="6457"/>
                      <a:pt x="7631" y="6332"/>
                    </a:cubicBezTo>
                    <a:cubicBezTo>
                      <a:pt x="7631" y="6207"/>
                      <a:pt x="7530" y="6105"/>
                      <a:pt x="7406" y="6105"/>
                    </a:cubicBezTo>
                    <a:lnTo>
                      <a:pt x="2020" y="6105"/>
                    </a:lnTo>
                    <a:cubicBezTo>
                      <a:pt x="1153" y="6105"/>
                      <a:pt x="448" y="5395"/>
                      <a:pt x="448" y="4523"/>
                    </a:cubicBezTo>
                    <a:cubicBezTo>
                      <a:pt x="448" y="3514"/>
                      <a:pt x="1401" y="2717"/>
                      <a:pt x="2430" y="2996"/>
                    </a:cubicBezTo>
                    <a:cubicBezTo>
                      <a:pt x="2503" y="3017"/>
                      <a:pt x="2580" y="2998"/>
                      <a:pt x="2637" y="2949"/>
                    </a:cubicBezTo>
                    <a:cubicBezTo>
                      <a:pt x="2693" y="2899"/>
                      <a:pt x="2721" y="2824"/>
                      <a:pt x="2712" y="2749"/>
                    </a:cubicBezTo>
                    <a:cubicBezTo>
                      <a:pt x="2699" y="2650"/>
                      <a:pt x="2693" y="2566"/>
                      <a:pt x="2693" y="2487"/>
                    </a:cubicBezTo>
                    <a:cubicBezTo>
                      <a:pt x="2693" y="1365"/>
                      <a:pt x="3599" y="452"/>
                      <a:pt x="4713" y="452"/>
                    </a:cubicBezTo>
                    <a:cubicBezTo>
                      <a:pt x="5827" y="452"/>
                      <a:pt x="6733" y="1365"/>
                      <a:pt x="6733" y="2487"/>
                    </a:cubicBezTo>
                    <a:cubicBezTo>
                      <a:pt x="6733" y="2566"/>
                      <a:pt x="6727" y="2650"/>
                      <a:pt x="6714" y="2749"/>
                    </a:cubicBezTo>
                    <a:cubicBezTo>
                      <a:pt x="6705" y="2824"/>
                      <a:pt x="6733" y="2899"/>
                      <a:pt x="6789" y="2949"/>
                    </a:cubicBezTo>
                    <a:cubicBezTo>
                      <a:pt x="6845" y="2998"/>
                      <a:pt x="6923" y="3016"/>
                      <a:pt x="6995" y="2996"/>
                    </a:cubicBezTo>
                    <a:cubicBezTo>
                      <a:pt x="8025" y="2716"/>
                      <a:pt x="8977" y="3514"/>
                      <a:pt x="8977" y="4523"/>
                    </a:cubicBezTo>
                    <a:cubicBezTo>
                      <a:pt x="8977" y="4791"/>
                      <a:pt x="8909" y="5057"/>
                      <a:pt x="8779" y="5292"/>
                    </a:cubicBezTo>
                    <a:cubicBezTo>
                      <a:pt x="8718" y="5401"/>
                      <a:pt x="8757" y="5538"/>
                      <a:pt x="8865" y="5599"/>
                    </a:cubicBezTo>
                    <a:cubicBezTo>
                      <a:pt x="8974" y="5660"/>
                      <a:pt x="9110" y="5621"/>
                      <a:pt x="9171" y="5512"/>
                    </a:cubicBezTo>
                    <a:cubicBezTo>
                      <a:pt x="9338" y="5210"/>
                      <a:pt x="9426" y="4868"/>
                      <a:pt x="9426" y="4523"/>
                    </a:cubicBezTo>
                    <a:cubicBezTo>
                      <a:pt x="9426" y="3401"/>
                      <a:pt x="8520" y="2488"/>
                      <a:pt x="7406" y="2487"/>
                    </a:cubicBezTo>
                    <a:close/>
                    <a:moveTo>
                      <a:pt x="6125" y="4410"/>
                    </a:moveTo>
                    <a:lnTo>
                      <a:pt x="4907" y="4410"/>
                    </a:lnTo>
                    <a:lnTo>
                      <a:pt x="4907" y="3658"/>
                    </a:lnTo>
                    <a:lnTo>
                      <a:pt x="6125" y="3658"/>
                    </a:lnTo>
                    <a:cubicBezTo>
                      <a:pt x="6235" y="3658"/>
                      <a:pt x="6324" y="3568"/>
                      <a:pt x="6324" y="3457"/>
                    </a:cubicBezTo>
                    <a:cubicBezTo>
                      <a:pt x="6324" y="3347"/>
                      <a:pt x="6235" y="3257"/>
                      <a:pt x="6125" y="3257"/>
                    </a:cubicBezTo>
                    <a:lnTo>
                      <a:pt x="5288" y="3257"/>
                    </a:lnTo>
                    <a:lnTo>
                      <a:pt x="5922" y="2110"/>
                    </a:lnTo>
                    <a:cubicBezTo>
                      <a:pt x="5951" y="2057"/>
                      <a:pt x="5897" y="1971"/>
                      <a:pt x="5801" y="1918"/>
                    </a:cubicBezTo>
                    <a:cubicBezTo>
                      <a:pt x="5705" y="1864"/>
                      <a:pt x="5604" y="1863"/>
                      <a:pt x="5574" y="1915"/>
                    </a:cubicBezTo>
                    <a:lnTo>
                      <a:pt x="4833" y="3257"/>
                    </a:lnTo>
                    <a:lnTo>
                      <a:pt x="4546" y="3257"/>
                    </a:lnTo>
                    <a:cubicBezTo>
                      <a:pt x="4545" y="3250"/>
                      <a:pt x="4547" y="3241"/>
                      <a:pt x="4543" y="3235"/>
                    </a:cubicBezTo>
                    <a:lnTo>
                      <a:pt x="3796" y="1882"/>
                    </a:lnTo>
                    <a:cubicBezTo>
                      <a:pt x="3767" y="1830"/>
                      <a:pt x="3666" y="1831"/>
                      <a:pt x="3570" y="1885"/>
                    </a:cubicBezTo>
                    <a:cubicBezTo>
                      <a:pt x="3473" y="1939"/>
                      <a:pt x="3419" y="2025"/>
                      <a:pt x="3448" y="2077"/>
                    </a:cubicBezTo>
                    <a:lnTo>
                      <a:pt x="4100" y="3257"/>
                    </a:lnTo>
                    <a:lnTo>
                      <a:pt x="3290" y="3257"/>
                    </a:lnTo>
                    <a:cubicBezTo>
                      <a:pt x="3181" y="3257"/>
                      <a:pt x="3091" y="3347"/>
                      <a:pt x="3091" y="3457"/>
                    </a:cubicBezTo>
                    <a:cubicBezTo>
                      <a:pt x="3091" y="3568"/>
                      <a:pt x="3181" y="3658"/>
                      <a:pt x="3290" y="3658"/>
                    </a:cubicBezTo>
                    <a:lnTo>
                      <a:pt x="4509" y="3658"/>
                    </a:lnTo>
                    <a:lnTo>
                      <a:pt x="4509" y="4410"/>
                    </a:lnTo>
                    <a:lnTo>
                      <a:pt x="3290" y="4410"/>
                    </a:lnTo>
                    <a:cubicBezTo>
                      <a:pt x="3181" y="4410"/>
                      <a:pt x="3091" y="4499"/>
                      <a:pt x="3091" y="4610"/>
                    </a:cubicBezTo>
                    <a:cubicBezTo>
                      <a:pt x="3091" y="4721"/>
                      <a:pt x="3181" y="4810"/>
                      <a:pt x="3290" y="4810"/>
                    </a:cubicBezTo>
                    <a:lnTo>
                      <a:pt x="4509" y="4810"/>
                    </a:lnTo>
                    <a:lnTo>
                      <a:pt x="4509" y="5733"/>
                    </a:lnTo>
                    <a:cubicBezTo>
                      <a:pt x="4509" y="5819"/>
                      <a:pt x="4598" y="5888"/>
                      <a:pt x="4708" y="5888"/>
                    </a:cubicBezTo>
                    <a:cubicBezTo>
                      <a:pt x="4818" y="5888"/>
                      <a:pt x="4907" y="5819"/>
                      <a:pt x="4907" y="5733"/>
                    </a:cubicBezTo>
                    <a:lnTo>
                      <a:pt x="4907" y="4810"/>
                    </a:lnTo>
                    <a:lnTo>
                      <a:pt x="6125" y="4810"/>
                    </a:lnTo>
                    <a:cubicBezTo>
                      <a:pt x="6235" y="4810"/>
                      <a:pt x="6324" y="4721"/>
                      <a:pt x="6324" y="4610"/>
                    </a:cubicBezTo>
                    <a:cubicBezTo>
                      <a:pt x="6324" y="4499"/>
                      <a:pt x="6235" y="4410"/>
                      <a:pt x="6125" y="4410"/>
                    </a:cubicBezTo>
                    <a:close/>
                  </a:path>
                </a:pathLst>
              </a:custGeom>
              <a:solidFill>
                <a:srgbClr val="42E8E0"/>
              </a:solidFill>
              <a:ln>
                <a:noFill/>
              </a:ln>
              <a:scene3d>
                <a:camera prst="orthographicFront"/>
                <a:lightRig rig="threePt" dir="t"/>
              </a:scene3d>
              <a:sp3d prstMaterial="matte"/>
            </p:spPr>
          </p:sp>
          <p:grpSp>
            <p:nvGrpSpPr>
              <p:cNvPr id="123" name="组合 122">
                <a:extLst>
                  <a:ext uri="{FF2B5EF4-FFF2-40B4-BE49-F238E27FC236}">
                    <a16:creationId xmlns:a16="http://schemas.microsoft.com/office/drawing/2014/main" id="{8D317B18-BE1A-4368-8177-82D121B9F29E}"/>
                  </a:ext>
                </a:extLst>
              </p:cNvPr>
              <p:cNvGrpSpPr>
                <a:grpSpLocks noChangeAspect="1"/>
              </p:cNvGrpSpPr>
              <p:nvPr/>
            </p:nvGrpSpPr>
            <p:grpSpPr>
              <a:xfrm>
                <a:off x="6427651" y="1312718"/>
                <a:ext cx="714368" cy="708649"/>
                <a:chOff x="-7638" y="1579388"/>
                <a:chExt cx="1908001" cy="1892726"/>
              </a:xfrm>
            </p:grpSpPr>
            <p:grpSp>
              <p:nvGrpSpPr>
                <p:cNvPr id="124" name="组合 123">
                  <a:extLst>
                    <a:ext uri="{FF2B5EF4-FFF2-40B4-BE49-F238E27FC236}">
                      <a16:creationId xmlns:a16="http://schemas.microsoft.com/office/drawing/2014/main" id="{9C11EFBC-2379-4AFF-88F3-1CDBE8EDDE2B}"/>
                    </a:ext>
                  </a:extLst>
                </p:cNvPr>
                <p:cNvGrpSpPr/>
                <p:nvPr/>
              </p:nvGrpSpPr>
              <p:grpSpPr>
                <a:xfrm>
                  <a:off x="120809" y="1655666"/>
                  <a:ext cx="1692000" cy="1721846"/>
                  <a:chOff x="120809" y="1655666"/>
                  <a:chExt cx="1692000" cy="1721846"/>
                </a:xfrm>
              </p:grpSpPr>
              <p:sp>
                <p:nvSpPr>
                  <p:cNvPr id="138" name="椭圆 137">
                    <a:extLst>
                      <a:ext uri="{FF2B5EF4-FFF2-40B4-BE49-F238E27FC236}">
                        <a16:creationId xmlns:a16="http://schemas.microsoft.com/office/drawing/2014/main" id="{269B15BB-6EB3-41AA-8B39-871306D8019E}"/>
                      </a:ext>
                    </a:extLst>
                  </p:cNvPr>
                  <p:cNvSpPr>
                    <a:spLocks noChangeAspect="1"/>
                  </p:cNvSpPr>
                  <p:nvPr/>
                </p:nvSpPr>
                <p:spPr>
                  <a:xfrm flipV="1">
                    <a:off x="127109" y="1720850"/>
                    <a:ext cx="1606442" cy="1634135"/>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a:solidFill>
                      <a:srgbClr val="1EDBF7">
                        <a:alpha val="36000"/>
                      </a:srgbClr>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9" name="组合 138">
                    <a:extLst>
                      <a:ext uri="{FF2B5EF4-FFF2-40B4-BE49-F238E27FC236}">
                        <a16:creationId xmlns:a16="http://schemas.microsoft.com/office/drawing/2014/main" id="{BD094281-4F8C-4C30-B036-5FA526E9A01D}"/>
                      </a:ext>
                    </a:extLst>
                  </p:cNvPr>
                  <p:cNvGrpSpPr>
                    <a:grpSpLocks noChangeAspect="1"/>
                  </p:cNvGrpSpPr>
                  <p:nvPr/>
                </p:nvGrpSpPr>
                <p:grpSpPr>
                  <a:xfrm>
                    <a:off x="120809" y="1655666"/>
                    <a:ext cx="1692000" cy="1721846"/>
                    <a:chOff x="3195638" y="4367213"/>
                    <a:chExt cx="1439863" cy="1465262"/>
                  </a:xfrm>
                </p:grpSpPr>
                <p:sp>
                  <p:nvSpPr>
                    <p:cNvPr id="140" name="Freeform 257">
                      <a:extLst>
                        <a:ext uri="{FF2B5EF4-FFF2-40B4-BE49-F238E27FC236}">
                          <a16:creationId xmlns:a16="http://schemas.microsoft.com/office/drawing/2014/main" id="{E80B70BB-11D0-4524-B7F0-92DAB371ABAD}"/>
                        </a:ext>
                      </a:extLst>
                    </p:cNvPr>
                    <p:cNvSpPr>
                      <a:spLocks/>
                    </p:cNvSpPr>
                    <p:nvPr/>
                  </p:nvSpPr>
                  <p:spPr bwMode="auto">
                    <a:xfrm>
                      <a:off x="3195638" y="4445000"/>
                      <a:ext cx="485775" cy="665163"/>
                    </a:xfrm>
                    <a:custGeom>
                      <a:avLst/>
                      <a:gdLst>
                        <a:gd name="T0" fmla="*/ 68 w 69"/>
                        <a:gd name="T1" fmla="*/ 3 h 94"/>
                        <a:gd name="T2" fmla="*/ 63 w 69"/>
                        <a:gd name="T3" fmla="*/ 4 h 94"/>
                        <a:gd name="T4" fmla="*/ 58 w 69"/>
                        <a:gd name="T5" fmla="*/ 7 h 94"/>
                        <a:gd name="T6" fmla="*/ 55 w 69"/>
                        <a:gd name="T7" fmla="*/ 8 h 94"/>
                        <a:gd name="T8" fmla="*/ 53 w 69"/>
                        <a:gd name="T9" fmla="*/ 9 h 94"/>
                        <a:gd name="T10" fmla="*/ 51 w 69"/>
                        <a:gd name="T11" fmla="*/ 10 h 94"/>
                        <a:gd name="T12" fmla="*/ 47 w 69"/>
                        <a:gd name="T13" fmla="*/ 12 h 94"/>
                        <a:gd name="T14" fmla="*/ 44 w 69"/>
                        <a:gd name="T15" fmla="*/ 15 h 94"/>
                        <a:gd name="T16" fmla="*/ 40 w 69"/>
                        <a:gd name="T17" fmla="*/ 18 h 94"/>
                        <a:gd name="T18" fmla="*/ 38 w 69"/>
                        <a:gd name="T19" fmla="*/ 19 h 94"/>
                        <a:gd name="T20" fmla="*/ 36 w 69"/>
                        <a:gd name="T21" fmla="*/ 21 h 94"/>
                        <a:gd name="T22" fmla="*/ 28 w 69"/>
                        <a:gd name="T23" fmla="*/ 29 h 94"/>
                        <a:gd name="T24" fmla="*/ 24 w 69"/>
                        <a:gd name="T25" fmla="*/ 33 h 94"/>
                        <a:gd name="T26" fmla="*/ 21 w 69"/>
                        <a:gd name="T27" fmla="*/ 37 h 94"/>
                        <a:gd name="T28" fmla="*/ 15 w 69"/>
                        <a:gd name="T29" fmla="*/ 47 h 94"/>
                        <a:gd name="T30" fmla="*/ 12 w 69"/>
                        <a:gd name="T31" fmla="*/ 51 h 94"/>
                        <a:gd name="T32" fmla="*/ 10 w 69"/>
                        <a:gd name="T33" fmla="*/ 56 h 94"/>
                        <a:gd name="T34" fmla="*/ 7 w 69"/>
                        <a:gd name="T35" fmla="*/ 66 h 94"/>
                        <a:gd name="T36" fmla="*/ 4 w 69"/>
                        <a:gd name="T37" fmla="*/ 74 h 94"/>
                        <a:gd name="T38" fmla="*/ 3 w 69"/>
                        <a:gd name="T39" fmla="*/ 88 h 94"/>
                        <a:gd name="T40" fmla="*/ 2 w 69"/>
                        <a:gd name="T41" fmla="*/ 93 h 94"/>
                        <a:gd name="T42" fmla="*/ 1 w 69"/>
                        <a:gd name="T43" fmla="*/ 94 h 94"/>
                        <a:gd name="T44" fmla="*/ 1 w 69"/>
                        <a:gd name="T45" fmla="*/ 93 h 94"/>
                        <a:gd name="T46" fmla="*/ 1 w 69"/>
                        <a:gd name="T47" fmla="*/ 88 h 94"/>
                        <a:gd name="T48" fmla="*/ 2 w 69"/>
                        <a:gd name="T49" fmla="*/ 74 h 94"/>
                        <a:gd name="T50" fmla="*/ 5 w 69"/>
                        <a:gd name="T51" fmla="*/ 65 h 94"/>
                        <a:gd name="T52" fmla="*/ 8 w 69"/>
                        <a:gd name="T53" fmla="*/ 55 h 94"/>
                        <a:gd name="T54" fmla="*/ 11 w 69"/>
                        <a:gd name="T55" fmla="*/ 51 h 94"/>
                        <a:gd name="T56" fmla="*/ 13 w 69"/>
                        <a:gd name="T57" fmla="*/ 46 h 94"/>
                        <a:gd name="T58" fmla="*/ 19 w 69"/>
                        <a:gd name="T59" fmla="*/ 36 h 94"/>
                        <a:gd name="T60" fmla="*/ 23 w 69"/>
                        <a:gd name="T61" fmla="*/ 32 h 94"/>
                        <a:gd name="T62" fmla="*/ 27 w 69"/>
                        <a:gd name="T63" fmla="*/ 27 h 94"/>
                        <a:gd name="T64" fmla="*/ 34 w 69"/>
                        <a:gd name="T65" fmla="*/ 20 h 94"/>
                        <a:gd name="T66" fmla="*/ 36 w 69"/>
                        <a:gd name="T67" fmla="*/ 18 h 94"/>
                        <a:gd name="T68" fmla="*/ 38 w 69"/>
                        <a:gd name="T69" fmla="*/ 16 h 94"/>
                        <a:gd name="T70" fmla="*/ 42 w 69"/>
                        <a:gd name="T71" fmla="*/ 13 h 94"/>
                        <a:gd name="T72" fmla="*/ 46 w 69"/>
                        <a:gd name="T73" fmla="*/ 11 h 94"/>
                        <a:gd name="T74" fmla="*/ 50 w 69"/>
                        <a:gd name="T75" fmla="*/ 8 h 94"/>
                        <a:gd name="T76" fmla="*/ 52 w 69"/>
                        <a:gd name="T77" fmla="*/ 7 h 94"/>
                        <a:gd name="T78" fmla="*/ 54 w 69"/>
                        <a:gd name="T79" fmla="*/ 6 h 94"/>
                        <a:gd name="T80" fmla="*/ 57 w 69"/>
                        <a:gd name="T81" fmla="*/ 5 h 94"/>
                        <a:gd name="T82" fmla="*/ 63 w 69"/>
                        <a:gd name="T83" fmla="*/ 2 h 94"/>
                        <a:gd name="T84" fmla="*/ 68 w 69"/>
                        <a:gd name="T85" fmla="*/ 1 h 94"/>
                        <a:gd name="T86" fmla="*/ 69 w 69"/>
                        <a:gd name="T87" fmla="*/ 1 h 94"/>
                        <a:gd name="T88" fmla="*/ 68 w 69"/>
                        <a:gd name="T89" fmla="*/ 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4">
                          <a:moveTo>
                            <a:pt x="68" y="3"/>
                          </a:moveTo>
                          <a:cubicBezTo>
                            <a:pt x="68" y="3"/>
                            <a:pt x="66" y="3"/>
                            <a:pt x="63" y="4"/>
                          </a:cubicBezTo>
                          <a:cubicBezTo>
                            <a:pt x="62" y="5"/>
                            <a:pt x="60" y="6"/>
                            <a:pt x="58" y="7"/>
                          </a:cubicBezTo>
                          <a:cubicBezTo>
                            <a:pt x="57" y="7"/>
                            <a:pt x="56" y="8"/>
                            <a:pt x="55" y="8"/>
                          </a:cubicBezTo>
                          <a:cubicBezTo>
                            <a:pt x="54" y="8"/>
                            <a:pt x="54" y="9"/>
                            <a:pt x="53" y="9"/>
                          </a:cubicBezTo>
                          <a:cubicBezTo>
                            <a:pt x="52" y="9"/>
                            <a:pt x="52" y="10"/>
                            <a:pt x="51" y="10"/>
                          </a:cubicBezTo>
                          <a:cubicBezTo>
                            <a:pt x="50" y="11"/>
                            <a:pt x="49" y="12"/>
                            <a:pt x="47" y="12"/>
                          </a:cubicBezTo>
                          <a:cubicBezTo>
                            <a:pt x="46" y="13"/>
                            <a:pt x="45" y="14"/>
                            <a:pt x="44" y="15"/>
                          </a:cubicBezTo>
                          <a:cubicBezTo>
                            <a:pt x="42" y="16"/>
                            <a:pt x="41" y="17"/>
                            <a:pt x="40" y="18"/>
                          </a:cubicBezTo>
                          <a:cubicBezTo>
                            <a:pt x="39" y="18"/>
                            <a:pt x="38" y="19"/>
                            <a:pt x="38" y="19"/>
                          </a:cubicBezTo>
                          <a:cubicBezTo>
                            <a:pt x="37" y="20"/>
                            <a:pt x="36" y="21"/>
                            <a:pt x="36" y="21"/>
                          </a:cubicBezTo>
                          <a:cubicBezTo>
                            <a:pt x="33" y="24"/>
                            <a:pt x="30" y="26"/>
                            <a:pt x="28" y="29"/>
                          </a:cubicBezTo>
                          <a:cubicBezTo>
                            <a:pt x="27" y="30"/>
                            <a:pt x="25" y="31"/>
                            <a:pt x="24" y="33"/>
                          </a:cubicBezTo>
                          <a:cubicBezTo>
                            <a:pt x="23" y="34"/>
                            <a:pt x="22" y="36"/>
                            <a:pt x="21" y="37"/>
                          </a:cubicBezTo>
                          <a:cubicBezTo>
                            <a:pt x="19" y="40"/>
                            <a:pt x="17" y="43"/>
                            <a:pt x="15" y="47"/>
                          </a:cubicBezTo>
                          <a:cubicBezTo>
                            <a:pt x="14" y="48"/>
                            <a:pt x="13" y="50"/>
                            <a:pt x="12" y="51"/>
                          </a:cubicBezTo>
                          <a:cubicBezTo>
                            <a:pt x="12" y="53"/>
                            <a:pt x="11" y="55"/>
                            <a:pt x="10" y="56"/>
                          </a:cubicBezTo>
                          <a:cubicBezTo>
                            <a:pt x="9" y="59"/>
                            <a:pt x="8" y="63"/>
                            <a:pt x="7" y="66"/>
                          </a:cubicBezTo>
                          <a:cubicBezTo>
                            <a:pt x="6" y="69"/>
                            <a:pt x="5" y="72"/>
                            <a:pt x="4" y="74"/>
                          </a:cubicBezTo>
                          <a:cubicBezTo>
                            <a:pt x="4" y="80"/>
                            <a:pt x="3" y="84"/>
                            <a:pt x="3" y="88"/>
                          </a:cubicBezTo>
                          <a:cubicBezTo>
                            <a:pt x="3" y="91"/>
                            <a:pt x="2" y="93"/>
                            <a:pt x="2" y="93"/>
                          </a:cubicBezTo>
                          <a:cubicBezTo>
                            <a:pt x="2" y="93"/>
                            <a:pt x="2" y="94"/>
                            <a:pt x="1" y="94"/>
                          </a:cubicBezTo>
                          <a:cubicBezTo>
                            <a:pt x="1" y="94"/>
                            <a:pt x="0" y="93"/>
                            <a:pt x="1" y="93"/>
                          </a:cubicBezTo>
                          <a:cubicBezTo>
                            <a:pt x="1" y="93"/>
                            <a:pt x="1" y="91"/>
                            <a:pt x="1" y="88"/>
                          </a:cubicBezTo>
                          <a:cubicBezTo>
                            <a:pt x="1" y="84"/>
                            <a:pt x="2" y="80"/>
                            <a:pt x="2" y="74"/>
                          </a:cubicBezTo>
                          <a:cubicBezTo>
                            <a:pt x="3" y="71"/>
                            <a:pt x="4" y="68"/>
                            <a:pt x="5" y="65"/>
                          </a:cubicBezTo>
                          <a:cubicBezTo>
                            <a:pt x="6" y="62"/>
                            <a:pt x="7" y="59"/>
                            <a:pt x="8" y="55"/>
                          </a:cubicBezTo>
                          <a:cubicBezTo>
                            <a:pt x="9" y="54"/>
                            <a:pt x="10" y="52"/>
                            <a:pt x="11" y="51"/>
                          </a:cubicBezTo>
                          <a:cubicBezTo>
                            <a:pt x="11" y="49"/>
                            <a:pt x="12" y="47"/>
                            <a:pt x="13" y="46"/>
                          </a:cubicBezTo>
                          <a:cubicBezTo>
                            <a:pt x="15" y="42"/>
                            <a:pt x="17" y="39"/>
                            <a:pt x="19" y="36"/>
                          </a:cubicBezTo>
                          <a:cubicBezTo>
                            <a:pt x="20" y="35"/>
                            <a:pt x="22" y="33"/>
                            <a:pt x="23" y="32"/>
                          </a:cubicBezTo>
                          <a:cubicBezTo>
                            <a:pt x="24" y="30"/>
                            <a:pt x="25" y="29"/>
                            <a:pt x="27" y="27"/>
                          </a:cubicBezTo>
                          <a:cubicBezTo>
                            <a:pt x="29" y="24"/>
                            <a:pt x="32" y="22"/>
                            <a:pt x="34" y="20"/>
                          </a:cubicBezTo>
                          <a:cubicBezTo>
                            <a:pt x="35" y="19"/>
                            <a:pt x="36" y="18"/>
                            <a:pt x="36" y="18"/>
                          </a:cubicBezTo>
                          <a:cubicBezTo>
                            <a:pt x="37" y="17"/>
                            <a:pt x="38" y="17"/>
                            <a:pt x="38" y="16"/>
                          </a:cubicBezTo>
                          <a:cubicBezTo>
                            <a:pt x="40" y="15"/>
                            <a:pt x="41" y="14"/>
                            <a:pt x="42" y="13"/>
                          </a:cubicBezTo>
                          <a:cubicBezTo>
                            <a:pt x="44" y="12"/>
                            <a:pt x="45" y="12"/>
                            <a:pt x="46" y="11"/>
                          </a:cubicBezTo>
                          <a:cubicBezTo>
                            <a:pt x="48" y="10"/>
                            <a:pt x="49" y="9"/>
                            <a:pt x="50" y="8"/>
                          </a:cubicBezTo>
                          <a:cubicBezTo>
                            <a:pt x="51" y="8"/>
                            <a:pt x="51" y="8"/>
                            <a:pt x="52" y="7"/>
                          </a:cubicBezTo>
                          <a:cubicBezTo>
                            <a:pt x="53" y="7"/>
                            <a:pt x="53" y="7"/>
                            <a:pt x="54" y="6"/>
                          </a:cubicBezTo>
                          <a:cubicBezTo>
                            <a:pt x="55" y="6"/>
                            <a:pt x="56" y="5"/>
                            <a:pt x="57" y="5"/>
                          </a:cubicBezTo>
                          <a:cubicBezTo>
                            <a:pt x="59" y="4"/>
                            <a:pt x="61" y="3"/>
                            <a:pt x="63" y="2"/>
                          </a:cubicBezTo>
                          <a:cubicBezTo>
                            <a:pt x="66" y="1"/>
                            <a:pt x="68" y="1"/>
                            <a:pt x="68" y="1"/>
                          </a:cubicBezTo>
                          <a:cubicBezTo>
                            <a:pt x="68" y="0"/>
                            <a:pt x="69" y="1"/>
                            <a:pt x="69" y="1"/>
                          </a:cubicBezTo>
                          <a:cubicBezTo>
                            <a:pt x="69" y="2"/>
                            <a:pt x="69" y="2"/>
                            <a:pt x="68"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1" name="Freeform 258">
                      <a:extLst>
                        <a:ext uri="{FF2B5EF4-FFF2-40B4-BE49-F238E27FC236}">
                          <a16:creationId xmlns:a16="http://schemas.microsoft.com/office/drawing/2014/main" id="{0C78F06D-1C07-4B86-9CC8-3521B569E3D7}"/>
                        </a:ext>
                      </a:extLst>
                    </p:cNvPr>
                    <p:cNvSpPr>
                      <a:spLocks/>
                    </p:cNvSpPr>
                    <p:nvPr/>
                  </p:nvSpPr>
                  <p:spPr bwMode="auto">
                    <a:xfrm>
                      <a:off x="3308350" y="4649788"/>
                      <a:ext cx="84138" cy="92075"/>
                    </a:xfrm>
                    <a:custGeom>
                      <a:avLst/>
                      <a:gdLst>
                        <a:gd name="T0" fmla="*/ 10 w 12"/>
                        <a:gd name="T1" fmla="*/ 0 h 13"/>
                        <a:gd name="T2" fmla="*/ 0 w 12"/>
                        <a:gd name="T3" fmla="*/ 13 h 13"/>
                        <a:gd name="T4" fmla="*/ 2 w 12"/>
                        <a:gd name="T5" fmla="*/ 13 h 13"/>
                        <a:gd name="T6" fmla="*/ 6 w 12"/>
                        <a:gd name="T7" fmla="*/ 12 h 13"/>
                        <a:gd name="T8" fmla="*/ 12 w 12"/>
                        <a:gd name="T9" fmla="*/ 12 h 13"/>
                        <a:gd name="T10" fmla="*/ 11 w 12"/>
                        <a:gd name="T11" fmla="*/ 6 h 13"/>
                        <a:gd name="T12" fmla="*/ 10 w 12"/>
                        <a:gd name="T13" fmla="*/ 2 h 13"/>
                        <a:gd name="T14" fmla="*/ 10 w 12"/>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3">
                          <a:moveTo>
                            <a:pt x="10" y="0"/>
                          </a:moveTo>
                          <a:cubicBezTo>
                            <a:pt x="10" y="0"/>
                            <a:pt x="0" y="13"/>
                            <a:pt x="0" y="13"/>
                          </a:cubicBezTo>
                          <a:cubicBezTo>
                            <a:pt x="0" y="13"/>
                            <a:pt x="1" y="13"/>
                            <a:pt x="2" y="13"/>
                          </a:cubicBezTo>
                          <a:cubicBezTo>
                            <a:pt x="3" y="13"/>
                            <a:pt x="5" y="12"/>
                            <a:pt x="6" y="12"/>
                          </a:cubicBezTo>
                          <a:cubicBezTo>
                            <a:pt x="9" y="12"/>
                            <a:pt x="12" y="12"/>
                            <a:pt x="12" y="12"/>
                          </a:cubicBezTo>
                          <a:cubicBezTo>
                            <a:pt x="12" y="12"/>
                            <a:pt x="11" y="9"/>
                            <a:pt x="11" y="6"/>
                          </a:cubicBezTo>
                          <a:cubicBezTo>
                            <a:pt x="10" y="5"/>
                            <a:pt x="10" y="3"/>
                            <a:pt x="10" y="2"/>
                          </a:cubicBezTo>
                          <a:cubicBezTo>
                            <a:pt x="10" y="1"/>
                            <a:pt x="10" y="0"/>
                            <a:pt x="1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2" name="Freeform 259">
                      <a:extLst>
                        <a:ext uri="{FF2B5EF4-FFF2-40B4-BE49-F238E27FC236}">
                          <a16:creationId xmlns:a16="http://schemas.microsoft.com/office/drawing/2014/main" id="{60F12091-B449-45D8-B81A-9927658B6A1A}"/>
                        </a:ext>
                      </a:extLst>
                    </p:cNvPr>
                    <p:cNvSpPr>
                      <a:spLocks/>
                    </p:cNvSpPr>
                    <p:nvPr/>
                  </p:nvSpPr>
                  <p:spPr bwMode="auto">
                    <a:xfrm>
                      <a:off x="3208338" y="4692650"/>
                      <a:ext cx="85725" cy="141288"/>
                    </a:xfrm>
                    <a:custGeom>
                      <a:avLst/>
                      <a:gdLst>
                        <a:gd name="T0" fmla="*/ 11 w 12"/>
                        <a:gd name="T1" fmla="*/ 2 h 20"/>
                        <a:gd name="T2" fmla="*/ 6 w 12"/>
                        <a:gd name="T3" fmla="*/ 10 h 20"/>
                        <a:gd name="T4" fmla="*/ 3 w 12"/>
                        <a:gd name="T5" fmla="*/ 17 h 20"/>
                        <a:gd name="T6" fmla="*/ 2 w 12"/>
                        <a:gd name="T7" fmla="*/ 19 h 20"/>
                        <a:gd name="T8" fmla="*/ 2 w 12"/>
                        <a:gd name="T9" fmla="*/ 19 h 20"/>
                        <a:gd name="T10" fmla="*/ 1 w 12"/>
                        <a:gd name="T11" fmla="*/ 20 h 20"/>
                        <a:gd name="T12" fmla="*/ 0 w 12"/>
                        <a:gd name="T13" fmla="*/ 19 h 20"/>
                        <a:gd name="T14" fmla="*/ 0 w 12"/>
                        <a:gd name="T15" fmla="*/ 18 h 20"/>
                        <a:gd name="T16" fmla="*/ 1 w 12"/>
                        <a:gd name="T17" fmla="*/ 16 h 20"/>
                        <a:gd name="T18" fmla="*/ 4 w 12"/>
                        <a:gd name="T19" fmla="*/ 9 h 20"/>
                        <a:gd name="T20" fmla="*/ 10 w 12"/>
                        <a:gd name="T21" fmla="*/ 0 h 20"/>
                        <a:gd name="T22" fmla="*/ 11 w 12"/>
                        <a:gd name="T23" fmla="*/ 0 h 20"/>
                        <a:gd name="T24" fmla="*/ 11 w 12"/>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1" y="2"/>
                          </a:moveTo>
                          <a:cubicBezTo>
                            <a:pt x="11" y="2"/>
                            <a:pt x="9" y="6"/>
                            <a:pt x="6" y="10"/>
                          </a:cubicBezTo>
                          <a:cubicBezTo>
                            <a:pt x="5" y="13"/>
                            <a:pt x="4" y="15"/>
                            <a:pt x="3" y="17"/>
                          </a:cubicBezTo>
                          <a:cubicBezTo>
                            <a:pt x="3" y="17"/>
                            <a:pt x="2" y="18"/>
                            <a:pt x="2" y="19"/>
                          </a:cubicBezTo>
                          <a:cubicBezTo>
                            <a:pt x="2" y="19"/>
                            <a:pt x="2" y="19"/>
                            <a:pt x="2" y="19"/>
                          </a:cubicBezTo>
                          <a:cubicBezTo>
                            <a:pt x="2" y="20"/>
                            <a:pt x="1" y="20"/>
                            <a:pt x="1" y="20"/>
                          </a:cubicBezTo>
                          <a:cubicBezTo>
                            <a:pt x="0" y="20"/>
                            <a:pt x="0" y="19"/>
                            <a:pt x="0" y="19"/>
                          </a:cubicBezTo>
                          <a:cubicBezTo>
                            <a:pt x="0" y="19"/>
                            <a:pt x="0" y="18"/>
                            <a:pt x="0" y="18"/>
                          </a:cubicBezTo>
                          <a:cubicBezTo>
                            <a:pt x="1" y="17"/>
                            <a:pt x="1" y="17"/>
                            <a:pt x="1" y="16"/>
                          </a:cubicBezTo>
                          <a:cubicBezTo>
                            <a:pt x="2" y="14"/>
                            <a:pt x="3" y="12"/>
                            <a:pt x="4" y="9"/>
                          </a:cubicBezTo>
                          <a:cubicBezTo>
                            <a:pt x="7" y="5"/>
                            <a:pt x="10" y="0"/>
                            <a:pt x="10" y="0"/>
                          </a:cubicBezTo>
                          <a:cubicBezTo>
                            <a:pt x="10" y="0"/>
                            <a:pt x="11" y="0"/>
                            <a:pt x="11" y="0"/>
                          </a:cubicBezTo>
                          <a:cubicBezTo>
                            <a:pt x="12" y="0"/>
                            <a:pt x="12" y="1"/>
                            <a:pt x="11"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3" name="Freeform 260">
                      <a:extLst>
                        <a:ext uri="{FF2B5EF4-FFF2-40B4-BE49-F238E27FC236}">
                          <a16:creationId xmlns:a16="http://schemas.microsoft.com/office/drawing/2014/main" id="{7358CDD7-24E9-458F-AE2E-15FE587F590D}"/>
                        </a:ext>
                      </a:extLst>
                    </p:cNvPr>
                    <p:cNvSpPr>
                      <a:spLocks/>
                    </p:cNvSpPr>
                    <p:nvPr/>
                  </p:nvSpPr>
                  <p:spPr bwMode="auto">
                    <a:xfrm>
                      <a:off x="3308350" y="4614863"/>
                      <a:ext cx="41275" cy="49213"/>
                    </a:xfrm>
                    <a:custGeom>
                      <a:avLst/>
                      <a:gdLst>
                        <a:gd name="T0" fmla="*/ 6 w 6"/>
                        <a:gd name="T1" fmla="*/ 2 h 7"/>
                        <a:gd name="T2" fmla="*/ 4 w 6"/>
                        <a:gd name="T3" fmla="*/ 4 h 7"/>
                        <a:gd name="T4" fmla="*/ 2 w 6"/>
                        <a:gd name="T5" fmla="*/ 7 h 7"/>
                        <a:gd name="T6" fmla="*/ 0 w 6"/>
                        <a:gd name="T7" fmla="*/ 7 h 7"/>
                        <a:gd name="T8" fmla="*/ 0 w 6"/>
                        <a:gd name="T9" fmla="*/ 5 h 7"/>
                        <a:gd name="T10" fmla="*/ 2 w 6"/>
                        <a:gd name="T11" fmla="*/ 3 h 7"/>
                        <a:gd name="T12" fmla="*/ 4 w 6"/>
                        <a:gd name="T13" fmla="*/ 1 h 7"/>
                        <a:gd name="T14" fmla="*/ 6 w 6"/>
                        <a:gd name="T15" fmla="*/ 0 h 7"/>
                        <a:gd name="T16" fmla="*/ 6 w 6"/>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6" y="2"/>
                          </a:moveTo>
                          <a:cubicBezTo>
                            <a:pt x="6" y="2"/>
                            <a:pt x="5" y="3"/>
                            <a:pt x="4" y="4"/>
                          </a:cubicBezTo>
                          <a:cubicBezTo>
                            <a:pt x="3" y="5"/>
                            <a:pt x="2" y="7"/>
                            <a:pt x="2" y="7"/>
                          </a:cubicBezTo>
                          <a:cubicBezTo>
                            <a:pt x="1" y="7"/>
                            <a:pt x="1" y="7"/>
                            <a:pt x="0" y="7"/>
                          </a:cubicBezTo>
                          <a:cubicBezTo>
                            <a:pt x="0" y="7"/>
                            <a:pt x="0" y="6"/>
                            <a:pt x="0" y="5"/>
                          </a:cubicBezTo>
                          <a:cubicBezTo>
                            <a:pt x="0" y="5"/>
                            <a:pt x="1" y="4"/>
                            <a:pt x="2" y="3"/>
                          </a:cubicBezTo>
                          <a:cubicBezTo>
                            <a:pt x="3" y="2"/>
                            <a:pt x="4" y="1"/>
                            <a:pt x="4" y="1"/>
                          </a:cubicBezTo>
                          <a:cubicBezTo>
                            <a:pt x="5" y="0"/>
                            <a:pt x="5" y="0"/>
                            <a:pt x="6" y="0"/>
                          </a:cubicBezTo>
                          <a:cubicBezTo>
                            <a:pt x="6" y="1"/>
                            <a:pt x="6" y="1"/>
                            <a:pt x="6"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4" name="Freeform 261">
                      <a:extLst>
                        <a:ext uri="{FF2B5EF4-FFF2-40B4-BE49-F238E27FC236}">
                          <a16:creationId xmlns:a16="http://schemas.microsoft.com/office/drawing/2014/main" id="{4C7CC67F-F641-4922-AE7B-4805C22C3E99}"/>
                        </a:ext>
                      </a:extLst>
                    </p:cNvPr>
                    <p:cNvSpPr>
                      <a:spLocks/>
                    </p:cNvSpPr>
                    <p:nvPr/>
                  </p:nvSpPr>
                  <p:spPr bwMode="auto">
                    <a:xfrm>
                      <a:off x="3681413" y="4408488"/>
                      <a:ext cx="769938" cy="298450"/>
                    </a:xfrm>
                    <a:custGeom>
                      <a:avLst/>
                      <a:gdLst>
                        <a:gd name="T0" fmla="*/ 107 w 109"/>
                        <a:gd name="T1" fmla="*/ 41 h 42"/>
                        <a:gd name="T2" fmla="*/ 104 w 109"/>
                        <a:gd name="T3" fmla="*/ 37 h 42"/>
                        <a:gd name="T4" fmla="*/ 100 w 109"/>
                        <a:gd name="T5" fmla="*/ 33 h 42"/>
                        <a:gd name="T6" fmla="*/ 98 w 109"/>
                        <a:gd name="T7" fmla="*/ 30 h 42"/>
                        <a:gd name="T8" fmla="*/ 95 w 109"/>
                        <a:gd name="T9" fmla="*/ 28 h 42"/>
                        <a:gd name="T10" fmla="*/ 92 w 109"/>
                        <a:gd name="T11" fmla="*/ 25 h 42"/>
                        <a:gd name="T12" fmla="*/ 88 w 109"/>
                        <a:gd name="T13" fmla="*/ 22 h 42"/>
                        <a:gd name="T14" fmla="*/ 84 w 109"/>
                        <a:gd name="T15" fmla="*/ 19 h 42"/>
                        <a:gd name="T16" fmla="*/ 80 w 109"/>
                        <a:gd name="T17" fmla="*/ 16 h 42"/>
                        <a:gd name="T18" fmla="*/ 75 w 109"/>
                        <a:gd name="T19" fmla="*/ 14 h 42"/>
                        <a:gd name="T20" fmla="*/ 70 w 109"/>
                        <a:gd name="T21" fmla="*/ 11 h 42"/>
                        <a:gd name="T22" fmla="*/ 68 w 109"/>
                        <a:gd name="T23" fmla="*/ 10 h 42"/>
                        <a:gd name="T24" fmla="*/ 65 w 109"/>
                        <a:gd name="T25" fmla="*/ 9 h 42"/>
                        <a:gd name="T26" fmla="*/ 60 w 109"/>
                        <a:gd name="T27" fmla="*/ 7 h 42"/>
                        <a:gd name="T28" fmla="*/ 19 w 109"/>
                        <a:gd name="T29" fmla="*/ 3 h 42"/>
                        <a:gd name="T30" fmla="*/ 12 w 109"/>
                        <a:gd name="T31" fmla="*/ 4 h 42"/>
                        <a:gd name="T32" fmla="*/ 9 w 109"/>
                        <a:gd name="T33" fmla="*/ 5 h 42"/>
                        <a:gd name="T34" fmla="*/ 6 w 109"/>
                        <a:gd name="T35" fmla="*/ 6 h 42"/>
                        <a:gd name="T36" fmla="*/ 2 w 109"/>
                        <a:gd name="T37" fmla="*/ 6 h 42"/>
                        <a:gd name="T38" fmla="*/ 1 w 109"/>
                        <a:gd name="T39" fmla="*/ 7 h 42"/>
                        <a:gd name="T40" fmla="*/ 0 w 109"/>
                        <a:gd name="T41" fmla="*/ 6 h 42"/>
                        <a:gd name="T42" fmla="*/ 1 w 109"/>
                        <a:gd name="T43" fmla="*/ 5 h 42"/>
                        <a:gd name="T44" fmla="*/ 2 w 109"/>
                        <a:gd name="T45" fmla="*/ 5 h 42"/>
                        <a:gd name="T46" fmla="*/ 6 w 109"/>
                        <a:gd name="T47" fmla="*/ 4 h 42"/>
                        <a:gd name="T48" fmla="*/ 8 w 109"/>
                        <a:gd name="T49" fmla="*/ 3 h 42"/>
                        <a:gd name="T50" fmla="*/ 11 w 109"/>
                        <a:gd name="T51" fmla="*/ 2 h 42"/>
                        <a:gd name="T52" fmla="*/ 19 w 109"/>
                        <a:gd name="T53" fmla="*/ 1 h 42"/>
                        <a:gd name="T54" fmla="*/ 60 w 109"/>
                        <a:gd name="T55" fmla="*/ 5 h 42"/>
                        <a:gd name="T56" fmla="*/ 66 w 109"/>
                        <a:gd name="T57" fmla="*/ 7 h 42"/>
                        <a:gd name="T58" fmla="*/ 68 w 109"/>
                        <a:gd name="T59" fmla="*/ 8 h 42"/>
                        <a:gd name="T60" fmla="*/ 71 w 109"/>
                        <a:gd name="T61" fmla="*/ 9 h 42"/>
                        <a:gd name="T62" fmla="*/ 76 w 109"/>
                        <a:gd name="T63" fmla="*/ 12 h 42"/>
                        <a:gd name="T64" fmla="*/ 81 w 109"/>
                        <a:gd name="T65" fmla="*/ 15 h 42"/>
                        <a:gd name="T66" fmla="*/ 85 w 109"/>
                        <a:gd name="T67" fmla="*/ 17 h 42"/>
                        <a:gd name="T68" fmla="*/ 89 w 109"/>
                        <a:gd name="T69" fmla="*/ 20 h 42"/>
                        <a:gd name="T70" fmla="*/ 93 w 109"/>
                        <a:gd name="T71" fmla="*/ 23 h 42"/>
                        <a:gd name="T72" fmla="*/ 96 w 109"/>
                        <a:gd name="T73" fmla="*/ 26 h 42"/>
                        <a:gd name="T74" fmla="*/ 99 w 109"/>
                        <a:gd name="T75" fmla="*/ 29 h 42"/>
                        <a:gd name="T76" fmla="*/ 102 w 109"/>
                        <a:gd name="T77" fmla="*/ 32 h 42"/>
                        <a:gd name="T78" fmla="*/ 106 w 109"/>
                        <a:gd name="T79" fmla="*/ 36 h 42"/>
                        <a:gd name="T80" fmla="*/ 109 w 109"/>
                        <a:gd name="T81" fmla="*/ 40 h 42"/>
                        <a:gd name="T82" fmla="*/ 109 w 109"/>
                        <a:gd name="T83" fmla="*/ 42 h 42"/>
                        <a:gd name="T84" fmla="*/ 107 w 109"/>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07" y="41"/>
                          </a:moveTo>
                          <a:cubicBezTo>
                            <a:pt x="107" y="41"/>
                            <a:pt x="106" y="40"/>
                            <a:pt x="104" y="37"/>
                          </a:cubicBezTo>
                          <a:cubicBezTo>
                            <a:pt x="103" y="36"/>
                            <a:pt x="102" y="35"/>
                            <a:pt x="100" y="33"/>
                          </a:cubicBezTo>
                          <a:cubicBezTo>
                            <a:pt x="100" y="32"/>
                            <a:pt x="99" y="31"/>
                            <a:pt x="98" y="30"/>
                          </a:cubicBezTo>
                          <a:cubicBezTo>
                            <a:pt x="97" y="29"/>
                            <a:pt x="96" y="29"/>
                            <a:pt x="95" y="28"/>
                          </a:cubicBezTo>
                          <a:cubicBezTo>
                            <a:pt x="94" y="27"/>
                            <a:pt x="93" y="26"/>
                            <a:pt x="92" y="25"/>
                          </a:cubicBezTo>
                          <a:cubicBezTo>
                            <a:pt x="90" y="24"/>
                            <a:pt x="89" y="23"/>
                            <a:pt x="88" y="22"/>
                          </a:cubicBezTo>
                          <a:cubicBezTo>
                            <a:pt x="87" y="21"/>
                            <a:pt x="85" y="20"/>
                            <a:pt x="84" y="19"/>
                          </a:cubicBezTo>
                          <a:cubicBezTo>
                            <a:pt x="83" y="18"/>
                            <a:pt x="81" y="17"/>
                            <a:pt x="80" y="16"/>
                          </a:cubicBezTo>
                          <a:cubicBezTo>
                            <a:pt x="78" y="15"/>
                            <a:pt x="77" y="14"/>
                            <a:pt x="75" y="14"/>
                          </a:cubicBezTo>
                          <a:cubicBezTo>
                            <a:pt x="73" y="13"/>
                            <a:pt x="72" y="12"/>
                            <a:pt x="70" y="11"/>
                          </a:cubicBezTo>
                          <a:cubicBezTo>
                            <a:pt x="68" y="10"/>
                            <a:pt x="68" y="10"/>
                            <a:pt x="68" y="10"/>
                          </a:cubicBezTo>
                          <a:cubicBezTo>
                            <a:pt x="65" y="9"/>
                            <a:pt x="65" y="9"/>
                            <a:pt x="65" y="9"/>
                          </a:cubicBezTo>
                          <a:cubicBezTo>
                            <a:pt x="63" y="8"/>
                            <a:pt x="62" y="8"/>
                            <a:pt x="60" y="7"/>
                          </a:cubicBezTo>
                          <a:cubicBezTo>
                            <a:pt x="46" y="2"/>
                            <a:pt x="30" y="2"/>
                            <a:pt x="19" y="3"/>
                          </a:cubicBezTo>
                          <a:cubicBezTo>
                            <a:pt x="17" y="3"/>
                            <a:pt x="14" y="4"/>
                            <a:pt x="12" y="4"/>
                          </a:cubicBezTo>
                          <a:cubicBezTo>
                            <a:pt x="11" y="4"/>
                            <a:pt x="10" y="5"/>
                            <a:pt x="9" y="5"/>
                          </a:cubicBezTo>
                          <a:cubicBezTo>
                            <a:pt x="8" y="5"/>
                            <a:pt x="7" y="5"/>
                            <a:pt x="6" y="6"/>
                          </a:cubicBezTo>
                          <a:cubicBezTo>
                            <a:pt x="4" y="6"/>
                            <a:pt x="3" y="6"/>
                            <a:pt x="2" y="6"/>
                          </a:cubicBezTo>
                          <a:cubicBezTo>
                            <a:pt x="2" y="7"/>
                            <a:pt x="1" y="7"/>
                            <a:pt x="1" y="7"/>
                          </a:cubicBezTo>
                          <a:cubicBezTo>
                            <a:pt x="1" y="7"/>
                            <a:pt x="0" y="7"/>
                            <a:pt x="0" y="6"/>
                          </a:cubicBezTo>
                          <a:cubicBezTo>
                            <a:pt x="0" y="6"/>
                            <a:pt x="0" y="5"/>
                            <a:pt x="1" y="5"/>
                          </a:cubicBezTo>
                          <a:cubicBezTo>
                            <a:pt x="1" y="5"/>
                            <a:pt x="1" y="5"/>
                            <a:pt x="2" y="5"/>
                          </a:cubicBezTo>
                          <a:cubicBezTo>
                            <a:pt x="3" y="4"/>
                            <a:pt x="4" y="4"/>
                            <a:pt x="6" y="4"/>
                          </a:cubicBezTo>
                          <a:cubicBezTo>
                            <a:pt x="6" y="3"/>
                            <a:pt x="7" y="3"/>
                            <a:pt x="8" y="3"/>
                          </a:cubicBezTo>
                          <a:cubicBezTo>
                            <a:pt x="9" y="3"/>
                            <a:pt x="10" y="2"/>
                            <a:pt x="11" y="2"/>
                          </a:cubicBezTo>
                          <a:cubicBezTo>
                            <a:pt x="14" y="2"/>
                            <a:pt x="16" y="1"/>
                            <a:pt x="19" y="1"/>
                          </a:cubicBezTo>
                          <a:cubicBezTo>
                            <a:pt x="30" y="0"/>
                            <a:pt x="46" y="0"/>
                            <a:pt x="60" y="5"/>
                          </a:cubicBezTo>
                          <a:cubicBezTo>
                            <a:pt x="62" y="6"/>
                            <a:pt x="64" y="7"/>
                            <a:pt x="66" y="7"/>
                          </a:cubicBezTo>
                          <a:cubicBezTo>
                            <a:pt x="68" y="8"/>
                            <a:pt x="68" y="8"/>
                            <a:pt x="68" y="8"/>
                          </a:cubicBezTo>
                          <a:cubicBezTo>
                            <a:pt x="71" y="9"/>
                            <a:pt x="71" y="9"/>
                            <a:pt x="71" y="9"/>
                          </a:cubicBezTo>
                          <a:cubicBezTo>
                            <a:pt x="73" y="10"/>
                            <a:pt x="74" y="11"/>
                            <a:pt x="76" y="12"/>
                          </a:cubicBezTo>
                          <a:cubicBezTo>
                            <a:pt x="78" y="13"/>
                            <a:pt x="79" y="14"/>
                            <a:pt x="81" y="15"/>
                          </a:cubicBezTo>
                          <a:cubicBezTo>
                            <a:pt x="82" y="16"/>
                            <a:pt x="84" y="16"/>
                            <a:pt x="85" y="17"/>
                          </a:cubicBezTo>
                          <a:cubicBezTo>
                            <a:pt x="86" y="18"/>
                            <a:pt x="88" y="19"/>
                            <a:pt x="89" y="20"/>
                          </a:cubicBezTo>
                          <a:cubicBezTo>
                            <a:pt x="90" y="21"/>
                            <a:pt x="92" y="22"/>
                            <a:pt x="93" y="23"/>
                          </a:cubicBezTo>
                          <a:cubicBezTo>
                            <a:pt x="94" y="24"/>
                            <a:pt x="95" y="25"/>
                            <a:pt x="96" y="26"/>
                          </a:cubicBezTo>
                          <a:cubicBezTo>
                            <a:pt x="97" y="27"/>
                            <a:pt x="98" y="28"/>
                            <a:pt x="99" y="29"/>
                          </a:cubicBezTo>
                          <a:cubicBezTo>
                            <a:pt x="100" y="30"/>
                            <a:pt x="101" y="31"/>
                            <a:pt x="102" y="32"/>
                          </a:cubicBezTo>
                          <a:cubicBezTo>
                            <a:pt x="103" y="33"/>
                            <a:pt x="105" y="35"/>
                            <a:pt x="106" y="36"/>
                          </a:cubicBezTo>
                          <a:cubicBezTo>
                            <a:pt x="108" y="39"/>
                            <a:pt x="109" y="40"/>
                            <a:pt x="109" y="40"/>
                          </a:cubicBezTo>
                          <a:cubicBezTo>
                            <a:pt x="109" y="41"/>
                            <a:pt x="109" y="41"/>
                            <a:pt x="109" y="42"/>
                          </a:cubicBezTo>
                          <a:cubicBezTo>
                            <a:pt x="108" y="42"/>
                            <a:pt x="108" y="42"/>
                            <a:pt x="107" y="4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5" name="Freeform 262">
                      <a:extLst>
                        <a:ext uri="{FF2B5EF4-FFF2-40B4-BE49-F238E27FC236}">
                          <a16:creationId xmlns:a16="http://schemas.microsoft.com/office/drawing/2014/main" id="{3C455213-1A42-42C6-87E2-E38CFC6E6BDA}"/>
                        </a:ext>
                      </a:extLst>
                    </p:cNvPr>
                    <p:cNvSpPr>
                      <a:spLocks/>
                    </p:cNvSpPr>
                    <p:nvPr/>
                  </p:nvSpPr>
                  <p:spPr bwMode="auto">
                    <a:xfrm>
                      <a:off x="4062413" y="4437063"/>
                      <a:ext cx="106363" cy="77788"/>
                    </a:xfrm>
                    <a:custGeom>
                      <a:avLst/>
                      <a:gdLst>
                        <a:gd name="T0" fmla="*/ 15 w 15"/>
                        <a:gd name="T1" fmla="*/ 5 h 11"/>
                        <a:gd name="T2" fmla="*/ 12 w 15"/>
                        <a:gd name="T3" fmla="*/ 5 h 11"/>
                        <a:gd name="T4" fmla="*/ 7 w 15"/>
                        <a:gd name="T5" fmla="*/ 3 h 11"/>
                        <a:gd name="T6" fmla="*/ 5 w 15"/>
                        <a:gd name="T7" fmla="*/ 2 h 11"/>
                        <a:gd name="T8" fmla="*/ 2 w 15"/>
                        <a:gd name="T9" fmla="*/ 1 h 11"/>
                        <a:gd name="T10" fmla="*/ 0 w 15"/>
                        <a:gd name="T11" fmla="*/ 0 h 11"/>
                        <a:gd name="T12" fmla="*/ 2 w 15"/>
                        <a:gd name="T13" fmla="*/ 5 h 11"/>
                        <a:gd name="T14" fmla="*/ 3 w 15"/>
                        <a:gd name="T15" fmla="*/ 7 h 11"/>
                        <a:gd name="T16" fmla="*/ 4 w 15"/>
                        <a:gd name="T17" fmla="*/ 9 h 11"/>
                        <a:gd name="T18" fmla="*/ 5 w 15"/>
                        <a:gd name="T19" fmla="*/ 11 h 11"/>
                        <a:gd name="T20" fmla="*/ 10 w 15"/>
                        <a:gd name="T21" fmla="*/ 8 h 11"/>
                        <a:gd name="T22" fmla="*/ 13 w 15"/>
                        <a:gd name="T23" fmla="*/ 6 h 11"/>
                        <a:gd name="T24" fmla="*/ 15 w 15"/>
                        <a:gd name="T2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1">
                          <a:moveTo>
                            <a:pt x="15" y="5"/>
                          </a:moveTo>
                          <a:cubicBezTo>
                            <a:pt x="15" y="5"/>
                            <a:pt x="14" y="5"/>
                            <a:pt x="12" y="5"/>
                          </a:cubicBezTo>
                          <a:cubicBezTo>
                            <a:pt x="11" y="4"/>
                            <a:pt x="9" y="3"/>
                            <a:pt x="7" y="3"/>
                          </a:cubicBezTo>
                          <a:cubicBezTo>
                            <a:pt x="6" y="2"/>
                            <a:pt x="5" y="2"/>
                            <a:pt x="5" y="2"/>
                          </a:cubicBezTo>
                          <a:cubicBezTo>
                            <a:pt x="4" y="1"/>
                            <a:pt x="3" y="1"/>
                            <a:pt x="2" y="1"/>
                          </a:cubicBezTo>
                          <a:cubicBezTo>
                            <a:pt x="1" y="1"/>
                            <a:pt x="0" y="0"/>
                            <a:pt x="0" y="0"/>
                          </a:cubicBezTo>
                          <a:cubicBezTo>
                            <a:pt x="0" y="0"/>
                            <a:pt x="1" y="3"/>
                            <a:pt x="2" y="5"/>
                          </a:cubicBezTo>
                          <a:cubicBezTo>
                            <a:pt x="3" y="6"/>
                            <a:pt x="3" y="7"/>
                            <a:pt x="3" y="7"/>
                          </a:cubicBezTo>
                          <a:cubicBezTo>
                            <a:pt x="4" y="8"/>
                            <a:pt x="4" y="9"/>
                            <a:pt x="4" y="9"/>
                          </a:cubicBezTo>
                          <a:cubicBezTo>
                            <a:pt x="4" y="10"/>
                            <a:pt x="5" y="11"/>
                            <a:pt x="5" y="11"/>
                          </a:cubicBezTo>
                          <a:cubicBezTo>
                            <a:pt x="5" y="11"/>
                            <a:pt x="7" y="9"/>
                            <a:pt x="10" y="8"/>
                          </a:cubicBezTo>
                          <a:cubicBezTo>
                            <a:pt x="11" y="7"/>
                            <a:pt x="12" y="7"/>
                            <a:pt x="13" y="6"/>
                          </a:cubicBezTo>
                          <a:cubicBezTo>
                            <a:pt x="14" y="6"/>
                            <a:pt x="15" y="5"/>
                            <a:pt x="15" y="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6" name="Freeform 263">
                      <a:extLst>
                        <a:ext uri="{FF2B5EF4-FFF2-40B4-BE49-F238E27FC236}">
                          <a16:creationId xmlns:a16="http://schemas.microsoft.com/office/drawing/2014/main" id="{389139EF-4258-46B4-8236-64ADB2C5DFBE}"/>
                        </a:ext>
                      </a:extLst>
                    </p:cNvPr>
                    <p:cNvSpPr>
                      <a:spLocks/>
                    </p:cNvSpPr>
                    <p:nvPr/>
                  </p:nvSpPr>
                  <p:spPr bwMode="auto">
                    <a:xfrm>
                      <a:off x="3943350" y="4367213"/>
                      <a:ext cx="161925" cy="41275"/>
                    </a:xfrm>
                    <a:custGeom>
                      <a:avLst/>
                      <a:gdLst>
                        <a:gd name="T0" fmla="*/ 21 w 23"/>
                        <a:gd name="T1" fmla="*/ 6 h 6"/>
                        <a:gd name="T2" fmla="*/ 18 w 23"/>
                        <a:gd name="T3" fmla="*/ 5 h 6"/>
                        <a:gd name="T4" fmla="*/ 11 w 23"/>
                        <a:gd name="T5" fmla="*/ 4 h 6"/>
                        <a:gd name="T6" fmla="*/ 4 w 23"/>
                        <a:gd name="T7" fmla="*/ 3 h 6"/>
                        <a:gd name="T8" fmla="*/ 2 w 23"/>
                        <a:gd name="T9" fmla="*/ 2 h 6"/>
                        <a:gd name="T10" fmla="*/ 1 w 23"/>
                        <a:gd name="T11" fmla="*/ 2 h 6"/>
                        <a:gd name="T12" fmla="*/ 0 w 23"/>
                        <a:gd name="T13" fmla="*/ 1 h 6"/>
                        <a:gd name="T14" fmla="*/ 1 w 23"/>
                        <a:gd name="T15" fmla="*/ 0 h 6"/>
                        <a:gd name="T16" fmla="*/ 2 w 23"/>
                        <a:gd name="T17" fmla="*/ 0 h 6"/>
                        <a:gd name="T18" fmla="*/ 5 w 23"/>
                        <a:gd name="T19" fmla="*/ 1 h 6"/>
                        <a:gd name="T20" fmla="*/ 12 w 23"/>
                        <a:gd name="T21" fmla="*/ 2 h 6"/>
                        <a:gd name="T22" fmla="*/ 18 w 23"/>
                        <a:gd name="T23" fmla="*/ 3 h 6"/>
                        <a:gd name="T24" fmla="*/ 22 w 23"/>
                        <a:gd name="T25" fmla="*/ 4 h 6"/>
                        <a:gd name="T26" fmla="*/ 22 w 23"/>
                        <a:gd name="T27" fmla="*/ 5 h 6"/>
                        <a:gd name="T28" fmla="*/ 21 w 23"/>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6">
                          <a:moveTo>
                            <a:pt x="21" y="6"/>
                          </a:moveTo>
                          <a:cubicBezTo>
                            <a:pt x="21" y="6"/>
                            <a:pt x="20" y="6"/>
                            <a:pt x="18" y="5"/>
                          </a:cubicBezTo>
                          <a:cubicBezTo>
                            <a:pt x="16" y="5"/>
                            <a:pt x="14" y="4"/>
                            <a:pt x="11" y="4"/>
                          </a:cubicBezTo>
                          <a:cubicBezTo>
                            <a:pt x="9" y="3"/>
                            <a:pt x="6" y="3"/>
                            <a:pt x="4" y="3"/>
                          </a:cubicBezTo>
                          <a:cubicBezTo>
                            <a:pt x="3" y="2"/>
                            <a:pt x="3" y="2"/>
                            <a:pt x="2" y="2"/>
                          </a:cubicBezTo>
                          <a:cubicBezTo>
                            <a:pt x="1" y="2"/>
                            <a:pt x="1" y="2"/>
                            <a:pt x="1" y="2"/>
                          </a:cubicBezTo>
                          <a:cubicBezTo>
                            <a:pt x="1" y="2"/>
                            <a:pt x="0" y="2"/>
                            <a:pt x="0" y="1"/>
                          </a:cubicBezTo>
                          <a:cubicBezTo>
                            <a:pt x="0" y="1"/>
                            <a:pt x="1" y="0"/>
                            <a:pt x="1" y="0"/>
                          </a:cubicBezTo>
                          <a:cubicBezTo>
                            <a:pt x="1" y="0"/>
                            <a:pt x="2" y="0"/>
                            <a:pt x="2" y="0"/>
                          </a:cubicBezTo>
                          <a:cubicBezTo>
                            <a:pt x="3" y="1"/>
                            <a:pt x="4" y="0"/>
                            <a:pt x="5" y="1"/>
                          </a:cubicBezTo>
                          <a:cubicBezTo>
                            <a:pt x="6" y="1"/>
                            <a:pt x="9" y="1"/>
                            <a:pt x="12" y="2"/>
                          </a:cubicBezTo>
                          <a:cubicBezTo>
                            <a:pt x="14" y="2"/>
                            <a:pt x="17" y="3"/>
                            <a:pt x="18" y="3"/>
                          </a:cubicBezTo>
                          <a:cubicBezTo>
                            <a:pt x="20" y="4"/>
                            <a:pt x="22" y="4"/>
                            <a:pt x="22" y="4"/>
                          </a:cubicBezTo>
                          <a:cubicBezTo>
                            <a:pt x="22" y="4"/>
                            <a:pt x="23" y="5"/>
                            <a:pt x="22" y="5"/>
                          </a:cubicBezTo>
                          <a:cubicBezTo>
                            <a:pt x="22" y="6"/>
                            <a:pt x="22" y="6"/>
                            <a:pt x="21"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7" name="Freeform 264">
                      <a:extLst>
                        <a:ext uri="{FF2B5EF4-FFF2-40B4-BE49-F238E27FC236}">
                          <a16:creationId xmlns:a16="http://schemas.microsoft.com/office/drawing/2014/main" id="{365B744C-56E1-47E6-9E9F-9F17957F8DF9}"/>
                        </a:ext>
                      </a:extLst>
                    </p:cNvPr>
                    <p:cNvSpPr>
                      <a:spLocks/>
                    </p:cNvSpPr>
                    <p:nvPr/>
                  </p:nvSpPr>
                  <p:spPr bwMode="auto">
                    <a:xfrm>
                      <a:off x="4133850" y="4408488"/>
                      <a:ext cx="63500" cy="36513"/>
                    </a:xfrm>
                    <a:custGeom>
                      <a:avLst/>
                      <a:gdLst>
                        <a:gd name="T0" fmla="*/ 7 w 9"/>
                        <a:gd name="T1" fmla="*/ 4 h 5"/>
                        <a:gd name="T2" fmla="*/ 6 w 9"/>
                        <a:gd name="T3" fmla="*/ 4 h 5"/>
                        <a:gd name="T4" fmla="*/ 4 w 9"/>
                        <a:gd name="T5" fmla="*/ 3 h 5"/>
                        <a:gd name="T6" fmla="*/ 1 w 9"/>
                        <a:gd name="T7" fmla="*/ 2 h 5"/>
                        <a:gd name="T8" fmla="*/ 0 w 9"/>
                        <a:gd name="T9" fmla="*/ 1 h 5"/>
                        <a:gd name="T10" fmla="*/ 2 w 9"/>
                        <a:gd name="T11" fmla="*/ 0 h 5"/>
                        <a:gd name="T12" fmla="*/ 5 w 9"/>
                        <a:gd name="T13" fmla="*/ 1 h 5"/>
                        <a:gd name="T14" fmla="*/ 7 w 9"/>
                        <a:gd name="T15" fmla="*/ 2 h 5"/>
                        <a:gd name="T16" fmla="*/ 8 w 9"/>
                        <a:gd name="T17" fmla="*/ 3 h 5"/>
                        <a:gd name="T18" fmla="*/ 8 w 9"/>
                        <a:gd name="T19" fmla="*/ 4 h 5"/>
                        <a:gd name="T20" fmla="*/ 7 w 9"/>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7" y="4"/>
                          </a:moveTo>
                          <a:cubicBezTo>
                            <a:pt x="7" y="4"/>
                            <a:pt x="7" y="4"/>
                            <a:pt x="6" y="4"/>
                          </a:cubicBezTo>
                          <a:cubicBezTo>
                            <a:pt x="5" y="4"/>
                            <a:pt x="5" y="4"/>
                            <a:pt x="4" y="3"/>
                          </a:cubicBezTo>
                          <a:cubicBezTo>
                            <a:pt x="2" y="3"/>
                            <a:pt x="1" y="2"/>
                            <a:pt x="1" y="2"/>
                          </a:cubicBezTo>
                          <a:cubicBezTo>
                            <a:pt x="0" y="2"/>
                            <a:pt x="0" y="1"/>
                            <a:pt x="0" y="1"/>
                          </a:cubicBezTo>
                          <a:cubicBezTo>
                            <a:pt x="0" y="0"/>
                            <a:pt x="1" y="0"/>
                            <a:pt x="2" y="0"/>
                          </a:cubicBezTo>
                          <a:cubicBezTo>
                            <a:pt x="2" y="0"/>
                            <a:pt x="3" y="1"/>
                            <a:pt x="5" y="1"/>
                          </a:cubicBezTo>
                          <a:cubicBezTo>
                            <a:pt x="5" y="2"/>
                            <a:pt x="6" y="2"/>
                            <a:pt x="7" y="2"/>
                          </a:cubicBezTo>
                          <a:cubicBezTo>
                            <a:pt x="7" y="2"/>
                            <a:pt x="8" y="3"/>
                            <a:pt x="8" y="3"/>
                          </a:cubicBezTo>
                          <a:cubicBezTo>
                            <a:pt x="8" y="3"/>
                            <a:pt x="9" y="4"/>
                            <a:pt x="8" y="4"/>
                          </a:cubicBezTo>
                          <a:cubicBezTo>
                            <a:pt x="8" y="5"/>
                            <a:pt x="7" y="5"/>
                            <a:pt x="7"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8" name="Freeform 265">
                      <a:extLst>
                        <a:ext uri="{FF2B5EF4-FFF2-40B4-BE49-F238E27FC236}">
                          <a16:creationId xmlns:a16="http://schemas.microsoft.com/office/drawing/2014/main" id="{D2AF08F0-7257-486C-AA5F-B65F54533C6C}"/>
                        </a:ext>
                      </a:extLst>
                    </p:cNvPr>
                    <p:cNvSpPr>
                      <a:spLocks/>
                    </p:cNvSpPr>
                    <p:nvPr/>
                  </p:nvSpPr>
                  <p:spPr bwMode="auto">
                    <a:xfrm>
                      <a:off x="4445000" y="4699000"/>
                      <a:ext cx="139700" cy="820738"/>
                    </a:xfrm>
                    <a:custGeom>
                      <a:avLst/>
                      <a:gdLst>
                        <a:gd name="T0" fmla="*/ 1 w 20"/>
                        <a:gd name="T1" fmla="*/ 114 h 116"/>
                        <a:gd name="T2" fmla="*/ 1 w 20"/>
                        <a:gd name="T3" fmla="*/ 113 h 116"/>
                        <a:gd name="T4" fmla="*/ 3 w 20"/>
                        <a:gd name="T5" fmla="*/ 110 h 116"/>
                        <a:gd name="T6" fmla="*/ 6 w 20"/>
                        <a:gd name="T7" fmla="*/ 104 h 116"/>
                        <a:gd name="T8" fmla="*/ 10 w 20"/>
                        <a:gd name="T9" fmla="*/ 98 h 116"/>
                        <a:gd name="T10" fmla="*/ 16 w 20"/>
                        <a:gd name="T11" fmla="*/ 80 h 116"/>
                        <a:gd name="T12" fmla="*/ 17 w 20"/>
                        <a:gd name="T13" fmla="*/ 77 h 116"/>
                        <a:gd name="T14" fmla="*/ 17 w 20"/>
                        <a:gd name="T15" fmla="*/ 74 h 116"/>
                        <a:gd name="T16" fmla="*/ 18 w 20"/>
                        <a:gd name="T17" fmla="*/ 69 h 116"/>
                        <a:gd name="T18" fmla="*/ 18 w 20"/>
                        <a:gd name="T19" fmla="*/ 66 h 116"/>
                        <a:gd name="T20" fmla="*/ 18 w 20"/>
                        <a:gd name="T21" fmla="*/ 64 h 116"/>
                        <a:gd name="T22" fmla="*/ 18 w 20"/>
                        <a:gd name="T23" fmla="*/ 58 h 116"/>
                        <a:gd name="T24" fmla="*/ 18 w 20"/>
                        <a:gd name="T25" fmla="*/ 52 h 116"/>
                        <a:gd name="T26" fmla="*/ 18 w 20"/>
                        <a:gd name="T27" fmla="*/ 50 h 116"/>
                        <a:gd name="T28" fmla="*/ 18 w 20"/>
                        <a:gd name="T29" fmla="*/ 47 h 116"/>
                        <a:gd name="T30" fmla="*/ 17 w 20"/>
                        <a:gd name="T31" fmla="*/ 41 h 116"/>
                        <a:gd name="T32" fmla="*/ 17 w 20"/>
                        <a:gd name="T33" fmla="*/ 39 h 116"/>
                        <a:gd name="T34" fmla="*/ 16 w 20"/>
                        <a:gd name="T35" fmla="*/ 36 h 116"/>
                        <a:gd name="T36" fmla="*/ 10 w 20"/>
                        <a:gd name="T37" fmla="*/ 18 h 116"/>
                        <a:gd name="T38" fmla="*/ 6 w 20"/>
                        <a:gd name="T39" fmla="*/ 11 h 116"/>
                        <a:gd name="T40" fmla="*/ 3 w 20"/>
                        <a:gd name="T41" fmla="*/ 6 h 116"/>
                        <a:gd name="T42" fmla="*/ 1 w 20"/>
                        <a:gd name="T43" fmla="*/ 3 h 116"/>
                        <a:gd name="T44" fmla="*/ 1 w 20"/>
                        <a:gd name="T45" fmla="*/ 2 h 116"/>
                        <a:gd name="T46" fmla="*/ 1 w 20"/>
                        <a:gd name="T47" fmla="*/ 1 h 116"/>
                        <a:gd name="T48" fmla="*/ 2 w 20"/>
                        <a:gd name="T49" fmla="*/ 1 h 116"/>
                        <a:gd name="T50" fmla="*/ 3 w 20"/>
                        <a:gd name="T51" fmla="*/ 2 h 116"/>
                        <a:gd name="T52" fmla="*/ 5 w 20"/>
                        <a:gd name="T53" fmla="*/ 5 h 116"/>
                        <a:gd name="T54" fmla="*/ 8 w 20"/>
                        <a:gd name="T55" fmla="*/ 10 h 116"/>
                        <a:gd name="T56" fmla="*/ 12 w 20"/>
                        <a:gd name="T57" fmla="*/ 17 h 116"/>
                        <a:gd name="T58" fmla="*/ 18 w 20"/>
                        <a:gd name="T59" fmla="*/ 36 h 116"/>
                        <a:gd name="T60" fmla="*/ 18 w 20"/>
                        <a:gd name="T61" fmla="*/ 38 h 116"/>
                        <a:gd name="T62" fmla="*/ 19 w 20"/>
                        <a:gd name="T63" fmla="*/ 41 h 116"/>
                        <a:gd name="T64" fmla="*/ 20 w 20"/>
                        <a:gd name="T65" fmla="*/ 47 h 116"/>
                        <a:gd name="T66" fmla="*/ 20 w 20"/>
                        <a:gd name="T67" fmla="*/ 49 h 116"/>
                        <a:gd name="T68" fmla="*/ 20 w 20"/>
                        <a:gd name="T69" fmla="*/ 52 h 116"/>
                        <a:gd name="T70" fmla="*/ 20 w 20"/>
                        <a:gd name="T71" fmla="*/ 58 h 116"/>
                        <a:gd name="T72" fmla="*/ 20 w 20"/>
                        <a:gd name="T73" fmla="*/ 64 h 116"/>
                        <a:gd name="T74" fmla="*/ 20 w 20"/>
                        <a:gd name="T75" fmla="*/ 66 h 116"/>
                        <a:gd name="T76" fmla="*/ 20 w 20"/>
                        <a:gd name="T77" fmla="*/ 69 h 116"/>
                        <a:gd name="T78" fmla="*/ 19 w 20"/>
                        <a:gd name="T79" fmla="*/ 75 h 116"/>
                        <a:gd name="T80" fmla="*/ 18 w 20"/>
                        <a:gd name="T81" fmla="*/ 77 h 116"/>
                        <a:gd name="T82" fmla="*/ 18 w 20"/>
                        <a:gd name="T83" fmla="*/ 80 h 116"/>
                        <a:gd name="T84" fmla="*/ 12 w 20"/>
                        <a:gd name="T85" fmla="*/ 98 h 116"/>
                        <a:gd name="T86" fmla="*/ 8 w 20"/>
                        <a:gd name="T87" fmla="*/ 105 h 116"/>
                        <a:gd name="T88" fmla="*/ 5 w 20"/>
                        <a:gd name="T89" fmla="*/ 111 h 116"/>
                        <a:gd name="T90" fmla="*/ 3 w 20"/>
                        <a:gd name="T91" fmla="*/ 114 h 116"/>
                        <a:gd name="T92" fmla="*/ 2 w 20"/>
                        <a:gd name="T93" fmla="*/ 115 h 116"/>
                        <a:gd name="T94" fmla="*/ 1 w 20"/>
                        <a:gd name="T95" fmla="*/ 115 h 116"/>
                        <a:gd name="T96" fmla="*/ 1 w 20"/>
                        <a:gd name="T97" fmla="*/ 1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116">
                          <a:moveTo>
                            <a:pt x="1" y="114"/>
                          </a:moveTo>
                          <a:cubicBezTo>
                            <a:pt x="1" y="114"/>
                            <a:pt x="1" y="113"/>
                            <a:pt x="1" y="113"/>
                          </a:cubicBezTo>
                          <a:cubicBezTo>
                            <a:pt x="2" y="112"/>
                            <a:pt x="3" y="111"/>
                            <a:pt x="3" y="110"/>
                          </a:cubicBezTo>
                          <a:cubicBezTo>
                            <a:pt x="4" y="108"/>
                            <a:pt x="5" y="106"/>
                            <a:pt x="6" y="104"/>
                          </a:cubicBezTo>
                          <a:cubicBezTo>
                            <a:pt x="8" y="103"/>
                            <a:pt x="9" y="100"/>
                            <a:pt x="10" y="98"/>
                          </a:cubicBezTo>
                          <a:cubicBezTo>
                            <a:pt x="12" y="93"/>
                            <a:pt x="14" y="86"/>
                            <a:pt x="16" y="80"/>
                          </a:cubicBezTo>
                          <a:cubicBezTo>
                            <a:pt x="16" y="79"/>
                            <a:pt x="16" y="78"/>
                            <a:pt x="17" y="77"/>
                          </a:cubicBezTo>
                          <a:cubicBezTo>
                            <a:pt x="17" y="76"/>
                            <a:pt x="17" y="75"/>
                            <a:pt x="17" y="74"/>
                          </a:cubicBezTo>
                          <a:cubicBezTo>
                            <a:pt x="17" y="73"/>
                            <a:pt x="18" y="71"/>
                            <a:pt x="18" y="69"/>
                          </a:cubicBezTo>
                          <a:cubicBezTo>
                            <a:pt x="18" y="68"/>
                            <a:pt x="18" y="67"/>
                            <a:pt x="18" y="66"/>
                          </a:cubicBezTo>
                          <a:cubicBezTo>
                            <a:pt x="18" y="64"/>
                            <a:pt x="18" y="64"/>
                            <a:pt x="18" y="64"/>
                          </a:cubicBezTo>
                          <a:cubicBezTo>
                            <a:pt x="18" y="62"/>
                            <a:pt x="18" y="60"/>
                            <a:pt x="18" y="58"/>
                          </a:cubicBezTo>
                          <a:cubicBezTo>
                            <a:pt x="18" y="56"/>
                            <a:pt x="18" y="54"/>
                            <a:pt x="18" y="52"/>
                          </a:cubicBezTo>
                          <a:cubicBezTo>
                            <a:pt x="18" y="50"/>
                            <a:pt x="18" y="50"/>
                            <a:pt x="18" y="50"/>
                          </a:cubicBezTo>
                          <a:cubicBezTo>
                            <a:pt x="18" y="49"/>
                            <a:pt x="18" y="48"/>
                            <a:pt x="18" y="47"/>
                          </a:cubicBezTo>
                          <a:cubicBezTo>
                            <a:pt x="18" y="45"/>
                            <a:pt x="17" y="43"/>
                            <a:pt x="17" y="41"/>
                          </a:cubicBezTo>
                          <a:cubicBezTo>
                            <a:pt x="17" y="41"/>
                            <a:pt x="17" y="40"/>
                            <a:pt x="17" y="39"/>
                          </a:cubicBezTo>
                          <a:cubicBezTo>
                            <a:pt x="16" y="38"/>
                            <a:pt x="16" y="37"/>
                            <a:pt x="16" y="36"/>
                          </a:cubicBezTo>
                          <a:cubicBezTo>
                            <a:pt x="14" y="29"/>
                            <a:pt x="12" y="23"/>
                            <a:pt x="10" y="18"/>
                          </a:cubicBezTo>
                          <a:cubicBezTo>
                            <a:pt x="9" y="16"/>
                            <a:pt x="8" y="13"/>
                            <a:pt x="6" y="11"/>
                          </a:cubicBezTo>
                          <a:cubicBezTo>
                            <a:pt x="5" y="9"/>
                            <a:pt x="4" y="8"/>
                            <a:pt x="3" y="6"/>
                          </a:cubicBezTo>
                          <a:cubicBezTo>
                            <a:pt x="3" y="5"/>
                            <a:pt x="2" y="4"/>
                            <a:pt x="1" y="3"/>
                          </a:cubicBezTo>
                          <a:cubicBezTo>
                            <a:pt x="1" y="2"/>
                            <a:pt x="1" y="2"/>
                            <a:pt x="1" y="2"/>
                          </a:cubicBezTo>
                          <a:cubicBezTo>
                            <a:pt x="0" y="2"/>
                            <a:pt x="0" y="1"/>
                            <a:pt x="1" y="1"/>
                          </a:cubicBezTo>
                          <a:cubicBezTo>
                            <a:pt x="1" y="0"/>
                            <a:pt x="2" y="0"/>
                            <a:pt x="2" y="1"/>
                          </a:cubicBezTo>
                          <a:cubicBezTo>
                            <a:pt x="2" y="1"/>
                            <a:pt x="2" y="1"/>
                            <a:pt x="3" y="2"/>
                          </a:cubicBezTo>
                          <a:cubicBezTo>
                            <a:pt x="4" y="3"/>
                            <a:pt x="4" y="4"/>
                            <a:pt x="5" y="5"/>
                          </a:cubicBezTo>
                          <a:cubicBezTo>
                            <a:pt x="6" y="7"/>
                            <a:pt x="7" y="8"/>
                            <a:pt x="8" y="10"/>
                          </a:cubicBezTo>
                          <a:cubicBezTo>
                            <a:pt x="9" y="12"/>
                            <a:pt x="10" y="15"/>
                            <a:pt x="12" y="17"/>
                          </a:cubicBezTo>
                          <a:cubicBezTo>
                            <a:pt x="14" y="23"/>
                            <a:pt x="16" y="29"/>
                            <a:pt x="18" y="36"/>
                          </a:cubicBezTo>
                          <a:cubicBezTo>
                            <a:pt x="18" y="37"/>
                            <a:pt x="18" y="38"/>
                            <a:pt x="18" y="38"/>
                          </a:cubicBezTo>
                          <a:cubicBezTo>
                            <a:pt x="19" y="39"/>
                            <a:pt x="19" y="40"/>
                            <a:pt x="19" y="41"/>
                          </a:cubicBezTo>
                          <a:cubicBezTo>
                            <a:pt x="19" y="43"/>
                            <a:pt x="19" y="45"/>
                            <a:pt x="20" y="47"/>
                          </a:cubicBezTo>
                          <a:cubicBezTo>
                            <a:pt x="20" y="48"/>
                            <a:pt x="20" y="48"/>
                            <a:pt x="20" y="49"/>
                          </a:cubicBezTo>
                          <a:cubicBezTo>
                            <a:pt x="20" y="52"/>
                            <a:pt x="20" y="52"/>
                            <a:pt x="20" y="52"/>
                          </a:cubicBezTo>
                          <a:cubicBezTo>
                            <a:pt x="20" y="54"/>
                            <a:pt x="20" y="56"/>
                            <a:pt x="20" y="58"/>
                          </a:cubicBezTo>
                          <a:cubicBezTo>
                            <a:pt x="20" y="60"/>
                            <a:pt x="20" y="62"/>
                            <a:pt x="20" y="64"/>
                          </a:cubicBezTo>
                          <a:cubicBezTo>
                            <a:pt x="20" y="66"/>
                            <a:pt x="20" y="66"/>
                            <a:pt x="20" y="66"/>
                          </a:cubicBezTo>
                          <a:cubicBezTo>
                            <a:pt x="20" y="67"/>
                            <a:pt x="20" y="68"/>
                            <a:pt x="20" y="69"/>
                          </a:cubicBezTo>
                          <a:cubicBezTo>
                            <a:pt x="19" y="71"/>
                            <a:pt x="19" y="73"/>
                            <a:pt x="19" y="75"/>
                          </a:cubicBezTo>
                          <a:cubicBezTo>
                            <a:pt x="19" y="76"/>
                            <a:pt x="19" y="77"/>
                            <a:pt x="18" y="77"/>
                          </a:cubicBezTo>
                          <a:cubicBezTo>
                            <a:pt x="18" y="78"/>
                            <a:pt x="18" y="79"/>
                            <a:pt x="18" y="80"/>
                          </a:cubicBezTo>
                          <a:cubicBezTo>
                            <a:pt x="16" y="87"/>
                            <a:pt x="14" y="93"/>
                            <a:pt x="12" y="98"/>
                          </a:cubicBezTo>
                          <a:cubicBezTo>
                            <a:pt x="10" y="101"/>
                            <a:pt x="9" y="103"/>
                            <a:pt x="8" y="105"/>
                          </a:cubicBezTo>
                          <a:cubicBezTo>
                            <a:pt x="7" y="107"/>
                            <a:pt x="6" y="109"/>
                            <a:pt x="5" y="111"/>
                          </a:cubicBezTo>
                          <a:cubicBezTo>
                            <a:pt x="4" y="112"/>
                            <a:pt x="4" y="113"/>
                            <a:pt x="3" y="114"/>
                          </a:cubicBezTo>
                          <a:cubicBezTo>
                            <a:pt x="2" y="115"/>
                            <a:pt x="2" y="115"/>
                            <a:pt x="2" y="115"/>
                          </a:cubicBezTo>
                          <a:cubicBezTo>
                            <a:pt x="2" y="115"/>
                            <a:pt x="1" y="116"/>
                            <a:pt x="1" y="115"/>
                          </a:cubicBezTo>
                          <a:cubicBezTo>
                            <a:pt x="0" y="115"/>
                            <a:pt x="0" y="114"/>
                            <a:pt x="1" y="11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9" name="Freeform 266">
                      <a:extLst>
                        <a:ext uri="{FF2B5EF4-FFF2-40B4-BE49-F238E27FC236}">
                          <a16:creationId xmlns:a16="http://schemas.microsoft.com/office/drawing/2014/main" id="{7D7E43CD-EDEC-430C-BB36-EA5EDEEBA442}"/>
                        </a:ext>
                      </a:extLst>
                    </p:cNvPr>
                    <p:cNvSpPr>
                      <a:spLocks/>
                    </p:cNvSpPr>
                    <p:nvPr/>
                  </p:nvSpPr>
                  <p:spPr bwMode="auto">
                    <a:xfrm>
                      <a:off x="4521200" y="5060950"/>
                      <a:ext cx="57150" cy="112713"/>
                    </a:xfrm>
                    <a:custGeom>
                      <a:avLst/>
                      <a:gdLst>
                        <a:gd name="T0" fmla="*/ 8 w 8"/>
                        <a:gd name="T1" fmla="*/ 16 h 16"/>
                        <a:gd name="T2" fmla="*/ 8 w 8"/>
                        <a:gd name="T3" fmla="*/ 8 h 16"/>
                        <a:gd name="T4" fmla="*/ 8 w 8"/>
                        <a:gd name="T5" fmla="*/ 5 h 16"/>
                        <a:gd name="T6" fmla="*/ 8 w 8"/>
                        <a:gd name="T7" fmla="*/ 3 h 16"/>
                        <a:gd name="T8" fmla="*/ 8 w 8"/>
                        <a:gd name="T9" fmla="*/ 0 h 16"/>
                        <a:gd name="T10" fmla="*/ 4 w 8"/>
                        <a:gd name="T11" fmla="*/ 4 h 16"/>
                        <a:gd name="T12" fmla="*/ 1 w 8"/>
                        <a:gd name="T13" fmla="*/ 7 h 16"/>
                        <a:gd name="T14" fmla="*/ 0 w 8"/>
                        <a:gd name="T15" fmla="*/ 8 h 16"/>
                        <a:gd name="T16" fmla="*/ 4 w 8"/>
                        <a:gd name="T17" fmla="*/ 12 h 16"/>
                        <a:gd name="T18" fmla="*/ 8 w 8"/>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6">
                          <a:moveTo>
                            <a:pt x="8" y="16"/>
                          </a:moveTo>
                          <a:cubicBezTo>
                            <a:pt x="8" y="16"/>
                            <a:pt x="8" y="12"/>
                            <a:pt x="8" y="8"/>
                          </a:cubicBezTo>
                          <a:cubicBezTo>
                            <a:pt x="8" y="7"/>
                            <a:pt x="8" y="6"/>
                            <a:pt x="8" y="5"/>
                          </a:cubicBezTo>
                          <a:cubicBezTo>
                            <a:pt x="8" y="4"/>
                            <a:pt x="8" y="4"/>
                            <a:pt x="8" y="3"/>
                          </a:cubicBezTo>
                          <a:cubicBezTo>
                            <a:pt x="8" y="1"/>
                            <a:pt x="8" y="0"/>
                            <a:pt x="8" y="0"/>
                          </a:cubicBezTo>
                          <a:cubicBezTo>
                            <a:pt x="8" y="0"/>
                            <a:pt x="6" y="2"/>
                            <a:pt x="4" y="4"/>
                          </a:cubicBezTo>
                          <a:cubicBezTo>
                            <a:pt x="3" y="5"/>
                            <a:pt x="2" y="6"/>
                            <a:pt x="1" y="7"/>
                          </a:cubicBezTo>
                          <a:cubicBezTo>
                            <a:pt x="1" y="8"/>
                            <a:pt x="0" y="8"/>
                            <a:pt x="0" y="8"/>
                          </a:cubicBezTo>
                          <a:cubicBezTo>
                            <a:pt x="0" y="8"/>
                            <a:pt x="2" y="10"/>
                            <a:pt x="4" y="12"/>
                          </a:cubicBezTo>
                          <a:cubicBezTo>
                            <a:pt x="6" y="14"/>
                            <a:pt x="8" y="16"/>
                            <a:pt x="8" y="1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0" name="Freeform 267">
                      <a:extLst>
                        <a:ext uri="{FF2B5EF4-FFF2-40B4-BE49-F238E27FC236}">
                          <a16:creationId xmlns:a16="http://schemas.microsoft.com/office/drawing/2014/main" id="{711ECE7C-7D82-4B62-A552-0C038CB906AD}"/>
                        </a:ext>
                      </a:extLst>
                    </p:cNvPr>
                    <p:cNvSpPr>
                      <a:spLocks/>
                    </p:cNvSpPr>
                    <p:nvPr/>
                  </p:nvSpPr>
                  <p:spPr bwMode="auto">
                    <a:xfrm>
                      <a:off x="4598988" y="4932363"/>
                      <a:ext cx="36513" cy="157163"/>
                    </a:xfrm>
                    <a:custGeom>
                      <a:avLst/>
                      <a:gdLst>
                        <a:gd name="T0" fmla="*/ 3 w 5"/>
                        <a:gd name="T1" fmla="*/ 21 h 22"/>
                        <a:gd name="T2" fmla="*/ 3 w 5"/>
                        <a:gd name="T3" fmla="*/ 18 h 22"/>
                        <a:gd name="T4" fmla="*/ 2 w 5"/>
                        <a:gd name="T5" fmla="*/ 15 h 22"/>
                        <a:gd name="T6" fmla="*/ 2 w 5"/>
                        <a:gd name="T7" fmla="*/ 11 h 22"/>
                        <a:gd name="T8" fmla="*/ 1 w 5"/>
                        <a:gd name="T9" fmla="*/ 4 h 22"/>
                        <a:gd name="T10" fmla="*/ 0 w 5"/>
                        <a:gd name="T11" fmla="*/ 1 h 22"/>
                        <a:gd name="T12" fmla="*/ 1 w 5"/>
                        <a:gd name="T13" fmla="*/ 0 h 22"/>
                        <a:gd name="T14" fmla="*/ 2 w 5"/>
                        <a:gd name="T15" fmla="*/ 1 h 22"/>
                        <a:gd name="T16" fmla="*/ 3 w 5"/>
                        <a:gd name="T17" fmla="*/ 4 h 22"/>
                        <a:gd name="T18" fmla="*/ 4 w 5"/>
                        <a:gd name="T19" fmla="*/ 11 h 22"/>
                        <a:gd name="T20" fmla="*/ 4 w 5"/>
                        <a:gd name="T21" fmla="*/ 15 h 22"/>
                        <a:gd name="T22" fmla="*/ 5 w 5"/>
                        <a:gd name="T23" fmla="*/ 18 h 22"/>
                        <a:gd name="T24" fmla="*/ 5 w 5"/>
                        <a:gd name="T25" fmla="*/ 21 h 22"/>
                        <a:gd name="T26" fmla="*/ 4 w 5"/>
                        <a:gd name="T27" fmla="*/ 22 h 22"/>
                        <a:gd name="T28" fmla="*/ 3 w 5"/>
                        <a:gd name="T2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2">
                          <a:moveTo>
                            <a:pt x="3" y="21"/>
                          </a:moveTo>
                          <a:cubicBezTo>
                            <a:pt x="3" y="21"/>
                            <a:pt x="3" y="20"/>
                            <a:pt x="3" y="18"/>
                          </a:cubicBezTo>
                          <a:cubicBezTo>
                            <a:pt x="3" y="17"/>
                            <a:pt x="2" y="16"/>
                            <a:pt x="2" y="15"/>
                          </a:cubicBezTo>
                          <a:cubicBezTo>
                            <a:pt x="2" y="14"/>
                            <a:pt x="2" y="12"/>
                            <a:pt x="2" y="11"/>
                          </a:cubicBezTo>
                          <a:cubicBezTo>
                            <a:pt x="1" y="9"/>
                            <a:pt x="1" y="6"/>
                            <a:pt x="1" y="4"/>
                          </a:cubicBezTo>
                          <a:cubicBezTo>
                            <a:pt x="0" y="2"/>
                            <a:pt x="0" y="1"/>
                            <a:pt x="0" y="1"/>
                          </a:cubicBezTo>
                          <a:cubicBezTo>
                            <a:pt x="0" y="0"/>
                            <a:pt x="0" y="0"/>
                            <a:pt x="1" y="0"/>
                          </a:cubicBezTo>
                          <a:cubicBezTo>
                            <a:pt x="1" y="0"/>
                            <a:pt x="2" y="0"/>
                            <a:pt x="2" y="1"/>
                          </a:cubicBezTo>
                          <a:cubicBezTo>
                            <a:pt x="2" y="1"/>
                            <a:pt x="2" y="2"/>
                            <a:pt x="3" y="4"/>
                          </a:cubicBezTo>
                          <a:cubicBezTo>
                            <a:pt x="3" y="6"/>
                            <a:pt x="3" y="8"/>
                            <a:pt x="4" y="11"/>
                          </a:cubicBezTo>
                          <a:cubicBezTo>
                            <a:pt x="4" y="12"/>
                            <a:pt x="4" y="13"/>
                            <a:pt x="4" y="15"/>
                          </a:cubicBezTo>
                          <a:cubicBezTo>
                            <a:pt x="4" y="16"/>
                            <a:pt x="4" y="17"/>
                            <a:pt x="5" y="18"/>
                          </a:cubicBezTo>
                          <a:cubicBezTo>
                            <a:pt x="5" y="20"/>
                            <a:pt x="5" y="21"/>
                            <a:pt x="5" y="21"/>
                          </a:cubicBezTo>
                          <a:cubicBezTo>
                            <a:pt x="5" y="22"/>
                            <a:pt x="4" y="22"/>
                            <a:pt x="4" y="22"/>
                          </a:cubicBezTo>
                          <a:cubicBezTo>
                            <a:pt x="3" y="22"/>
                            <a:pt x="3" y="22"/>
                            <a:pt x="3" y="2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1" name="Freeform 268">
                      <a:extLst>
                        <a:ext uri="{FF2B5EF4-FFF2-40B4-BE49-F238E27FC236}">
                          <a16:creationId xmlns:a16="http://schemas.microsoft.com/office/drawing/2014/main" id="{3644D0C4-5E2C-4469-BD34-52844D43B72D}"/>
                        </a:ext>
                      </a:extLst>
                    </p:cNvPr>
                    <p:cNvSpPr>
                      <a:spLocks/>
                    </p:cNvSpPr>
                    <p:nvPr/>
                  </p:nvSpPr>
                  <p:spPr bwMode="auto">
                    <a:xfrm>
                      <a:off x="4613275" y="5124450"/>
                      <a:ext cx="22225" cy="63500"/>
                    </a:xfrm>
                    <a:custGeom>
                      <a:avLst/>
                      <a:gdLst>
                        <a:gd name="T0" fmla="*/ 0 w 3"/>
                        <a:gd name="T1" fmla="*/ 8 h 9"/>
                        <a:gd name="T2" fmla="*/ 1 w 3"/>
                        <a:gd name="T3" fmla="*/ 1 h 9"/>
                        <a:gd name="T4" fmla="*/ 2 w 3"/>
                        <a:gd name="T5" fmla="*/ 0 h 9"/>
                        <a:gd name="T6" fmla="*/ 3 w 3"/>
                        <a:gd name="T7" fmla="*/ 1 h 9"/>
                        <a:gd name="T8" fmla="*/ 2 w 3"/>
                        <a:gd name="T9" fmla="*/ 8 h 9"/>
                        <a:gd name="T10" fmla="*/ 1 w 3"/>
                        <a:gd name="T11" fmla="*/ 9 h 9"/>
                        <a:gd name="T12" fmla="*/ 0 w 3"/>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0" y="8"/>
                          </a:moveTo>
                          <a:cubicBezTo>
                            <a:pt x="1" y="1"/>
                            <a:pt x="1" y="1"/>
                            <a:pt x="1" y="1"/>
                          </a:cubicBezTo>
                          <a:cubicBezTo>
                            <a:pt x="1" y="1"/>
                            <a:pt x="1" y="0"/>
                            <a:pt x="2" y="0"/>
                          </a:cubicBezTo>
                          <a:cubicBezTo>
                            <a:pt x="2" y="0"/>
                            <a:pt x="3" y="1"/>
                            <a:pt x="3" y="1"/>
                          </a:cubicBezTo>
                          <a:cubicBezTo>
                            <a:pt x="2" y="8"/>
                            <a:pt x="2" y="8"/>
                            <a:pt x="2" y="8"/>
                          </a:cubicBezTo>
                          <a:cubicBezTo>
                            <a:pt x="2" y="8"/>
                            <a:pt x="2" y="9"/>
                            <a:pt x="1" y="9"/>
                          </a:cubicBezTo>
                          <a:cubicBezTo>
                            <a:pt x="1" y="9"/>
                            <a:pt x="0" y="8"/>
                            <a:pt x="0" y="8"/>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2" name="Freeform 269">
                      <a:extLst>
                        <a:ext uri="{FF2B5EF4-FFF2-40B4-BE49-F238E27FC236}">
                          <a16:creationId xmlns:a16="http://schemas.microsoft.com/office/drawing/2014/main" id="{A979F9EE-CB4D-4A5B-88FE-ADD5F73D2EFD}"/>
                        </a:ext>
                      </a:extLst>
                    </p:cNvPr>
                    <p:cNvSpPr>
                      <a:spLocks/>
                    </p:cNvSpPr>
                    <p:nvPr/>
                  </p:nvSpPr>
                  <p:spPr bwMode="auto">
                    <a:xfrm>
                      <a:off x="3681413" y="5513388"/>
                      <a:ext cx="769938" cy="296863"/>
                    </a:xfrm>
                    <a:custGeom>
                      <a:avLst/>
                      <a:gdLst>
                        <a:gd name="T0" fmla="*/ 1 w 109"/>
                        <a:gd name="T1" fmla="*/ 35 h 42"/>
                        <a:gd name="T2" fmla="*/ 2 w 109"/>
                        <a:gd name="T3" fmla="*/ 35 h 42"/>
                        <a:gd name="T4" fmla="*/ 6 w 109"/>
                        <a:gd name="T5" fmla="*/ 36 h 42"/>
                        <a:gd name="T6" fmla="*/ 9 w 109"/>
                        <a:gd name="T7" fmla="*/ 37 h 42"/>
                        <a:gd name="T8" fmla="*/ 12 w 109"/>
                        <a:gd name="T9" fmla="*/ 38 h 42"/>
                        <a:gd name="T10" fmla="*/ 19 w 109"/>
                        <a:gd name="T11" fmla="*/ 39 h 42"/>
                        <a:gd name="T12" fmla="*/ 60 w 109"/>
                        <a:gd name="T13" fmla="*/ 35 h 42"/>
                        <a:gd name="T14" fmla="*/ 65 w 109"/>
                        <a:gd name="T15" fmla="*/ 33 h 42"/>
                        <a:gd name="T16" fmla="*/ 68 w 109"/>
                        <a:gd name="T17" fmla="*/ 32 h 42"/>
                        <a:gd name="T18" fmla="*/ 70 w 109"/>
                        <a:gd name="T19" fmla="*/ 31 h 42"/>
                        <a:gd name="T20" fmla="*/ 75 w 109"/>
                        <a:gd name="T21" fmla="*/ 28 h 42"/>
                        <a:gd name="T22" fmla="*/ 80 w 109"/>
                        <a:gd name="T23" fmla="*/ 26 h 42"/>
                        <a:gd name="T24" fmla="*/ 84 w 109"/>
                        <a:gd name="T25" fmla="*/ 23 h 42"/>
                        <a:gd name="T26" fmla="*/ 88 w 109"/>
                        <a:gd name="T27" fmla="*/ 20 h 42"/>
                        <a:gd name="T28" fmla="*/ 92 w 109"/>
                        <a:gd name="T29" fmla="*/ 17 h 42"/>
                        <a:gd name="T30" fmla="*/ 95 w 109"/>
                        <a:gd name="T31" fmla="*/ 14 h 42"/>
                        <a:gd name="T32" fmla="*/ 98 w 109"/>
                        <a:gd name="T33" fmla="*/ 12 h 42"/>
                        <a:gd name="T34" fmla="*/ 100 w 109"/>
                        <a:gd name="T35" fmla="*/ 9 h 42"/>
                        <a:gd name="T36" fmla="*/ 104 w 109"/>
                        <a:gd name="T37" fmla="*/ 5 h 42"/>
                        <a:gd name="T38" fmla="*/ 107 w 109"/>
                        <a:gd name="T39" fmla="*/ 0 h 42"/>
                        <a:gd name="T40" fmla="*/ 109 w 109"/>
                        <a:gd name="T41" fmla="*/ 0 h 42"/>
                        <a:gd name="T42" fmla="*/ 109 w 109"/>
                        <a:gd name="T43" fmla="*/ 2 h 42"/>
                        <a:gd name="T44" fmla="*/ 106 w 109"/>
                        <a:gd name="T45" fmla="*/ 6 h 42"/>
                        <a:gd name="T46" fmla="*/ 102 w 109"/>
                        <a:gd name="T47" fmla="*/ 10 h 42"/>
                        <a:gd name="T48" fmla="*/ 99 w 109"/>
                        <a:gd name="T49" fmla="*/ 13 h 42"/>
                        <a:gd name="T50" fmla="*/ 96 w 109"/>
                        <a:gd name="T51" fmla="*/ 16 h 42"/>
                        <a:gd name="T52" fmla="*/ 93 w 109"/>
                        <a:gd name="T53" fmla="*/ 19 h 42"/>
                        <a:gd name="T54" fmla="*/ 89 w 109"/>
                        <a:gd name="T55" fmla="*/ 22 h 42"/>
                        <a:gd name="T56" fmla="*/ 85 w 109"/>
                        <a:gd name="T57" fmla="*/ 25 h 42"/>
                        <a:gd name="T58" fmla="*/ 81 w 109"/>
                        <a:gd name="T59" fmla="*/ 27 h 42"/>
                        <a:gd name="T60" fmla="*/ 76 w 109"/>
                        <a:gd name="T61" fmla="*/ 30 h 42"/>
                        <a:gd name="T62" fmla="*/ 71 w 109"/>
                        <a:gd name="T63" fmla="*/ 32 h 42"/>
                        <a:gd name="T64" fmla="*/ 68 w 109"/>
                        <a:gd name="T65" fmla="*/ 34 h 42"/>
                        <a:gd name="T66" fmla="*/ 66 w 109"/>
                        <a:gd name="T67" fmla="*/ 35 h 42"/>
                        <a:gd name="T68" fmla="*/ 60 w 109"/>
                        <a:gd name="T69" fmla="*/ 37 h 42"/>
                        <a:gd name="T70" fmla="*/ 19 w 109"/>
                        <a:gd name="T71" fmla="*/ 41 h 42"/>
                        <a:gd name="T72" fmla="*/ 11 w 109"/>
                        <a:gd name="T73" fmla="*/ 40 h 42"/>
                        <a:gd name="T74" fmla="*/ 8 w 109"/>
                        <a:gd name="T75" fmla="*/ 39 h 42"/>
                        <a:gd name="T76" fmla="*/ 6 w 109"/>
                        <a:gd name="T77" fmla="*/ 38 h 42"/>
                        <a:gd name="T78" fmla="*/ 2 w 109"/>
                        <a:gd name="T79" fmla="*/ 37 h 42"/>
                        <a:gd name="T80" fmla="*/ 1 w 109"/>
                        <a:gd name="T81" fmla="*/ 37 h 42"/>
                        <a:gd name="T82" fmla="*/ 0 w 109"/>
                        <a:gd name="T83" fmla="*/ 36 h 42"/>
                        <a:gd name="T84" fmla="*/ 1 w 109"/>
                        <a:gd name="T8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 y="35"/>
                          </a:moveTo>
                          <a:cubicBezTo>
                            <a:pt x="1" y="35"/>
                            <a:pt x="2" y="35"/>
                            <a:pt x="2" y="35"/>
                          </a:cubicBezTo>
                          <a:cubicBezTo>
                            <a:pt x="3" y="36"/>
                            <a:pt x="4" y="36"/>
                            <a:pt x="6" y="36"/>
                          </a:cubicBezTo>
                          <a:cubicBezTo>
                            <a:pt x="7" y="37"/>
                            <a:pt x="8" y="37"/>
                            <a:pt x="9" y="37"/>
                          </a:cubicBezTo>
                          <a:cubicBezTo>
                            <a:pt x="10" y="37"/>
                            <a:pt x="11" y="38"/>
                            <a:pt x="12" y="38"/>
                          </a:cubicBezTo>
                          <a:cubicBezTo>
                            <a:pt x="14" y="38"/>
                            <a:pt x="17" y="38"/>
                            <a:pt x="19" y="39"/>
                          </a:cubicBezTo>
                          <a:cubicBezTo>
                            <a:pt x="30" y="40"/>
                            <a:pt x="46" y="40"/>
                            <a:pt x="60" y="35"/>
                          </a:cubicBezTo>
                          <a:cubicBezTo>
                            <a:pt x="62" y="34"/>
                            <a:pt x="63" y="33"/>
                            <a:pt x="65" y="33"/>
                          </a:cubicBezTo>
                          <a:cubicBezTo>
                            <a:pt x="68" y="32"/>
                            <a:pt x="68" y="32"/>
                            <a:pt x="68" y="32"/>
                          </a:cubicBezTo>
                          <a:cubicBezTo>
                            <a:pt x="70" y="31"/>
                            <a:pt x="70" y="31"/>
                            <a:pt x="70" y="31"/>
                          </a:cubicBezTo>
                          <a:cubicBezTo>
                            <a:pt x="72" y="30"/>
                            <a:pt x="73" y="29"/>
                            <a:pt x="75" y="28"/>
                          </a:cubicBezTo>
                          <a:cubicBezTo>
                            <a:pt x="77" y="28"/>
                            <a:pt x="78" y="26"/>
                            <a:pt x="80" y="26"/>
                          </a:cubicBezTo>
                          <a:cubicBezTo>
                            <a:pt x="81" y="25"/>
                            <a:pt x="83" y="24"/>
                            <a:pt x="84" y="23"/>
                          </a:cubicBezTo>
                          <a:cubicBezTo>
                            <a:pt x="85" y="22"/>
                            <a:pt x="87" y="21"/>
                            <a:pt x="88" y="20"/>
                          </a:cubicBezTo>
                          <a:cubicBezTo>
                            <a:pt x="89" y="19"/>
                            <a:pt x="90" y="18"/>
                            <a:pt x="92" y="17"/>
                          </a:cubicBezTo>
                          <a:cubicBezTo>
                            <a:pt x="93" y="16"/>
                            <a:pt x="94" y="15"/>
                            <a:pt x="95" y="14"/>
                          </a:cubicBezTo>
                          <a:cubicBezTo>
                            <a:pt x="96" y="13"/>
                            <a:pt x="97" y="12"/>
                            <a:pt x="98" y="12"/>
                          </a:cubicBezTo>
                          <a:cubicBezTo>
                            <a:pt x="99" y="11"/>
                            <a:pt x="100" y="10"/>
                            <a:pt x="100" y="9"/>
                          </a:cubicBezTo>
                          <a:cubicBezTo>
                            <a:pt x="102" y="7"/>
                            <a:pt x="103" y="6"/>
                            <a:pt x="104" y="5"/>
                          </a:cubicBezTo>
                          <a:cubicBezTo>
                            <a:pt x="106" y="2"/>
                            <a:pt x="107" y="0"/>
                            <a:pt x="107" y="0"/>
                          </a:cubicBezTo>
                          <a:cubicBezTo>
                            <a:pt x="108" y="0"/>
                            <a:pt x="108" y="0"/>
                            <a:pt x="109" y="0"/>
                          </a:cubicBezTo>
                          <a:cubicBezTo>
                            <a:pt x="109" y="1"/>
                            <a:pt x="109" y="1"/>
                            <a:pt x="109" y="2"/>
                          </a:cubicBezTo>
                          <a:cubicBezTo>
                            <a:pt x="109" y="2"/>
                            <a:pt x="108" y="3"/>
                            <a:pt x="106" y="6"/>
                          </a:cubicBezTo>
                          <a:cubicBezTo>
                            <a:pt x="105" y="7"/>
                            <a:pt x="103" y="9"/>
                            <a:pt x="102" y="10"/>
                          </a:cubicBezTo>
                          <a:cubicBezTo>
                            <a:pt x="101" y="11"/>
                            <a:pt x="100" y="12"/>
                            <a:pt x="99" y="13"/>
                          </a:cubicBezTo>
                          <a:cubicBezTo>
                            <a:pt x="98" y="14"/>
                            <a:pt x="97" y="15"/>
                            <a:pt x="96" y="16"/>
                          </a:cubicBezTo>
                          <a:cubicBezTo>
                            <a:pt x="95" y="17"/>
                            <a:pt x="94" y="18"/>
                            <a:pt x="93" y="19"/>
                          </a:cubicBezTo>
                          <a:cubicBezTo>
                            <a:pt x="92" y="20"/>
                            <a:pt x="90" y="21"/>
                            <a:pt x="89" y="22"/>
                          </a:cubicBezTo>
                          <a:cubicBezTo>
                            <a:pt x="88" y="23"/>
                            <a:pt x="86" y="24"/>
                            <a:pt x="85" y="25"/>
                          </a:cubicBezTo>
                          <a:cubicBezTo>
                            <a:pt x="84" y="25"/>
                            <a:pt x="82" y="26"/>
                            <a:pt x="81" y="27"/>
                          </a:cubicBezTo>
                          <a:cubicBezTo>
                            <a:pt x="79" y="28"/>
                            <a:pt x="78" y="29"/>
                            <a:pt x="76" y="30"/>
                          </a:cubicBezTo>
                          <a:cubicBezTo>
                            <a:pt x="74" y="31"/>
                            <a:pt x="73" y="32"/>
                            <a:pt x="71" y="32"/>
                          </a:cubicBezTo>
                          <a:cubicBezTo>
                            <a:pt x="68" y="34"/>
                            <a:pt x="68" y="34"/>
                            <a:pt x="68" y="34"/>
                          </a:cubicBezTo>
                          <a:cubicBezTo>
                            <a:pt x="66" y="35"/>
                            <a:pt x="66" y="35"/>
                            <a:pt x="66" y="35"/>
                          </a:cubicBezTo>
                          <a:cubicBezTo>
                            <a:pt x="64" y="35"/>
                            <a:pt x="62" y="36"/>
                            <a:pt x="60" y="37"/>
                          </a:cubicBezTo>
                          <a:cubicBezTo>
                            <a:pt x="46" y="42"/>
                            <a:pt x="30" y="42"/>
                            <a:pt x="19" y="41"/>
                          </a:cubicBezTo>
                          <a:cubicBezTo>
                            <a:pt x="16" y="40"/>
                            <a:pt x="14" y="40"/>
                            <a:pt x="11" y="40"/>
                          </a:cubicBezTo>
                          <a:cubicBezTo>
                            <a:pt x="10" y="40"/>
                            <a:pt x="9" y="39"/>
                            <a:pt x="8" y="39"/>
                          </a:cubicBezTo>
                          <a:cubicBezTo>
                            <a:pt x="7" y="39"/>
                            <a:pt x="6" y="38"/>
                            <a:pt x="6" y="38"/>
                          </a:cubicBezTo>
                          <a:cubicBezTo>
                            <a:pt x="4" y="38"/>
                            <a:pt x="3" y="38"/>
                            <a:pt x="2" y="37"/>
                          </a:cubicBezTo>
                          <a:cubicBezTo>
                            <a:pt x="1" y="37"/>
                            <a:pt x="1" y="37"/>
                            <a:pt x="1" y="37"/>
                          </a:cubicBezTo>
                          <a:cubicBezTo>
                            <a:pt x="0" y="37"/>
                            <a:pt x="0" y="36"/>
                            <a:pt x="0" y="36"/>
                          </a:cubicBezTo>
                          <a:cubicBezTo>
                            <a:pt x="0" y="35"/>
                            <a:pt x="1" y="35"/>
                            <a:pt x="1" y="3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3" name="Freeform 270">
                      <a:extLst>
                        <a:ext uri="{FF2B5EF4-FFF2-40B4-BE49-F238E27FC236}">
                          <a16:creationId xmlns:a16="http://schemas.microsoft.com/office/drawing/2014/main" id="{485D07E1-A01D-4646-A65B-5D6F3706C6DD}"/>
                        </a:ext>
                      </a:extLst>
                    </p:cNvPr>
                    <p:cNvSpPr>
                      <a:spLocks/>
                    </p:cNvSpPr>
                    <p:nvPr/>
                  </p:nvSpPr>
                  <p:spPr bwMode="auto">
                    <a:xfrm>
                      <a:off x="4041775" y="5711825"/>
                      <a:ext cx="106363" cy="69850"/>
                    </a:xfrm>
                    <a:custGeom>
                      <a:avLst/>
                      <a:gdLst>
                        <a:gd name="T0" fmla="*/ 0 w 15"/>
                        <a:gd name="T1" fmla="*/ 10 h 10"/>
                        <a:gd name="T2" fmla="*/ 8 w 15"/>
                        <a:gd name="T3" fmla="*/ 8 h 10"/>
                        <a:gd name="T4" fmla="*/ 15 w 15"/>
                        <a:gd name="T5" fmla="*/ 5 h 10"/>
                        <a:gd name="T6" fmla="*/ 10 w 15"/>
                        <a:gd name="T7" fmla="*/ 3 h 10"/>
                        <a:gd name="T8" fmla="*/ 7 w 15"/>
                        <a:gd name="T9" fmla="*/ 1 h 10"/>
                        <a:gd name="T10" fmla="*/ 5 w 15"/>
                        <a:gd name="T11" fmla="*/ 0 h 10"/>
                        <a:gd name="T12" fmla="*/ 3 w 15"/>
                        <a:gd name="T13" fmla="*/ 5 h 10"/>
                        <a:gd name="T14" fmla="*/ 0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0" y="10"/>
                          </a:moveTo>
                          <a:cubicBezTo>
                            <a:pt x="0" y="10"/>
                            <a:pt x="4" y="9"/>
                            <a:pt x="8" y="8"/>
                          </a:cubicBezTo>
                          <a:cubicBezTo>
                            <a:pt x="12" y="7"/>
                            <a:pt x="15" y="5"/>
                            <a:pt x="15" y="5"/>
                          </a:cubicBezTo>
                          <a:cubicBezTo>
                            <a:pt x="15" y="5"/>
                            <a:pt x="13" y="4"/>
                            <a:pt x="10" y="3"/>
                          </a:cubicBezTo>
                          <a:cubicBezTo>
                            <a:pt x="9" y="2"/>
                            <a:pt x="8" y="1"/>
                            <a:pt x="7" y="1"/>
                          </a:cubicBezTo>
                          <a:cubicBezTo>
                            <a:pt x="6" y="0"/>
                            <a:pt x="5" y="0"/>
                            <a:pt x="5" y="0"/>
                          </a:cubicBezTo>
                          <a:cubicBezTo>
                            <a:pt x="5" y="0"/>
                            <a:pt x="4" y="3"/>
                            <a:pt x="3" y="5"/>
                          </a:cubicBezTo>
                          <a:cubicBezTo>
                            <a:pt x="2" y="8"/>
                            <a:pt x="0" y="10"/>
                            <a:pt x="0"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4" name="Freeform 271">
                      <a:extLst>
                        <a:ext uri="{FF2B5EF4-FFF2-40B4-BE49-F238E27FC236}">
                          <a16:creationId xmlns:a16="http://schemas.microsoft.com/office/drawing/2014/main" id="{9C8C0E8B-DAE7-43C8-90B4-ADEC9007FD7A}"/>
                        </a:ext>
                      </a:extLst>
                    </p:cNvPr>
                    <p:cNvSpPr>
                      <a:spLocks/>
                    </p:cNvSpPr>
                    <p:nvPr/>
                  </p:nvSpPr>
                  <p:spPr bwMode="auto">
                    <a:xfrm>
                      <a:off x="4133850" y="5726113"/>
                      <a:ext cx="147638" cy="84138"/>
                    </a:xfrm>
                    <a:custGeom>
                      <a:avLst/>
                      <a:gdLst>
                        <a:gd name="T0" fmla="*/ 1 w 21"/>
                        <a:gd name="T1" fmla="*/ 10 h 12"/>
                        <a:gd name="T2" fmla="*/ 4 w 21"/>
                        <a:gd name="T3" fmla="*/ 8 h 12"/>
                        <a:gd name="T4" fmla="*/ 11 w 21"/>
                        <a:gd name="T5" fmla="*/ 6 h 12"/>
                        <a:gd name="T6" fmla="*/ 17 w 21"/>
                        <a:gd name="T7" fmla="*/ 2 h 12"/>
                        <a:gd name="T8" fmla="*/ 20 w 21"/>
                        <a:gd name="T9" fmla="*/ 1 h 12"/>
                        <a:gd name="T10" fmla="*/ 21 w 21"/>
                        <a:gd name="T11" fmla="*/ 1 h 12"/>
                        <a:gd name="T12" fmla="*/ 21 w 21"/>
                        <a:gd name="T13" fmla="*/ 2 h 12"/>
                        <a:gd name="T14" fmla="*/ 18 w 21"/>
                        <a:gd name="T15" fmla="*/ 4 h 12"/>
                        <a:gd name="T16" fmla="*/ 12 w 21"/>
                        <a:gd name="T17" fmla="*/ 7 h 12"/>
                        <a:gd name="T18" fmla="*/ 5 w 21"/>
                        <a:gd name="T19" fmla="*/ 10 h 12"/>
                        <a:gd name="T20" fmla="*/ 2 w 21"/>
                        <a:gd name="T21" fmla="*/ 11 h 12"/>
                        <a:gd name="T22" fmla="*/ 1 w 21"/>
                        <a:gd name="T23" fmla="*/ 11 h 12"/>
                        <a:gd name="T24" fmla="*/ 1 w 21"/>
                        <a:gd name="T2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2">
                          <a:moveTo>
                            <a:pt x="1" y="10"/>
                          </a:moveTo>
                          <a:cubicBezTo>
                            <a:pt x="1" y="10"/>
                            <a:pt x="3" y="9"/>
                            <a:pt x="4" y="8"/>
                          </a:cubicBezTo>
                          <a:cubicBezTo>
                            <a:pt x="6" y="8"/>
                            <a:pt x="8" y="7"/>
                            <a:pt x="11" y="6"/>
                          </a:cubicBezTo>
                          <a:cubicBezTo>
                            <a:pt x="13" y="4"/>
                            <a:pt x="15" y="3"/>
                            <a:pt x="17" y="2"/>
                          </a:cubicBezTo>
                          <a:cubicBezTo>
                            <a:pt x="18" y="1"/>
                            <a:pt x="20" y="1"/>
                            <a:pt x="20" y="1"/>
                          </a:cubicBezTo>
                          <a:cubicBezTo>
                            <a:pt x="20" y="0"/>
                            <a:pt x="21" y="1"/>
                            <a:pt x="21" y="1"/>
                          </a:cubicBezTo>
                          <a:cubicBezTo>
                            <a:pt x="21" y="1"/>
                            <a:pt x="21" y="2"/>
                            <a:pt x="21" y="2"/>
                          </a:cubicBezTo>
                          <a:cubicBezTo>
                            <a:pt x="21" y="2"/>
                            <a:pt x="19" y="3"/>
                            <a:pt x="18" y="4"/>
                          </a:cubicBezTo>
                          <a:cubicBezTo>
                            <a:pt x="16" y="5"/>
                            <a:pt x="14" y="6"/>
                            <a:pt x="12" y="7"/>
                          </a:cubicBezTo>
                          <a:cubicBezTo>
                            <a:pt x="9" y="8"/>
                            <a:pt x="7" y="10"/>
                            <a:pt x="5" y="10"/>
                          </a:cubicBezTo>
                          <a:cubicBezTo>
                            <a:pt x="3" y="11"/>
                            <a:pt x="2" y="11"/>
                            <a:pt x="2" y="11"/>
                          </a:cubicBezTo>
                          <a:cubicBezTo>
                            <a:pt x="1" y="12"/>
                            <a:pt x="1" y="11"/>
                            <a:pt x="1" y="11"/>
                          </a:cubicBezTo>
                          <a:cubicBezTo>
                            <a:pt x="0" y="10"/>
                            <a:pt x="1" y="10"/>
                            <a:pt x="1"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5" name="Freeform 272">
                      <a:extLst>
                        <a:ext uri="{FF2B5EF4-FFF2-40B4-BE49-F238E27FC236}">
                          <a16:creationId xmlns:a16="http://schemas.microsoft.com/office/drawing/2014/main" id="{577792F8-4D6E-407E-93B3-7D20F8E604A7}"/>
                        </a:ext>
                      </a:extLst>
                    </p:cNvPr>
                    <p:cNvSpPr>
                      <a:spLocks/>
                    </p:cNvSpPr>
                    <p:nvPr/>
                  </p:nvSpPr>
                  <p:spPr bwMode="auto">
                    <a:xfrm>
                      <a:off x="4041775" y="5810250"/>
                      <a:ext cx="63500" cy="22225"/>
                    </a:xfrm>
                    <a:custGeom>
                      <a:avLst/>
                      <a:gdLst>
                        <a:gd name="T0" fmla="*/ 1 w 9"/>
                        <a:gd name="T1" fmla="*/ 1 h 3"/>
                        <a:gd name="T2" fmla="*/ 7 w 9"/>
                        <a:gd name="T3" fmla="*/ 0 h 3"/>
                        <a:gd name="T4" fmla="*/ 9 w 9"/>
                        <a:gd name="T5" fmla="*/ 0 h 3"/>
                        <a:gd name="T6" fmla="*/ 8 w 9"/>
                        <a:gd name="T7" fmla="*/ 2 h 3"/>
                        <a:gd name="T8" fmla="*/ 2 w 9"/>
                        <a:gd name="T9" fmla="*/ 3 h 3"/>
                        <a:gd name="T10" fmla="*/ 0 w 9"/>
                        <a:gd name="T11" fmla="*/ 3 h 3"/>
                        <a:gd name="T12" fmla="*/ 1 w 9"/>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1" y="1"/>
                          </a:moveTo>
                          <a:cubicBezTo>
                            <a:pt x="7" y="0"/>
                            <a:pt x="7" y="0"/>
                            <a:pt x="7" y="0"/>
                          </a:cubicBezTo>
                          <a:cubicBezTo>
                            <a:pt x="8" y="0"/>
                            <a:pt x="9" y="0"/>
                            <a:pt x="9" y="0"/>
                          </a:cubicBezTo>
                          <a:cubicBezTo>
                            <a:pt x="9" y="1"/>
                            <a:pt x="9" y="2"/>
                            <a:pt x="8" y="2"/>
                          </a:cubicBezTo>
                          <a:cubicBezTo>
                            <a:pt x="2" y="3"/>
                            <a:pt x="2" y="3"/>
                            <a:pt x="2" y="3"/>
                          </a:cubicBezTo>
                          <a:cubicBezTo>
                            <a:pt x="1" y="3"/>
                            <a:pt x="1" y="3"/>
                            <a:pt x="0" y="3"/>
                          </a:cubicBezTo>
                          <a:cubicBezTo>
                            <a:pt x="0" y="2"/>
                            <a:pt x="1" y="2"/>
                            <a:pt x="1"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6" name="Freeform 273">
                      <a:extLst>
                        <a:ext uri="{FF2B5EF4-FFF2-40B4-BE49-F238E27FC236}">
                          <a16:creationId xmlns:a16="http://schemas.microsoft.com/office/drawing/2014/main" id="{CF78BE2F-2D53-4B38-80E5-11FE80D03E00}"/>
                        </a:ext>
                      </a:extLst>
                    </p:cNvPr>
                    <p:cNvSpPr>
                      <a:spLocks/>
                    </p:cNvSpPr>
                    <p:nvPr/>
                  </p:nvSpPr>
                  <p:spPr bwMode="auto">
                    <a:xfrm>
                      <a:off x="3195638" y="5110163"/>
                      <a:ext cx="485775" cy="658813"/>
                    </a:xfrm>
                    <a:custGeom>
                      <a:avLst/>
                      <a:gdLst>
                        <a:gd name="T0" fmla="*/ 2 w 69"/>
                        <a:gd name="T1" fmla="*/ 1 h 93"/>
                        <a:gd name="T2" fmla="*/ 3 w 69"/>
                        <a:gd name="T3" fmla="*/ 6 h 93"/>
                        <a:gd name="T4" fmla="*/ 4 w 69"/>
                        <a:gd name="T5" fmla="*/ 19 h 93"/>
                        <a:gd name="T6" fmla="*/ 7 w 69"/>
                        <a:gd name="T7" fmla="*/ 28 h 93"/>
                        <a:gd name="T8" fmla="*/ 10 w 69"/>
                        <a:gd name="T9" fmla="*/ 38 h 93"/>
                        <a:gd name="T10" fmla="*/ 12 w 69"/>
                        <a:gd name="T11" fmla="*/ 42 h 93"/>
                        <a:gd name="T12" fmla="*/ 15 w 69"/>
                        <a:gd name="T13" fmla="*/ 47 h 93"/>
                        <a:gd name="T14" fmla="*/ 21 w 69"/>
                        <a:gd name="T15" fmla="*/ 57 h 93"/>
                        <a:gd name="T16" fmla="*/ 24 w 69"/>
                        <a:gd name="T17" fmla="*/ 61 h 93"/>
                        <a:gd name="T18" fmla="*/ 28 w 69"/>
                        <a:gd name="T19" fmla="*/ 65 h 93"/>
                        <a:gd name="T20" fmla="*/ 36 w 69"/>
                        <a:gd name="T21" fmla="*/ 73 h 93"/>
                        <a:gd name="T22" fmla="*/ 38 w 69"/>
                        <a:gd name="T23" fmla="*/ 74 h 93"/>
                        <a:gd name="T24" fmla="*/ 40 w 69"/>
                        <a:gd name="T25" fmla="*/ 76 h 93"/>
                        <a:gd name="T26" fmla="*/ 44 w 69"/>
                        <a:gd name="T27" fmla="*/ 79 h 93"/>
                        <a:gd name="T28" fmla="*/ 47 w 69"/>
                        <a:gd name="T29" fmla="*/ 81 h 93"/>
                        <a:gd name="T30" fmla="*/ 51 w 69"/>
                        <a:gd name="T31" fmla="*/ 84 h 93"/>
                        <a:gd name="T32" fmla="*/ 53 w 69"/>
                        <a:gd name="T33" fmla="*/ 85 h 93"/>
                        <a:gd name="T34" fmla="*/ 55 w 69"/>
                        <a:gd name="T35" fmla="*/ 86 h 93"/>
                        <a:gd name="T36" fmla="*/ 58 w 69"/>
                        <a:gd name="T37" fmla="*/ 87 h 93"/>
                        <a:gd name="T38" fmla="*/ 63 w 69"/>
                        <a:gd name="T39" fmla="*/ 90 h 93"/>
                        <a:gd name="T40" fmla="*/ 68 w 69"/>
                        <a:gd name="T41" fmla="*/ 91 h 93"/>
                        <a:gd name="T42" fmla="*/ 69 w 69"/>
                        <a:gd name="T43" fmla="*/ 93 h 93"/>
                        <a:gd name="T44" fmla="*/ 68 w 69"/>
                        <a:gd name="T45" fmla="*/ 93 h 93"/>
                        <a:gd name="T46" fmla="*/ 63 w 69"/>
                        <a:gd name="T47" fmla="*/ 91 h 93"/>
                        <a:gd name="T48" fmla="*/ 57 w 69"/>
                        <a:gd name="T49" fmla="*/ 89 h 93"/>
                        <a:gd name="T50" fmla="*/ 54 w 69"/>
                        <a:gd name="T51" fmla="*/ 87 h 93"/>
                        <a:gd name="T52" fmla="*/ 52 w 69"/>
                        <a:gd name="T53" fmla="*/ 87 h 93"/>
                        <a:gd name="T54" fmla="*/ 50 w 69"/>
                        <a:gd name="T55" fmla="*/ 85 h 93"/>
                        <a:gd name="T56" fmla="*/ 46 w 69"/>
                        <a:gd name="T57" fmla="*/ 83 h 93"/>
                        <a:gd name="T58" fmla="*/ 42 w 69"/>
                        <a:gd name="T59" fmla="*/ 81 h 93"/>
                        <a:gd name="T60" fmla="*/ 38 w 69"/>
                        <a:gd name="T61" fmla="*/ 78 h 93"/>
                        <a:gd name="T62" fmla="*/ 36 w 69"/>
                        <a:gd name="T63" fmla="*/ 76 h 93"/>
                        <a:gd name="T64" fmla="*/ 34 w 69"/>
                        <a:gd name="T65" fmla="*/ 74 h 93"/>
                        <a:gd name="T66" fmla="*/ 27 w 69"/>
                        <a:gd name="T67" fmla="*/ 67 h 93"/>
                        <a:gd name="T68" fmla="*/ 23 w 69"/>
                        <a:gd name="T69" fmla="*/ 62 h 93"/>
                        <a:gd name="T70" fmla="*/ 19 w 69"/>
                        <a:gd name="T71" fmla="*/ 58 h 93"/>
                        <a:gd name="T72" fmla="*/ 13 w 69"/>
                        <a:gd name="T73" fmla="*/ 48 h 93"/>
                        <a:gd name="T74" fmla="*/ 11 w 69"/>
                        <a:gd name="T75" fmla="*/ 43 h 93"/>
                        <a:gd name="T76" fmla="*/ 8 w 69"/>
                        <a:gd name="T77" fmla="*/ 38 h 93"/>
                        <a:gd name="T78" fmla="*/ 5 w 69"/>
                        <a:gd name="T79" fmla="*/ 29 h 93"/>
                        <a:gd name="T80" fmla="*/ 2 w 69"/>
                        <a:gd name="T81" fmla="*/ 20 h 93"/>
                        <a:gd name="T82" fmla="*/ 1 w 69"/>
                        <a:gd name="T83" fmla="*/ 6 h 93"/>
                        <a:gd name="T84" fmla="*/ 1 w 69"/>
                        <a:gd name="T85" fmla="*/ 1 h 93"/>
                        <a:gd name="T86" fmla="*/ 1 w 69"/>
                        <a:gd name="T87" fmla="*/ 0 h 93"/>
                        <a:gd name="T88" fmla="*/ 2 w 69"/>
                        <a:gd name="T89"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3">
                          <a:moveTo>
                            <a:pt x="2" y="1"/>
                          </a:moveTo>
                          <a:cubicBezTo>
                            <a:pt x="2" y="1"/>
                            <a:pt x="3" y="3"/>
                            <a:pt x="3" y="6"/>
                          </a:cubicBezTo>
                          <a:cubicBezTo>
                            <a:pt x="3" y="9"/>
                            <a:pt x="4" y="14"/>
                            <a:pt x="4" y="19"/>
                          </a:cubicBezTo>
                          <a:cubicBezTo>
                            <a:pt x="5" y="22"/>
                            <a:pt x="6" y="25"/>
                            <a:pt x="7" y="28"/>
                          </a:cubicBezTo>
                          <a:cubicBezTo>
                            <a:pt x="8" y="31"/>
                            <a:pt x="9" y="34"/>
                            <a:pt x="10" y="38"/>
                          </a:cubicBezTo>
                          <a:cubicBezTo>
                            <a:pt x="11" y="39"/>
                            <a:pt x="12" y="41"/>
                            <a:pt x="12" y="42"/>
                          </a:cubicBezTo>
                          <a:cubicBezTo>
                            <a:pt x="13" y="44"/>
                            <a:pt x="14" y="46"/>
                            <a:pt x="15" y="47"/>
                          </a:cubicBezTo>
                          <a:cubicBezTo>
                            <a:pt x="17" y="50"/>
                            <a:pt x="19" y="54"/>
                            <a:pt x="21" y="57"/>
                          </a:cubicBezTo>
                          <a:cubicBezTo>
                            <a:pt x="22" y="58"/>
                            <a:pt x="23" y="60"/>
                            <a:pt x="24" y="61"/>
                          </a:cubicBezTo>
                          <a:cubicBezTo>
                            <a:pt x="25" y="62"/>
                            <a:pt x="27" y="64"/>
                            <a:pt x="28" y="65"/>
                          </a:cubicBezTo>
                          <a:cubicBezTo>
                            <a:pt x="30" y="68"/>
                            <a:pt x="33" y="70"/>
                            <a:pt x="36" y="73"/>
                          </a:cubicBezTo>
                          <a:cubicBezTo>
                            <a:pt x="36" y="73"/>
                            <a:pt x="37" y="74"/>
                            <a:pt x="38" y="74"/>
                          </a:cubicBezTo>
                          <a:cubicBezTo>
                            <a:pt x="38" y="75"/>
                            <a:pt x="39" y="75"/>
                            <a:pt x="40" y="76"/>
                          </a:cubicBezTo>
                          <a:cubicBezTo>
                            <a:pt x="41" y="77"/>
                            <a:pt x="42" y="78"/>
                            <a:pt x="44" y="79"/>
                          </a:cubicBezTo>
                          <a:cubicBezTo>
                            <a:pt x="45" y="80"/>
                            <a:pt x="46" y="81"/>
                            <a:pt x="47" y="81"/>
                          </a:cubicBezTo>
                          <a:cubicBezTo>
                            <a:pt x="49" y="82"/>
                            <a:pt x="50" y="83"/>
                            <a:pt x="51" y="84"/>
                          </a:cubicBezTo>
                          <a:cubicBezTo>
                            <a:pt x="52" y="84"/>
                            <a:pt x="52" y="84"/>
                            <a:pt x="53" y="85"/>
                          </a:cubicBezTo>
                          <a:cubicBezTo>
                            <a:pt x="54" y="85"/>
                            <a:pt x="54" y="85"/>
                            <a:pt x="55" y="86"/>
                          </a:cubicBezTo>
                          <a:cubicBezTo>
                            <a:pt x="56" y="86"/>
                            <a:pt x="57" y="87"/>
                            <a:pt x="58" y="87"/>
                          </a:cubicBezTo>
                          <a:cubicBezTo>
                            <a:pt x="60" y="88"/>
                            <a:pt x="62" y="89"/>
                            <a:pt x="63" y="90"/>
                          </a:cubicBezTo>
                          <a:cubicBezTo>
                            <a:pt x="66" y="91"/>
                            <a:pt x="68" y="91"/>
                            <a:pt x="68" y="91"/>
                          </a:cubicBezTo>
                          <a:cubicBezTo>
                            <a:pt x="69" y="92"/>
                            <a:pt x="69" y="92"/>
                            <a:pt x="69" y="93"/>
                          </a:cubicBezTo>
                          <a:cubicBezTo>
                            <a:pt x="69" y="93"/>
                            <a:pt x="68" y="93"/>
                            <a:pt x="68" y="93"/>
                          </a:cubicBezTo>
                          <a:cubicBezTo>
                            <a:pt x="68" y="93"/>
                            <a:pt x="66" y="93"/>
                            <a:pt x="63" y="91"/>
                          </a:cubicBezTo>
                          <a:cubicBezTo>
                            <a:pt x="61" y="91"/>
                            <a:pt x="59" y="90"/>
                            <a:pt x="57" y="89"/>
                          </a:cubicBezTo>
                          <a:cubicBezTo>
                            <a:pt x="56" y="89"/>
                            <a:pt x="55" y="88"/>
                            <a:pt x="54" y="87"/>
                          </a:cubicBezTo>
                          <a:cubicBezTo>
                            <a:pt x="53" y="87"/>
                            <a:pt x="53" y="87"/>
                            <a:pt x="52" y="87"/>
                          </a:cubicBezTo>
                          <a:cubicBezTo>
                            <a:pt x="51" y="86"/>
                            <a:pt x="51" y="86"/>
                            <a:pt x="50" y="85"/>
                          </a:cubicBezTo>
                          <a:cubicBezTo>
                            <a:pt x="49" y="85"/>
                            <a:pt x="48" y="84"/>
                            <a:pt x="46" y="83"/>
                          </a:cubicBezTo>
                          <a:cubicBezTo>
                            <a:pt x="45" y="82"/>
                            <a:pt x="44" y="82"/>
                            <a:pt x="42" y="81"/>
                          </a:cubicBezTo>
                          <a:cubicBezTo>
                            <a:pt x="41" y="80"/>
                            <a:pt x="40" y="79"/>
                            <a:pt x="38" y="78"/>
                          </a:cubicBezTo>
                          <a:cubicBezTo>
                            <a:pt x="38" y="77"/>
                            <a:pt x="37" y="76"/>
                            <a:pt x="36" y="76"/>
                          </a:cubicBezTo>
                          <a:cubicBezTo>
                            <a:pt x="36" y="75"/>
                            <a:pt x="35" y="75"/>
                            <a:pt x="34" y="74"/>
                          </a:cubicBezTo>
                          <a:cubicBezTo>
                            <a:pt x="32" y="72"/>
                            <a:pt x="29" y="69"/>
                            <a:pt x="27" y="67"/>
                          </a:cubicBezTo>
                          <a:cubicBezTo>
                            <a:pt x="25" y="65"/>
                            <a:pt x="24" y="64"/>
                            <a:pt x="23" y="62"/>
                          </a:cubicBezTo>
                          <a:cubicBezTo>
                            <a:pt x="22" y="61"/>
                            <a:pt x="20" y="59"/>
                            <a:pt x="19" y="58"/>
                          </a:cubicBezTo>
                          <a:cubicBezTo>
                            <a:pt x="17" y="55"/>
                            <a:pt x="15" y="51"/>
                            <a:pt x="13" y="48"/>
                          </a:cubicBezTo>
                          <a:cubicBezTo>
                            <a:pt x="12" y="47"/>
                            <a:pt x="11" y="45"/>
                            <a:pt x="11" y="43"/>
                          </a:cubicBezTo>
                          <a:cubicBezTo>
                            <a:pt x="10" y="42"/>
                            <a:pt x="9" y="40"/>
                            <a:pt x="8" y="38"/>
                          </a:cubicBezTo>
                          <a:cubicBezTo>
                            <a:pt x="7" y="35"/>
                            <a:pt x="6" y="32"/>
                            <a:pt x="5" y="29"/>
                          </a:cubicBezTo>
                          <a:cubicBezTo>
                            <a:pt x="4" y="26"/>
                            <a:pt x="3" y="23"/>
                            <a:pt x="2" y="20"/>
                          </a:cubicBezTo>
                          <a:cubicBezTo>
                            <a:pt x="2" y="14"/>
                            <a:pt x="1" y="10"/>
                            <a:pt x="1" y="6"/>
                          </a:cubicBezTo>
                          <a:cubicBezTo>
                            <a:pt x="1" y="3"/>
                            <a:pt x="1" y="1"/>
                            <a:pt x="1" y="1"/>
                          </a:cubicBezTo>
                          <a:cubicBezTo>
                            <a:pt x="0" y="0"/>
                            <a:pt x="1" y="0"/>
                            <a:pt x="1" y="0"/>
                          </a:cubicBezTo>
                          <a:cubicBezTo>
                            <a:pt x="2" y="0"/>
                            <a:pt x="2" y="0"/>
                            <a:pt x="2"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7" name="Freeform 274">
                      <a:extLst>
                        <a:ext uri="{FF2B5EF4-FFF2-40B4-BE49-F238E27FC236}">
                          <a16:creationId xmlns:a16="http://schemas.microsoft.com/office/drawing/2014/main" id="{1FE8E3E8-7FE4-461D-A1C8-E675A56D22BE}"/>
                        </a:ext>
                      </a:extLst>
                    </p:cNvPr>
                    <p:cNvSpPr>
                      <a:spLocks/>
                    </p:cNvSpPr>
                    <p:nvPr/>
                  </p:nvSpPr>
                  <p:spPr bwMode="auto">
                    <a:xfrm>
                      <a:off x="3300413" y="5456238"/>
                      <a:ext cx="77788" cy="92075"/>
                    </a:xfrm>
                    <a:custGeom>
                      <a:avLst/>
                      <a:gdLst>
                        <a:gd name="T0" fmla="*/ 0 w 11"/>
                        <a:gd name="T1" fmla="*/ 0 h 13"/>
                        <a:gd name="T2" fmla="*/ 1 w 11"/>
                        <a:gd name="T3" fmla="*/ 3 h 13"/>
                        <a:gd name="T4" fmla="*/ 4 w 11"/>
                        <a:gd name="T5" fmla="*/ 7 h 13"/>
                        <a:gd name="T6" fmla="*/ 8 w 11"/>
                        <a:gd name="T7" fmla="*/ 11 h 13"/>
                        <a:gd name="T8" fmla="*/ 9 w 11"/>
                        <a:gd name="T9" fmla="*/ 13 h 13"/>
                        <a:gd name="T10" fmla="*/ 9 w 11"/>
                        <a:gd name="T11" fmla="*/ 13 h 13"/>
                        <a:gd name="T12" fmla="*/ 9 w 11"/>
                        <a:gd name="T13" fmla="*/ 12 h 13"/>
                        <a:gd name="T14" fmla="*/ 10 w 11"/>
                        <a:gd name="T15" fmla="*/ 8 h 13"/>
                        <a:gd name="T16" fmla="*/ 11 w 11"/>
                        <a:gd name="T17" fmla="*/ 2 h 13"/>
                        <a:gd name="T18" fmla="*/ 9 w 11"/>
                        <a:gd name="T19" fmla="*/ 2 h 13"/>
                        <a:gd name="T20" fmla="*/ 6 w 11"/>
                        <a:gd name="T21" fmla="*/ 2 h 13"/>
                        <a:gd name="T22" fmla="*/ 0 w 11"/>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0" y="0"/>
                          </a:moveTo>
                          <a:cubicBezTo>
                            <a:pt x="0" y="0"/>
                            <a:pt x="1" y="1"/>
                            <a:pt x="1" y="3"/>
                          </a:cubicBezTo>
                          <a:cubicBezTo>
                            <a:pt x="2" y="4"/>
                            <a:pt x="3" y="6"/>
                            <a:pt x="4" y="7"/>
                          </a:cubicBezTo>
                          <a:cubicBezTo>
                            <a:pt x="6" y="9"/>
                            <a:pt x="7" y="10"/>
                            <a:pt x="8" y="11"/>
                          </a:cubicBezTo>
                          <a:cubicBezTo>
                            <a:pt x="8" y="12"/>
                            <a:pt x="8" y="13"/>
                            <a:pt x="9" y="13"/>
                          </a:cubicBezTo>
                          <a:cubicBezTo>
                            <a:pt x="9" y="13"/>
                            <a:pt x="9" y="13"/>
                            <a:pt x="9" y="13"/>
                          </a:cubicBezTo>
                          <a:cubicBezTo>
                            <a:pt x="9" y="13"/>
                            <a:pt x="9" y="13"/>
                            <a:pt x="9" y="12"/>
                          </a:cubicBezTo>
                          <a:cubicBezTo>
                            <a:pt x="10" y="11"/>
                            <a:pt x="10" y="9"/>
                            <a:pt x="10" y="8"/>
                          </a:cubicBezTo>
                          <a:cubicBezTo>
                            <a:pt x="11" y="5"/>
                            <a:pt x="11" y="2"/>
                            <a:pt x="11" y="2"/>
                          </a:cubicBezTo>
                          <a:cubicBezTo>
                            <a:pt x="11" y="2"/>
                            <a:pt x="11" y="2"/>
                            <a:pt x="9" y="2"/>
                          </a:cubicBezTo>
                          <a:cubicBezTo>
                            <a:pt x="8" y="2"/>
                            <a:pt x="7" y="2"/>
                            <a:pt x="6" y="2"/>
                          </a:cubicBezTo>
                          <a:cubicBezTo>
                            <a:pt x="3" y="1"/>
                            <a:pt x="0" y="0"/>
                            <a:pt x="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8" name="Freeform 275">
                      <a:extLst>
                        <a:ext uri="{FF2B5EF4-FFF2-40B4-BE49-F238E27FC236}">
                          <a16:creationId xmlns:a16="http://schemas.microsoft.com/office/drawing/2014/main" id="{B32CB3EF-0655-44E2-AC93-547C1F28427F}"/>
                        </a:ext>
                      </a:extLst>
                    </p:cNvPr>
                    <p:cNvSpPr>
                      <a:spLocks/>
                    </p:cNvSpPr>
                    <p:nvPr/>
                  </p:nvSpPr>
                  <p:spPr bwMode="auto">
                    <a:xfrm>
                      <a:off x="3308350" y="5556250"/>
                      <a:ext cx="119063" cy="120650"/>
                    </a:xfrm>
                    <a:custGeom>
                      <a:avLst/>
                      <a:gdLst>
                        <a:gd name="T0" fmla="*/ 2 w 17"/>
                        <a:gd name="T1" fmla="*/ 0 h 17"/>
                        <a:gd name="T2" fmla="*/ 3 w 17"/>
                        <a:gd name="T3" fmla="*/ 1 h 17"/>
                        <a:gd name="T4" fmla="*/ 4 w 17"/>
                        <a:gd name="T5" fmla="*/ 3 h 17"/>
                        <a:gd name="T6" fmla="*/ 9 w 17"/>
                        <a:gd name="T7" fmla="*/ 8 h 17"/>
                        <a:gd name="T8" fmla="*/ 14 w 17"/>
                        <a:gd name="T9" fmla="*/ 13 h 17"/>
                        <a:gd name="T10" fmla="*/ 16 w 17"/>
                        <a:gd name="T11" fmla="*/ 15 h 17"/>
                        <a:gd name="T12" fmla="*/ 16 w 17"/>
                        <a:gd name="T13" fmla="*/ 17 h 17"/>
                        <a:gd name="T14" fmla="*/ 15 w 17"/>
                        <a:gd name="T15" fmla="*/ 17 h 17"/>
                        <a:gd name="T16" fmla="*/ 12 w 17"/>
                        <a:gd name="T17" fmla="*/ 14 h 17"/>
                        <a:gd name="T18" fmla="*/ 7 w 17"/>
                        <a:gd name="T19" fmla="*/ 9 h 17"/>
                        <a:gd name="T20" fmla="*/ 2 w 17"/>
                        <a:gd name="T21" fmla="*/ 4 h 17"/>
                        <a:gd name="T22" fmla="*/ 1 w 17"/>
                        <a:gd name="T23" fmla="*/ 2 h 17"/>
                        <a:gd name="T24" fmla="*/ 0 w 17"/>
                        <a:gd name="T25" fmla="*/ 2 h 17"/>
                        <a:gd name="T26" fmla="*/ 1 w 17"/>
                        <a:gd name="T27" fmla="*/ 0 h 17"/>
                        <a:gd name="T28" fmla="*/ 2 w 17"/>
                        <a:gd name="T2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7">
                          <a:moveTo>
                            <a:pt x="2" y="0"/>
                          </a:moveTo>
                          <a:cubicBezTo>
                            <a:pt x="2" y="0"/>
                            <a:pt x="2" y="1"/>
                            <a:pt x="3" y="1"/>
                          </a:cubicBezTo>
                          <a:cubicBezTo>
                            <a:pt x="3" y="2"/>
                            <a:pt x="3" y="2"/>
                            <a:pt x="4" y="3"/>
                          </a:cubicBezTo>
                          <a:cubicBezTo>
                            <a:pt x="5" y="4"/>
                            <a:pt x="7" y="6"/>
                            <a:pt x="9" y="8"/>
                          </a:cubicBezTo>
                          <a:cubicBezTo>
                            <a:pt x="10" y="10"/>
                            <a:pt x="12" y="12"/>
                            <a:pt x="14" y="13"/>
                          </a:cubicBezTo>
                          <a:cubicBezTo>
                            <a:pt x="15" y="14"/>
                            <a:pt x="16" y="15"/>
                            <a:pt x="16" y="15"/>
                          </a:cubicBezTo>
                          <a:cubicBezTo>
                            <a:pt x="16" y="15"/>
                            <a:pt x="17" y="16"/>
                            <a:pt x="16" y="17"/>
                          </a:cubicBezTo>
                          <a:cubicBezTo>
                            <a:pt x="16" y="17"/>
                            <a:pt x="15" y="17"/>
                            <a:pt x="15" y="17"/>
                          </a:cubicBezTo>
                          <a:cubicBezTo>
                            <a:pt x="15" y="17"/>
                            <a:pt x="14" y="16"/>
                            <a:pt x="12" y="14"/>
                          </a:cubicBezTo>
                          <a:cubicBezTo>
                            <a:pt x="11" y="13"/>
                            <a:pt x="9" y="11"/>
                            <a:pt x="7" y="9"/>
                          </a:cubicBezTo>
                          <a:cubicBezTo>
                            <a:pt x="6" y="8"/>
                            <a:pt x="4" y="6"/>
                            <a:pt x="2" y="4"/>
                          </a:cubicBezTo>
                          <a:cubicBezTo>
                            <a:pt x="2" y="4"/>
                            <a:pt x="1" y="3"/>
                            <a:pt x="1" y="2"/>
                          </a:cubicBezTo>
                          <a:cubicBezTo>
                            <a:pt x="1" y="2"/>
                            <a:pt x="0" y="2"/>
                            <a:pt x="0" y="2"/>
                          </a:cubicBezTo>
                          <a:cubicBezTo>
                            <a:pt x="0" y="1"/>
                            <a:pt x="0" y="1"/>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9" name="Freeform 276">
                      <a:extLst>
                        <a:ext uri="{FF2B5EF4-FFF2-40B4-BE49-F238E27FC236}">
                          <a16:creationId xmlns:a16="http://schemas.microsoft.com/office/drawing/2014/main" id="{6B2CC779-20BD-49EA-BB29-B4BC53A5450B}"/>
                        </a:ext>
                      </a:extLst>
                    </p:cNvPr>
                    <p:cNvSpPr>
                      <a:spLocks/>
                    </p:cNvSpPr>
                    <p:nvPr/>
                  </p:nvSpPr>
                  <p:spPr bwMode="auto">
                    <a:xfrm>
                      <a:off x="3251200" y="5478463"/>
                      <a:ext cx="42863" cy="49213"/>
                    </a:xfrm>
                    <a:custGeom>
                      <a:avLst/>
                      <a:gdLst>
                        <a:gd name="T0" fmla="*/ 2 w 6"/>
                        <a:gd name="T1" fmla="*/ 0 h 7"/>
                        <a:gd name="T2" fmla="*/ 6 w 6"/>
                        <a:gd name="T3" fmla="*/ 6 h 7"/>
                        <a:gd name="T4" fmla="*/ 6 w 6"/>
                        <a:gd name="T5" fmla="*/ 7 h 7"/>
                        <a:gd name="T6" fmla="*/ 4 w 6"/>
                        <a:gd name="T7" fmla="*/ 7 h 7"/>
                        <a:gd name="T8" fmla="*/ 1 w 6"/>
                        <a:gd name="T9" fmla="*/ 1 h 7"/>
                        <a:gd name="T10" fmla="*/ 1 w 6"/>
                        <a:gd name="T11" fmla="*/ 0 h 7"/>
                        <a:gd name="T12" fmla="*/ 2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2" y="0"/>
                          </a:moveTo>
                          <a:cubicBezTo>
                            <a:pt x="6" y="6"/>
                            <a:pt x="6" y="6"/>
                            <a:pt x="6" y="6"/>
                          </a:cubicBezTo>
                          <a:cubicBezTo>
                            <a:pt x="6" y="6"/>
                            <a:pt x="6" y="7"/>
                            <a:pt x="6" y="7"/>
                          </a:cubicBezTo>
                          <a:cubicBezTo>
                            <a:pt x="5" y="7"/>
                            <a:pt x="4" y="7"/>
                            <a:pt x="4" y="7"/>
                          </a:cubicBezTo>
                          <a:cubicBezTo>
                            <a:pt x="1" y="1"/>
                            <a:pt x="1" y="1"/>
                            <a:pt x="1" y="1"/>
                          </a:cubicBezTo>
                          <a:cubicBezTo>
                            <a:pt x="0" y="1"/>
                            <a:pt x="0" y="0"/>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125" name="组合 124">
                  <a:extLst>
                    <a:ext uri="{FF2B5EF4-FFF2-40B4-BE49-F238E27FC236}">
                      <a16:creationId xmlns:a16="http://schemas.microsoft.com/office/drawing/2014/main" id="{DC7584BB-9AD2-43FC-A9B4-CC3B479F96BA}"/>
                    </a:ext>
                  </a:extLst>
                </p:cNvPr>
                <p:cNvGrpSpPr>
                  <a:grpSpLocks noChangeAspect="1"/>
                </p:cNvGrpSpPr>
                <p:nvPr/>
              </p:nvGrpSpPr>
              <p:grpSpPr>
                <a:xfrm rot="3420000">
                  <a:off x="0" y="1571750"/>
                  <a:ext cx="1892726" cy="1908001"/>
                  <a:chOff x="4740273" y="4416457"/>
                  <a:chExt cx="1376363" cy="1387487"/>
                </a:xfrm>
              </p:grpSpPr>
              <p:sp>
                <p:nvSpPr>
                  <p:cNvPr id="126" name="Freeform 277">
                    <a:extLst>
                      <a:ext uri="{FF2B5EF4-FFF2-40B4-BE49-F238E27FC236}">
                        <a16:creationId xmlns:a16="http://schemas.microsoft.com/office/drawing/2014/main" id="{EDA0D1A8-69D4-4519-8601-169AA3DA643C}"/>
                      </a:ext>
                    </a:extLst>
                  </p:cNvPr>
                  <p:cNvSpPr>
                    <a:spLocks/>
                  </p:cNvSpPr>
                  <p:nvPr/>
                </p:nvSpPr>
                <p:spPr bwMode="auto">
                  <a:xfrm>
                    <a:off x="4754560" y="4437095"/>
                    <a:ext cx="657224" cy="652468"/>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7" name="Freeform 281">
                    <a:extLst>
                      <a:ext uri="{FF2B5EF4-FFF2-40B4-BE49-F238E27FC236}">
                        <a16:creationId xmlns:a16="http://schemas.microsoft.com/office/drawing/2014/main" id="{9C8A4528-BF2A-4E90-9D21-B7F1C668613D}"/>
                      </a:ext>
                    </a:extLst>
                  </p:cNvPr>
                  <p:cNvSpPr>
                    <a:spLocks/>
                  </p:cNvSpPr>
                  <p:nvPr/>
                </p:nvSpPr>
                <p:spPr bwMode="auto">
                  <a:xfrm>
                    <a:off x="4740273" y="5067337"/>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8" name="Freeform 282">
                    <a:extLst>
                      <a:ext uri="{FF2B5EF4-FFF2-40B4-BE49-F238E27FC236}">
                        <a16:creationId xmlns:a16="http://schemas.microsoft.com/office/drawing/2014/main" id="{1C8A3F94-471B-463D-A175-D1E19987D78B}"/>
                      </a:ext>
                    </a:extLst>
                  </p:cNvPr>
                  <p:cNvSpPr>
                    <a:spLocks/>
                  </p:cNvSpPr>
                  <p:nvPr/>
                </p:nvSpPr>
                <p:spPr bwMode="auto">
                  <a:xfrm>
                    <a:off x="5389561" y="4416457"/>
                    <a:ext cx="42863" cy="49214"/>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9" name="Freeform 283">
                    <a:extLst>
                      <a:ext uri="{FF2B5EF4-FFF2-40B4-BE49-F238E27FC236}">
                        <a16:creationId xmlns:a16="http://schemas.microsoft.com/office/drawing/2014/main" id="{3FF368C3-FAF7-4F1A-9F3B-11937AA62964}"/>
                      </a:ext>
                    </a:extLst>
                  </p:cNvPr>
                  <p:cNvSpPr>
                    <a:spLocks/>
                  </p:cNvSpPr>
                  <p:nvPr/>
                </p:nvSpPr>
                <p:spPr bwMode="auto">
                  <a:xfrm>
                    <a:off x="5453060" y="4437095"/>
                    <a:ext cx="649288" cy="652468"/>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0" name="Freeform 287">
                    <a:extLst>
                      <a:ext uri="{FF2B5EF4-FFF2-40B4-BE49-F238E27FC236}">
                        <a16:creationId xmlns:a16="http://schemas.microsoft.com/office/drawing/2014/main" id="{DE80143A-0EEA-41CE-933C-6FCDDCED3C64}"/>
                      </a:ext>
                    </a:extLst>
                  </p:cNvPr>
                  <p:cNvSpPr>
                    <a:spLocks/>
                  </p:cNvSpPr>
                  <p:nvPr/>
                </p:nvSpPr>
                <p:spPr bwMode="auto">
                  <a:xfrm>
                    <a:off x="5432423" y="4416457"/>
                    <a:ext cx="42863" cy="49214"/>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1" name="Oval 288">
                    <a:extLst>
                      <a:ext uri="{FF2B5EF4-FFF2-40B4-BE49-F238E27FC236}">
                        <a16:creationId xmlns:a16="http://schemas.microsoft.com/office/drawing/2014/main" id="{F5AA3F38-8048-4496-B4BC-198F3ED22F33}"/>
                      </a:ext>
                    </a:extLst>
                  </p:cNvPr>
                  <p:cNvSpPr>
                    <a:spLocks noChangeArrowheads="1"/>
                  </p:cNvSpPr>
                  <p:nvPr/>
                </p:nvSpPr>
                <p:spPr bwMode="auto">
                  <a:xfrm>
                    <a:off x="6075360" y="5067338"/>
                    <a:ext cx="41275" cy="42863"/>
                  </a:xfrm>
                  <a:prstGeom prst="ellipse">
                    <a:avLst/>
                  </a:pr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2" name="Freeform 289">
                    <a:extLst>
                      <a:ext uri="{FF2B5EF4-FFF2-40B4-BE49-F238E27FC236}">
                        <a16:creationId xmlns:a16="http://schemas.microsoft.com/office/drawing/2014/main" id="{9128C207-4116-43ED-BB51-E5784AF50F2E}"/>
                      </a:ext>
                    </a:extLst>
                  </p:cNvPr>
                  <p:cNvSpPr>
                    <a:spLocks/>
                  </p:cNvSpPr>
                  <p:nvPr/>
                </p:nvSpPr>
                <p:spPr bwMode="auto">
                  <a:xfrm>
                    <a:off x="5453060" y="5130838"/>
                    <a:ext cx="649288" cy="650880"/>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3" name="Freeform 293">
                    <a:extLst>
                      <a:ext uri="{FF2B5EF4-FFF2-40B4-BE49-F238E27FC236}">
                        <a16:creationId xmlns:a16="http://schemas.microsoft.com/office/drawing/2014/main" id="{6421EA4A-1C57-416A-A5C9-D245517B0D91}"/>
                      </a:ext>
                    </a:extLst>
                  </p:cNvPr>
                  <p:cNvSpPr>
                    <a:spLocks/>
                  </p:cNvSpPr>
                  <p:nvPr/>
                </p:nvSpPr>
                <p:spPr bwMode="auto">
                  <a:xfrm>
                    <a:off x="6075361" y="5110201"/>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4" name="Freeform 294">
                    <a:extLst>
                      <a:ext uri="{FF2B5EF4-FFF2-40B4-BE49-F238E27FC236}">
                        <a16:creationId xmlns:a16="http://schemas.microsoft.com/office/drawing/2014/main" id="{B1007421-48CF-47F9-8481-6FD9A1ADE83A}"/>
                      </a:ext>
                    </a:extLst>
                  </p:cNvPr>
                  <p:cNvSpPr>
                    <a:spLocks/>
                  </p:cNvSpPr>
                  <p:nvPr/>
                </p:nvSpPr>
                <p:spPr bwMode="auto">
                  <a:xfrm>
                    <a:off x="5432423"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5" name="Freeform 295">
                    <a:extLst>
                      <a:ext uri="{FF2B5EF4-FFF2-40B4-BE49-F238E27FC236}">
                        <a16:creationId xmlns:a16="http://schemas.microsoft.com/office/drawing/2014/main" id="{D3110C4E-CF89-4A95-947C-3164FCF81910}"/>
                      </a:ext>
                    </a:extLst>
                  </p:cNvPr>
                  <p:cNvSpPr>
                    <a:spLocks/>
                  </p:cNvSpPr>
                  <p:nvPr/>
                </p:nvSpPr>
                <p:spPr bwMode="auto">
                  <a:xfrm>
                    <a:off x="4754561" y="5130838"/>
                    <a:ext cx="657225" cy="650880"/>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6" name="Freeform 299">
                    <a:extLst>
                      <a:ext uri="{FF2B5EF4-FFF2-40B4-BE49-F238E27FC236}">
                        <a16:creationId xmlns:a16="http://schemas.microsoft.com/office/drawing/2014/main" id="{49A5C92A-D702-4E06-91C3-E30FF7A52240}"/>
                      </a:ext>
                    </a:extLst>
                  </p:cNvPr>
                  <p:cNvSpPr>
                    <a:spLocks/>
                  </p:cNvSpPr>
                  <p:nvPr/>
                </p:nvSpPr>
                <p:spPr bwMode="auto">
                  <a:xfrm>
                    <a:off x="5389559"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7" name="Freeform 300">
                    <a:extLst>
                      <a:ext uri="{FF2B5EF4-FFF2-40B4-BE49-F238E27FC236}">
                        <a16:creationId xmlns:a16="http://schemas.microsoft.com/office/drawing/2014/main" id="{3E5DD769-18B1-4CE9-A270-ABA10B464B97}"/>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grpSp>
    </p:spTree>
    <p:extLst>
      <p:ext uri="{BB962C8B-B14F-4D97-AF65-F5344CB8AC3E}">
        <p14:creationId xmlns:p14="http://schemas.microsoft.com/office/powerpoint/2010/main" val="11575312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42"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anim calcmode="lin" valueType="num">
                                      <p:cBhvr>
                                        <p:cTn id="12" dur="1000" fill="hold"/>
                                        <p:tgtEl>
                                          <p:spTgt spid="33"/>
                                        </p:tgtEl>
                                        <p:attrNameLst>
                                          <p:attrName>ppt_x</p:attrName>
                                        </p:attrNameLst>
                                      </p:cBhvr>
                                      <p:tavLst>
                                        <p:tav tm="0">
                                          <p:val>
                                            <p:strVal val="#ppt_x"/>
                                          </p:val>
                                        </p:tav>
                                        <p:tav tm="100000">
                                          <p:val>
                                            <p:strVal val="#ppt_x"/>
                                          </p:val>
                                        </p:tav>
                                      </p:tavLst>
                                    </p:anim>
                                    <p:anim calcmode="lin" valueType="num">
                                      <p:cBhvr>
                                        <p:cTn id="13" dur="1000" fill="hold"/>
                                        <p:tgtEl>
                                          <p:spTgt spid="3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1000"/>
                                        <p:tgtEl>
                                          <p:spTgt spid="22"/>
                                        </p:tgtEl>
                                      </p:cBhvr>
                                    </p:animEffect>
                                    <p:anim calcmode="lin" valueType="num">
                                      <p:cBhvr>
                                        <p:cTn id="22" dur="1000" fill="hold"/>
                                        <p:tgtEl>
                                          <p:spTgt spid="22"/>
                                        </p:tgtEl>
                                        <p:attrNameLst>
                                          <p:attrName>ppt_x</p:attrName>
                                        </p:attrNameLst>
                                      </p:cBhvr>
                                      <p:tavLst>
                                        <p:tav tm="0">
                                          <p:val>
                                            <p:strVal val="#ppt_x"/>
                                          </p:val>
                                        </p:tav>
                                        <p:tav tm="100000">
                                          <p:val>
                                            <p:strVal val="#ppt_x"/>
                                          </p:val>
                                        </p:tav>
                                      </p:tavLst>
                                    </p:anim>
                                    <p:anim calcmode="lin" valueType="num">
                                      <p:cBhvr>
                                        <p:cTn id="23" dur="1000" fill="hold"/>
                                        <p:tgtEl>
                                          <p:spTgt spid="2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1000"/>
                                        <p:tgtEl>
                                          <p:spTgt spid="31"/>
                                        </p:tgtEl>
                                      </p:cBhvr>
                                    </p:animEffect>
                                    <p:anim calcmode="lin" valueType="num">
                                      <p:cBhvr>
                                        <p:cTn id="27" dur="1000" fill="hold"/>
                                        <p:tgtEl>
                                          <p:spTgt spid="31"/>
                                        </p:tgtEl>
                                        <p:attrNameLst>
                                          <p:attrName>ppt_x</p:attrName>
                                        </p:attrNameLst>
                                      </p:cBhvr>
                                      <p:tavLst>
                                        <p:tav tm="0">
                                          <p:val>
                                            <p:strVal val="#ppt_x"/>
                                          </p:val>
                                        </p:tav>
                                        <p:tav tm="100000">
                                          <p:val>
                                            <p:strVal val="#ppt_x"/>
                                          </p:val>
                                        </p:tav>
                                      </p:tavLst>
                                    </p:anim>
                                    <p:anim calcmode="lin" valueType="num">
                                      <p:cBhvr>
                                        <p:cTn id="28" dur="1000" fill="hold"/>
                                        <p:tgtEl>
                                          <p:spTgt spid="3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1000"/>
                                        <p:tgtEl>
                                          <p:spTgt spid="32"/>
                                        </p:tgtEl>
                                      </p:cBhvr>
                                    </p:animEffect>
                                    <p:anim calcmode="lin" valueType="num">
                                      <p:cBhvr>
                                        <p:cTn id="32" dur="1000" fill="hold"/>
                                        <p:tgtEl>
                                          <p:spTgt spid="32"/>
                                        </p:tgtEl>
                                        <p:attrNameLst>
                                          <p:attrName>ppt_x</p:attrName>
                                        </p:attrNameLst>
                                      </p:cBhvr>
                                      <p:tavLst>
                                        <p:tav tm="0">
                                          <p:val>
                                            <p:strVal val="#ppt_x"/>
                                          </p:val>
                                        </p:tav>
                                        <p:tav tm="100000">
                                          <p:val>
                                            <p:strVal val="#ppt_x"/>
                                          </p:val>
                                        </p:tav>
                                      </p:tavLst>
                                    </p:anim>
                                    <p:anim calcmode="lin" valueType="num">
                                      <p:cBhvr>
                                        <p:cTn id="33" dur="1000" fill="hold"/>
                                        <p:tgtEl>
                                          <p:spTgt spid="32"/>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1000"/>
                                        <p:tgtEl>
                                          <p:spTgt spid="27"/>
                                        </p:tgtEl>
                                      </p:cBhvr>
                                    </p:animEffect>
                                    <p:anim calcmode="lin" valueType="num">
                                      <p:cBhvr>
                                        <p:cTn id="37" dur="1000" fill="hold"/>
                                        <p:tgtEl>
                                          <p:spTgt spid="27"/>
                                        </p:tgtEl>
                                        <p:attrNameLst>
                                          <p:attrName>ppt_x</p:attrName>
                                        </p:attrNameLst>
                                      </p:cBhvr>
                                      <p:tavLst>
                                        <p:tav tm="0">
                                          <p:val>
                                            <p:strVal val="#ppt_x"/>
                                          </p:val>
                                        </p:tav>
                                        <p:tav tm="100000">
                                          <p:val>
                                            <p:strVal val="#ppt_x"/>
                                          </p:val>
                                        </p:tav>
                                      </p:tavLst>
                                    </p:anim>
                                    <p:anim calcmode="lin" valueType="num">
                                      <p:cBhvr>
                                        <p:cTn id="38" dur="1000" fill="hold"/>
                                        <p:tgtEl>
                                          <p:spTgt spid="27"/>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1000" fill="hold"/>
                                        <p:tgtEl>
                                          <p:spTgt spid="2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1000"/>
                                        <p:tgtEl>
                                          <p:spTgt spid="29"/>
                                        </p:tgtEl>
                                      </p:cBhvr>
                                    </p:animEffect>
                                    <p:anim calcmode="lin" valueType="num">
                                      <p:cBhvr>
                                        <p:cTn id="47" dur="1000" fill="hold"/>
                                        <p:tgtEl>
                                          <p:spTgt spid="29"/>
                                        </p:tgtEl>
                                        <p:attrNameLst>
                                          <p:attrName>ppt_x</p:attrName>
                                        </p:attrNameLst>
                                      </p:cBhvr>
                                      <p:tavLst>
                                        <p:tav tm="0">
                                          <p:val>
                                            <p:strVal val="#ppt_x"/>
                                          </p:val>
                                        </p:tav>
                                        <p:tav tm="100000">
                                          <p:val>
                                            <p:strVal val="#ppt_x"/>
                                          </p:val>
                                        </p:tav>
                                      </p:tavLst>
                                    </p:anim>
                                    <p:anim calcmode="lin" valueType="num">
                                      <p:cBhvr>
                                        <p:cTn id="48" dur="1000" fill="hold"/>
                                        <p:tgtEl>
                                          <p:spTgt spid="29"/>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1000"/>
                                        <p:tgtEl>
                                          <p:spTgt spid="30"/>
                                        </p:tgtEl>
                                      </p:cBhvr>
                                    </p:animEffect>
                                    <p:anim calcmode="lin" valueType="num">
                                      <p:cBhvr>
                                        <p:cTn id="52" dur="1000" fill="hold"/>
                                        <p:tgtEl>
                                          <p:spTgt spid="30"/>
                                        </p:tgtEl>
                                        <p:attrNameLst>
                                          <p:attrName>ppt_x</p:attrName>
                                        </p:attrNameLst>
                                      </p:cBhvr>
                                      <p:tavLst>
                                        <p:tav tm="0">
                                          <p:val>
                                            <p:strVal val="#ppt_x"/>
                                          </p:val>
                                        </p:tav>
                                        <p:tav tm="100000">
                                          <p:val>
                                            <p:strVal val="#ppt_x"/>
                                          </p:val>
                                        </p:tav>
                                      </p:tavLst>
                                    </p:anim>
                                    <p:anim calcmode="lin" valueType="num">
                                      <p:cBhvr>
                                        <p:cTn id="53" dur="1000" fill="hold"/>
                                        <p:tgtEl>
                                          <p:spTgt spid="30"/>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1000"/>
                                        <p:tgtEl>
                                          <p:spTgt spid="24"/>
                                        </p:tgtEl>
                                      </p:cBhvr>
                                    </p:animEffect>
                                    <p:anim calcmode="lin" valueType="num">
                                      <p:cBhvr>
                                        <p:cTn id="57" dur="1000" fill="hold"/>
                                        <p:tgtEl>
                                          <p:spTgt spid="24"/>
                                        </p:tgtEl>
                                        <p:attrNameLst>
                                          <p:attrName>ppt_x</p:attrName>
                                        </p:attrNameLst>
                                      </p:cBhvr>
                                      <p:tavLst>
                                        <p:tav tm="0">
                                          <p:val>
                                            <p:strVal val="#ppt_x"/>
                                          </p:val>
                                        </p:tav>
                                        <p:tav tm="100000">
                                          <p:val>
                                            <p:strVal val="#ppt_x"/>
                                          </p:val>
                                        </p:tav>
                                      </p:tavLst>
                                    </p:anim>
                                    <p:anim calcmode="lin" valueType="num">
                                      <p:cBhvr>
                                        <p:cTn id="58" dur="1000" fill="hold"/>
                                        <p:tgtEl>
                                          <p:spTgt spid="2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1000"/>
                                        <p:tgtEl>
                                          <p:spTgt spid="26"/>
                                        </p:tgtEl>
                                      </p:cBhvr>
                                    </p:animEffect>
                                    <p:anim calcmode="lin" valueType="num">
                                      <p:cBhvr>
                                        <p:cTn id="62" dur="1000" fill="hold"/>
                                        <p:tgtEl>
                                          <p:spTgt spid="26"/>
                                        </p:tgtEl>
                                        <p:attrNameLst>
                                          <p:attrName>ppt_x</p:attrName>
                                        </p:attrNameLst>
                                      </p:cBhvr>
                                      <p:tavLst>
                                        <p:tav tm="0">
                                          <p:val>
                                            <p:strVal val="#ppt_x"/>
                                          </p:val>
                                        </p:tav>
                                        <p:tav tm="100000">
                                          <p:val>
                                            <p:strVal val="#ppt_x"/>
                                          </p:val>
                                        </p:tav>
                                      </p:tavLst>
                                    </p:anim>
                                    <p:anim calcmode="lin" valueType="num">
                                      <p:cBhvr>
                                        <p:cTn id="63" dur="1000" fill="hold"/>
                                        <p:tgtEl>
                                          <p:spTgt spid="2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1000"/>
                                        <p:tgtEl>
                                          <p:spTgt spid="25"/>
                                        </p:tgtEl>
                                      </p:cBhvr>
                                    </p:animEffect>
                                    <p:anim calcmode="lin" valueType="num">
                                      <p:cBhvr>
                                        <p:cTn id="67" dur="1000" fill="hold"/>
                                        <p:tgtEl>
                                          <p:spTgt spid="25"/>
                                        </p:tgtEl>
                                        <p:attrNameLst>
                                          <p:attrName>ppt_x</p:attrName>
                                        </p:attrNameLst>
                                      </p:cBhvr>
                                      <p:tavLst>
                                        <p:tav tm="0">
                                          <p:val>
                                            <p:strVal val="#ppt_x"/>
                                          </p:val>
                                        </p:tav>
                                        <p:tav tm="100000">
                                          <p:val>
                                            <p:strVal val="#ppt_x"/>
                                          </p:val>
                                        </p:tav>
                                      </p:tavLst>
                                    </p:anim>
                                    <p:anim calcmode="lin" valueType="num">
                                      <p:cBhvr>
                                        <p:cTn id="68" dur="1000" fill="hold"/>
                                        <p:tgtEl>
                                          <p:spTgt spid="25"/>
                                        </p:tgtEl>
                                        <p:attrNameLst>
                                          <p:attrName>ppt_y</p:attrName>
                                        </p:attrNameLst>
                                      </p:cBhvr>
                                      <p:tavLst>
                                        <p:tav tm="0">
                                          <p:val>
                                            <p:strVal val="#ppt_y+.1"/>
                                          </p:val>
                                        </p:tav>
                                        <p:tav tm="100000">
                                          <p:val>
                                            <p:strVal val="#ppt_y"/>
                                          </p:val>
                                        </p:tav>
                                      </p:tavLst>
                                    </p:anim>
                                  </p:childTnLst>
                                </p:cTn>
                              </p:par>
                            </p:childTnLst>
                          </p:cTn>
                        </p:par>
                        <p:par>
                          <p:cTn id="69" fill="hold">
                            <p:stCondLst>
                              <p:cond delay="1750"/>
                            </p:stCondLst>
                            <p:childTnLst>
                              <p:par>
                                <p:cTn id="70" presetID="42" presetClass="entr" presetSubtype="0" fill="hold" nodeType="afterEffect">
                                  <p:stCondLst>
                                    <p:cond delay="0"/>
                                  </p:stCondLst>
                                  <p:childTnLst>
                                    <p:set>
                                      <p:cBhvr>
                                        <p:cTn id="71" dur="1" fill="hold">
                                          <p:stCondLst>
                                            <p:cond delay="0"/>
                                          </p:stCondLst>
                                        </p:cTn>
                                        <p:tgtEl>
                                          <p:spTgt spid="34"/>
                                        </p:tgtEl>
                                        <p:attrNameLst>
                                          <p:attrName>style.visibility</p:attrName>
                                        </p:attrNameLst>
                                      </p:cBhvr>
                                      <p:to>
                                        <p:strVal val="visible"/>
                                      </p:to>
                                    </p:set>
                                    <p:animEffect transition="in" filter="fade">
                                      <p:cBhvr>
                                        <p:cTn id="72" dur="1000"/>
                                        <p:tgtEl>
                                          <p:spTgt spid="34"/>
                                        </p:tgtEl>
                                      </p:cBhvr>
                                    </p:animEffect>
                                    <p:anim calcmode="lin" valueType="num">
                                      <p:cBhvr>
                                        <p:cTn id="73" dur="1000" fill="hold"/>
                                        <p:tgtEl>
                                          <p:spTgt spid="34"/>
                                        </p:tgtEl>
                                        <p:attrNameLst>
                                          <p:attrName>ppt_x</p:attrName>
                                        </p:attrNameLst>
                                      </p:cBhvr>
                                      <p:tavLst>
                                        <p:tav tm="0">
                                          <p:val>
                                            <p:strVal val="#ppt_x"/>
                                          </p:val>
                                        </p:tav>
                                        <p:tav tm="100000">
                                          <p:val>
                                            <p:strVal val="#ppt_x"/>
                                          </p:val>
                                        </p:tav>
                                      </p:tavLst>
                                    </p:anim>
                                    <p:anim calcmode="lin" valueType="num">
                                      <p:cBhvr>
                                        <p:cTn id="74" dur="1000" fill="hold"/>
                                        <p:tgtEl>
                                          <p:spTgt spid="34"/>
                                        </p:tgtEl>
                                        <p:attrNameLst>
                                          <p:attrName>ppt_y</p:attrName>
                                        </p:attrNameLst>
                                      </p:cBhvr>
                                      <p:tavLst>
                                        <p:tav tm="0">
                                          <p:val>
                                            <p:strVal val="#ppt_y+.1"/>
                                          </p:val>
                                        </p:tav>
                                        <p:tav tm="100000">
                                          <p:val>
                                            <p:strVal val="#ppt_y"/>
                                          </p:val>
                                        </p:tav>
                                      </p:tavLst>
                                    </p:anim>
                                  </p:childTnLst>
                                </p:cTn>
                              </p:par>
                            </p:childTnLst>
                          </p:cTn>
                        </p:par>
                        <p:par>
                          <p:cTn id="75" fill="hold">
                            <p:stCondLst>
                              <p:cond delay="2750"/>
                            </p:stCondLst>
                            <p:childTnLst>
                              <p:par>
                                <p:cTn id="76" presetID="42" presetClass="entr" presetSubtype="0" fill="hold" nodeType="afterEffect">
                                  <p:stCondLst>
                                    <p:cond delay="0"/>
                                  </p:stCondLst>
                                  <p:childTnLst>
                                    <p:set>
                                      <p:cBhvr>
                                        <p:cTn id="77" dur="1" fill="hold">
                                          <p:stCondLst>
                                            <p:cond delay="0"/>
                                          </p:stCondLst>
                                        </p:cTn>
                                        <p:tgtEl>
                                          <p:spTgt spid="76"/>
                                        </p:tgtEl>
                                        <p:attrNameLst>
                                          <p:attrName>style.visibility</p:attrName>
                                        </p:attrNameLst>
                                      </p:cBhvr>
                                      <p:to>
                                        <p:strVal val="visible"/>
                                      </p:to>
                                    </p:set>
                                    <p:animEffect transition="in" filter="fade">
                                      <p:cBhvr>
                                        <p:cTn id="78" dur="1000"/>
                                        <p:tgtEl>
                                          <p:spTgt spid="76"/>
                                        </p:tgtEl>
                                      </p:cBhvr>
                                    </p:animEffect>
                                    <p:anim calcmode="lin" valueType="num">
                                      <p:cBhvr>
                                        <p:cTn id="79" dur="1000" fill="hold"/>
                                        <p:tgtEl>
                                          <p:spTgt spid="76"/>
                                        </p:tgtEl>
                                        <p:attrNameLst>
                                          <p:attrName>ppt_x</p:attrName>
                                        </p:attrNameLst>
                                      </p:cBhvr>
                                      <p:tavLst>
                                        <p:tav tm="0">
                                          <p:val>
                                            <p:strVal val="#ppt_x"/>
                                          </p:val>
                                        </p:tav>
                                        <p:tav tm="100000">
                                          <p:val>
                                            <p:strVal val="#ppt_x"/>
                                          </p:val>
                                        </p:tav>
                                      </p:tavLst>
                                    </p:anim>
                                    <p:anim calcmode="lin" valueType="num">
                                      <p:cBhvr>
                                        <p:cTn id="80" dur="1000" fill="hold"/>
                                        <p:tgtEl>
                                          <p:spTgt spid="76"/>
                                        </p:tgtEl>
                                        <p:attrNameLst>
                                          <p:attrName>ppt_y</p:attrName>
                                        </p:attrNameLst>
                                      </p:cBhvr>
                                      <p:tavLst>
                                        <p:tav tm="0">
                                          <p:val>
                                            <p:strVal val="#ppt_y+.1"/>
                                          </p:val>
                                        </p:tav>
                                        <p:tav tm="100000">
                                          <p:val>
                                            <p:strVal val="#ppt_y"/>
                                          </p:val>
                                        </p:tav>
                                      </p:tavLst>
                                    </p:anim>
                                  </p:childTnLst>
                                </p:cTn>
                              </p:par>
                            </p:childTnLst>
                          </p:cTn>
                        </p:par>
                        <p:par>
                          <p:cTn id="81" fill="hold">
                            <p:stCondLst>
                              <p:cond delay="3750"/>
                            </p:stCondLst>
                            <p:childTnLst>
                              <p:par>
                                <p:cTn id="82" presetID="42" presetClass="entr" presetSubtype="0" fill="hold" nodeType="afterEffect">
                                  <p:stCondLst>
                                    <p:cond delay="0"/>
                                  </p:stCondLst>
                                  <p:childTnLst>
                                    <p:set>
                                      <p:cBhvr>
                                        <p:cTn id="83" dur="1" fill="hold">
                                          <p:stCondLst>
                                            <p:cond delay="0"/>
                                          </p:stCondLst>
                                        </p:cTn>
                                        <p:tgtEl>
                                          <p:spTgt spid="118"/>
                                        </p:tgtEl>
                                        <p:attrNameLst>
                                          <p:attrName>style.visibility</p:attrName>
                                        </p:attrNameLst>
                                      </p:cBhvr>
                                      <p:to>
                                        <p:strVal val="visible"/>
                                      </p:to>
                                    </p:set>
                                    <p:animEffect transition="in" filter="fade">
                                      <p:cBhvr>
                                        <p:cTn id="84" dur="1000"/>
                                        <p:tgtEl>
                                          <p:spTgt spid="118"/>
                                        </p:tgtEl>
                                      </p:cBhvr>
                                    </p:animEffect>
                                    <p:anim calcmode="lin" valueType="num">
                                      <p:cBhvr>
                                        <p:cTn id="85" dur="1000" fill="hold"/>
                                        <p:tgtEl>
                                          <p:spTgt spid="118"/>
                                        </p:tgtEl>
                                        <p:attrNameLst>
                                          <p:attrName>ppt_x</p:attrName>
                                        </p:attrNameLst>
                                      </p:cBhvr>
                                      <p:tavLst>
                                        <p:tav tm="0">
                                          <p:val>
                                            <p:strVal val="#ppt_x"/>
                                          </p:val>
                                        </p:tav>
                                        <p:tav tm="100000">
                                          <p:val>
                                            <p:strVal val="#ppt_x"/>
                                          </p:val>
                                        </p:tav>
                                      </p:tavLst>
                                    </p:anim>
                                    <p:anim calcmode="lin" valueType="num">
                                      <p:cBhvr>
                                        <p:cTn id="86"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74F4F60F-B146-4F95-8A7B-E803FB0C11B2}"/>
              </a:ext>
            </a:extLst>
          </p:cNvPr>
          <p:cNvPicPr>
            <a:picLocks noChangeAspect="1"/>
          </p:cNvPicPr>
          <p:nvPr/>
        </p:nvPicPr>
        <p:blipFill>
          <a:blip r:embed="rId2"/>
          <a:stretch>
            <a:fillRect/>
          </a:stretch>
        </p:blipFill>
        <p:spPr>
          <a:xfrm>
            <a:off x="0" y="0"/>
            <a:ext cx="12192000" cy="6857999"/>
          </a:xfrm>
          <a:prstGeom prst="rect">
            <a:avLst/>
          </a:prstGeom>
        </p:spPr>
      </p:pic>
      <p:sp>
        <p:nvSpPr>
          <p:cNvPr id="3" name="标题 1">
            <a:extLst>
              <a:ext uri="{FF2B5EF4-FFF2-40B4-BE49-F238E27FC236}">
                <a16:creationId xmlns:a16="http://schemas.microsoft.com/office/drawing/2014/main" id="{50D06DE3-55B2-4338-889C-896842A27671}"/>
              </a:ext>
            </a:extLst>
          </p:cNvPr>
          <p:cNvSpPr txBox="1">
            <a:spLocks/>
          </p:cNvSpPr>
          <p:nvPr/>
        </p:nvSpPr>
        <p:spPr>
          <a:xfrm>
            <a:off x="4289969" y="467604"/>
            <a:ext cx="3612063" cy="5006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dist">
              <a:lnSpc>
                <a:spcPts val="4000"/>
              </a:lnSpc>
            </a:pPr>
            <a:r>
              <a:rPr lang="zh-CN" altLang="en-US" sz="2800" b="1" spc="-15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请输入您的题目</a:t>
            </a:r>
            <a:endParaRPr lang="zh-CN" altLang="en-US" sz="2800" b="1"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4" name="组合 3">
            <a:extLst>
              <a:ext uri="{FF2B5EF4-FFF2-40B4-BE49-F238E27FC236}">
                <a16:creationId xmlns:a16="http://schemas.microsoft.com/office/drawing/2014/main" id="{05D52841-C132-4D76-A07A-7419A3B4145E}"/>
              </a:ext>
            </a:extLst>
          </p:cNvPr>
          <p:cNvGrpSpPr/>
          <p:nvPr/>
        </p:nvGrpSpPr>
        <p:grpSpPr>
          <a:xfrm>
            <a:off x="843749" y="372164"/>
            <a:ext cx="10504502" cy="451615"/>
            <a:chOff x="843749" y="372164"/>
            <a:chExt cx="10504502" cy="451615"/>
          </a:xfrm>
          <a:solidFill>
            <a:srgbClr val="42E8E0"/>
          </a:solidFill>
        </p:grpSpPr>
        <p:grpSp>
          <p:nvGrpSpPr>
            <p:cNvPr id="5" name="组合 4">
              <a:extLst>
                <a:ext uri="{FF2B5EF4-FFF2-40B4-BE49-F238E27FC236}">
                  <a16:creationId xmlns:a16="http://schemas.microsoft.com/office/drawing/2014/main" id="{AA9F7A0E-AF4F-43C7-AA32-80E820E6FC41}"/>
                </a:ext>
              </a:extLst>
            </p:cNvPr>
            <p:cNvGrpSpPr/>
            <p:nvPr/>
          </p:nvGrpSpPr>
          <p:grpSpPr>
            <a:xfrm>
              <a:off x="3599945" y="372164"/>
              <a:ext cx="4992111" cy="175443"/>
              <a:chOff x="3601435" y="372164"/>
              <a:chExt cx="4992111" cy="175443"/>
            </a:xfrm>
            <a:grpFill/>
          </p:grpSpPr>
          <p:cxnSp>
            <p:nvCxnSpPr>
              <p:cNvPr id="19" name="直接连接符 18">
                <a:extLst>
                  <a:ext uri="{FF2B5EF4-FFF2-40B4-BE49-F238E27FC236}">
                    <a16:creationId xmlns:a16="http://schemas.microsoft.com/office/drawing/2014/main" id="{AFDFA6DF-B00C-46A3-BE9A-47DAE9200AF6}"/>
                  </a:ext>
                </a:extLst>
              </p:cNvPr>
              <p:cNvCxnSpPr/>
              <p:nvPr/>
            </p:nvCxnSpPr>
            <p:spPr>
              <a:xfrm>
                <a:off x="3717185" y="372164"/>
                <a:ext cx="4757630" cy="0"/>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a:extLst>
                  <a:ext uri="{FF2B5EF4-FFF2-40B4-BE49-F238E27FC236}">
                    <a16:creationId xmlns:a16="http://schemas.microsoft.com/office/drawing/2014/main" id="{27F4CB23-2E56-4235-82CC-71EB117BAC60}"/>
                  </a:ext>
                </a:extLst>
              </p:cNvPr>
              <p:cNvCxnSpPr>
                <a:cxnSpLocks/>
              </p:cNvCxnSpPr>
              <p:nvPr/>
            </p:nvCxnSpPr>
            <p:spPr>
              <a:xfrm>
                <a:off x="8480776"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a:extLst>
                  <a:ext uri="{FF2B5EF4-FFF2-40B4-BE49-F238E27FC236}">
                    <a16:creationId xmlns:a16="http://schemas.microsoft.com/office/drawing/2014/main" id="{D2FF34D9-EED5-465D-80FD-895AF6704943}"/>
                  </a:ext>
                </a:extLst>
              </p:cNvPr>
              <p:cNvCxnSpPr>
                <a:cxnSpLocks/>
              </p:cNvCxnSpPr>
              <p:nvPr/>
            </p:nvCxnSpPr>
            <p:spPr>
              <a:xfrm flipH="1">
                <a:off x="3601435"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a:extLst>
                <a:ext uri="{FF2B5EF4-FFF2-40B4-BE49-F238E27FC236}">
                  <a16:creationId xmlns:a16="http://schemas.microsoft.com/office/drawing/2014/main" id="{E74D09C4-AF73-4472-A0D6-98D773C181DB}"/>
                </a:ext>
              </a:extLst>
            </p:cNvPr>
            <p:cNvGrpSpPr/>
            <p:nvPr/>
          </p:nvGrpSpPr>
          <p:grpSpPr>
            <a:xfrm>
              <a:off x="843749" y="672374"/>
              <a:ext cx="10504502" cy="151405"/>
              <a:chOff x="855897" y="672374"/>
              <a:chExt cx="10504502" cy="151405"/>
            </a:xfrm>
            <a:grpFill/>
          </p:grpSpPr>
          <p:grpSp>
            <p:nvGrpSpPr>
              <p:cNvPr id="7" name="组合 6">
                <a:extLst>
                  <a:ext uri="{FF2B5EF4-FFF2-40B4-BE49-F238E27FC236}">
                    <a16:creationId xmlns:a16="http://schemas.microsoft.com/office/drawing/2014/main" id="{0EB8E0B1-AB76-4244-B0C2-5992DB3D067A}"/>
                  </a:ext>
                </a:extLst>
              </p:cNvPr>
              <p:cNvGrpSpPr/>
              <p:nvPr/>
            </p:nvGrpSpPr>
            <p:grpSpPr>
              <a:xfrm>
                <a:off x="855897" y="672374"/>
                <a:ext cx="2744048" cy="151405"/>
                <a:chOff x="873760" y="672374"/>
                <a:chExt cx="2744048" cy="151405"/>
              </a:xfrm>
              <a:grpFill/>
            </p:grpSpPr>
            <p:sp>
              <p:nvSpPr>
                <p:cNvPr id="14" name="平行四边形 13">
                  <a:extLst>
                    <a:ext uri="{FF2B5EF4-FFF2-40B4-BE49-F238E27FC236}">
                      <a16:creationId xmlns:a16="http://schemas.microsoft.com/office/drawing/2014/main" id="{61638ECC-47E8-4F78-8F92-5AC682C78206}"/>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5" name="平行四边形 14">
                  <a:extLst>
                    <a:ext uri="{FF2B5EF4-FFF2-40B4-BE49-F238E27FC236}">
                      <a16:creationId xmlns:a16="http://schemas.microsoft.com/office/drawing/2014/main" id="{03401979-A0A6-4F58-909E-00AF6B51261F}"/>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 name="平行四边形 15">
                  <a:extLst>
                    <a:ext uri="{FF2B5EF4-FFF2-40B4-BE49-F238E27FC236}">
                      <a16:creationId xmlns:a16="http://schemas.microsoft.com/office/drawing/2014/main" id="{26A10183-24BD-44FF-BB3A-4481EF43886A}"/>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 name="平行四边形 16">
                  <a:extLst>
                    <a:ext uri="{FF2B5EF4-FFF2-40B4-BE49-F238E27FC236}">
                      <a16:creationId xmlns:a16="http://schemas.microsoft.com/office/drawing/2014/main" id="{FFD36E6E-FD00-4F43-94E7-B08E751332D9}"/>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8" name="直接连接符 17">
                  <a:extLst>
                    <a:ext uri="{FF2B5EF4-FFF2-40B4-BE49-F238E27FC236}">
                      <a16:creationId xmlns:a16="http://schemas.microsoft.com/office/drawing/2014/main" id="{618C2FA3-030C-4ECE-B810-8039E3D9C611}"/>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F5D6FE3D-E8EB-4040-B243-5226C7ECA4EE}"/>
                  </a:ext>
                </a:extLst>
              </p:cNvPr>
              <p:cNvGrpSpPr/>
              <p:nvPr/>
            </p:nvGrpSpPr>
            <p:grpSpPr>
              <a:xfrm flipH="1">
                <a:off x="8616351" y="672374"/>
                <a:ext cx="2744048" cy="151405"/>
                <a:chOff x="873760" y="672374"/>
                <a:chExt cx="2744048" cy="151405"/>
              </a:xfrm>
              <a:grpFill/>
            </p:grpSpPr>
            <p:sp>
              <p:nvSpPr>
                <p:cNvPr id="9" name="平行四边形 8">
                  <a:extLst>
                    <a:ext uri="{FF2B5EF4-FFF2-40B4-BE49-F238E27FC236}">
                      <a16:creationId xmlns:a16="http://schemas.microsoft.com/office/drawing/2014/main" id="{54472874-A2C2-4FBD-80EE-1CC188338ED7}"/>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 name="平行四边形 9">
                  <a:extLst>
                    <a:ext uri="{FF2B5EF4-FFF2-40B4-BE49-F238E27FC236}">
                      <a16:creationId xmlns:a16="http://schemas.microsoft.com/office/drawing/2014/main" id="{DFF4F375-D063-488D-999B-DECE4EEABC42}"/>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1" name="平行四边形 10">
                  <a:extLst>
                    <a:ext uri="{FF2B5EF4-FFF2-40B4-BE49-F238E27FC236}">
                      <a16:creationId xmlns:a16="http://schemas.microsoft.com/office/drawing/2014/main" id="{90191924-4FCF-4EFF-A253-CF864CC34B30}"/>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 name="平行四边形 11">
                  <a:extLst>
                    <a:ext uri="{FF2B5EF4-FFF2-40B4-BE49-F238E27FC236}">
                      <a16:creationId xmlns:a16="http://schemas.microsoft.com/office/drawing/2014/main" id="{158F620A-05F3-4DF2-803A-77C74F12D1B8}"/>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3" name="直接连接符 12">
                  <a:extLst>
                    <a:ext uri="{FF2B5EF4-FFF2-40B4-BE49-F238E27FC236}">
                      <a16:creationId xmlns:a16="http://schemas.microsoft.com/office/drawing/2014/main" id="{A6B6416D-B90D-4766-97C5-B1916EF05EE0}"/>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grpSp>
      <p:sp>
        <p:nvSpPr>
          <p:cNvPr id="39" name="任意多边形: 形状 38">
            <a:extLst>
              <a:ext uri="{FF2B5EF4-FFF2-40B4-BE49-F238E27FC236}">
                <a16:creationId xmlns:a16="http://schemas.microsoft.com/office/drawing/2014/main" id="{A5E3BC07-A6FF-4AA3-8C4A-D6E150A713AA}"/>
              </a:ext>
            </a:extLst>
          </p:cNvPr>
          <p:cNvSpPr/>
          <p:nvPr/>
        </p:nvSpPr>
        <p:spPr>
          <a:xfrm>
            <a:off x="2299607" y="961232"/>
            <a:ext cx="7592785" cy="5305652"/>
          </a:xfrm>
          <a:custGeom>
            <a:avLst/>
            <a:gdLst>
              <a:gd name="connsiteX0" fmla="*/ 1091719 w 8826500"/>
              <a:gd name="connsiteY0" fmla="*/ 0 h 6384925"/>
              <a:gd name="connsiteX1" fmla="*/ 7769461 w 8826500"/>
              <a:gd name="connsiteY1" fmla="*/ 0 h 6384925"/>
              <a:gd name="connsiteX2" fmla="*/ 7684184 w 8826500"/>
              <a:gd name="connsiteY2" fmla="*/ 108517 h 6384925"/>
              <a:gd name="connsiteX3" fmla="*/ 6851650 w 8826500"/>
              <a:gd name="connsiteY3" fmla="*/ 2615850 h 6384925"/>
              <a:gd name="connsiteX4" fmla="*/ 8699268 w 8826500"/>
              <a:gd name="connsiteY4" fmla="*/ 6090803 h 6384925"/>
              <a:gd name="connsiteX5" fmla="*/ 8826500 w 8826500"/>
              <a:gd name="connsiteY5" fmla="*/ 6172370 h 6384925"/>
              <a:gd name="connsiteX6" fmla="*/ 8826500 w 8826500"/>
              <a:gd name="connsiteY6" fmla="*/ 6384925 h 6384925"/>
              <a:gd name="connsiteX7" fmla="*/ 0 w 8826500"/>
              <a:gd name="connsiteY7" fmla="*/ 6384925 h 6384925"/>
              <a:gd name="connsiteX8" fmla="*/ 0 w 8826500"/>
              <a:gd name="connsiteY8" fmla="*/ 6175505 h 6384925"/>
              <a:gd name="connsiteX9" fmla="*/ 151932 w 8826500"/>
              <a:gd name="connsiteY9" fmla="*/ 6078103 h 6384925"/>
              <a:gd name="connsiteX10" fmla="*/ 1999550 w 8826500"/>
              <a:gd name="connsiteY10" fmla="*/ 2603150 h 6384925"/>
              <a:gd name="connsiteX11" fmla="*/ 1167016 w 8826500"/>
              <a:gd name="connsiteY11" fmla="*/ 95817 h 6384925"/>
              <a:gd name="connsiteX12" fmla="*/ 1091719 w 8826500"/>
              <a:gd name="connsiteY12" fmla="*/ 0 h 6384925"/>
              <a:gd name="connsiteX0" fmla="*/ 1091719 w 8826500"/>
              <a:gd name="connsiteY0" fmla="*/ 0 h 6384925"/>
              <a:gd name="connsiteX1" fmla="*/ 7769461 w 8826500"/>
              <a:gd name="connsiteY1" fmla="*/ 0 h 6384925"/>
              <a:gd name="connsiteX2" fmla="*/ 7684184 w 8826500"/>
              <a:gd name="connsiteY2" fmla="*/ 108517 h 6384925"/>
              <a:gd name="connsiteX3" fmla="*/ 6851650 w 8826500"/>
              <a:gd name="connsiteY3" fmla="*/ 2615850 h 6384925"/>
              <a:gd name="connsiteX4" fmla="*/ 8699268 w 8826500"/>
              <a:gd name="connsiteY4" fmla="*/ 6090803 h 6384925"/>
              <a:gd name="connsiteX5" fmla="*/ 8826500 w 8826500"/>
              <a:gd name="connsiteY5" fmla="*/ 6172370 h 6384925"/>
              <a:gd name="connsiteX6" fmla="*/ 8826500 w 8826500"/>
              <a:gd name="connsiteY6" fmla="*/ 6384925 h 6384925"/>
              <a:gd name="connsiteX7" fmla="*/ 0 w 8826500"/>
              <a:gd name="connsiteY7" fmla="*/ 6175505 h 6384925"/>
              <a:gd name="connsiteX8" fmla="*/ 151932 w 8826500"/>
              <a:gd name="connsiteY8" fmla="*/ 6078103 h 6384925"/>
              <a:gd name="connsiteX9" fmla="*/ 1999550 w 8826500"/>
              <a:gd name="connsiteY9" fmla="*/ 2603150 h 6384925"/>
              <a:gd name="connsiteX10" fmla="*/ 1167016 w 8826500"/>
              <a:gd name="connsiteY10" fmla="*/ 95817 h 6384925"/>
              <a:gd name="connsiteX11" fmla="*/ 1091719 w 8826500"/>
              <a:gd name="connsiteY11" fmla="*/ 0 h 6384925"/>
              <a:gd name="connsiteX0" fmla="*/ 1091719 w 8826500"/>
              <a:gd name="connsiteY0" fmla="*/ 0 h 6175505"/>
              <a:gd name="connsiteX1" fmla="*/ 7769461 w 8826500"/>
              <a:gd name="connsiteY1" fmla="*/ 0 h 6175505"/>
              <a:gd name="connsiteX2" fmla="*/ 7684184 w 8826500"/>
              <a:gd name="connsiteY2" fmla="*/ 108517 h 6175505"/>
              <a:gd name="connsiteX3" fmla="*/ 6851650 w 8826500"/>
              <a:gd name="connsiteY3" fmla="*/ 2615850 h 6175505"/>
              <a:gd name="connsiteX4" fmla="*/ 8699268 w 8826500"/>
              <a:gd name="connsiteY4" fmla="*/ 6090803 h 6175505"/>
              <a:gd name="connsiteX5" fmla="*/ 8826500 w 8826500"/>
              <a:gd name="connsiteY5" fmla="*/ 6172370 h 6175505"/>
              <a:gd name="connsiteX6" fmla="*/ 0 w 8826500"/>
              <a:gd name="connsiteY6" fmla="*/ 6175505 h 6175505"/>
              <a:gd name="connsiteX7" fmla="*/ 151932 w 8826500"/>
              <a:gd name="connsiteY7" fmla="*/ 6078103 h 6175505"/>
              <a:gd name="connsiteX8" fmla="*/ 1999550 w 8826500"/>
              <a:gd name="connsiteY8" fmla="*/ 2603150 h 6175505"/>
              <a:gd name="connsiteX9" fmla="*/ 1167016 w 8826500"/>
              <a:gd name="connsiteY9" fmla="*/ 95817 h 6175505"/>
              <a:gd name="connsiteX10" fmla="*/ 1091719 w 8826500"/>
              <a:gd name="connsiteY10" fmla="*/ 0 h 6175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6500" h="6175505">
                <a:moveTo>
                  <a:pt x="1091719" y="0"/>
                </a:moveTo>
                <a:lnTo>
                  <a:pt x="7769461" y="0"/>
                </a:lnTo>
                <a:lnTo>
                  <a:pt x="7684184" y="108517"/>
                </a:lnTo>
                <a:cubicBezTo>
                  <a:pt x="7161299" y="807696"/>
                  <a:pt x="6851650" y="1675612"/>
                  <a:pt x="6851650" y="2615850"/>
                </a:cubicBezTo>
                <a:cubicBezTo>
                  <a:pt x="6851650" y="4062370"/>
                  <a:pt x="7584548" y="5337713"/>
                  <a:pt x="8699268" y="6090803"/>
                </a:cubicBezTo>
                <a:lnTo>
                  <a:pt x="8826500" y="6172370"/>
                </a:lnTo>
                <a:lnTo>
                  <a:pt x="0" y="6175505"/>
                </a:lnTo>
                <a:lnTo>
                  <a:pt x="151932" y="6078103"/>
                </a:lnTo>
                <a:cubicBezTo>
                  <a:pt x="1266652" y="5325013"/>
                  <a:pt x="1999550" y="4049670"/>
                  <a:pt x="1999550" y="2603150"/>
                </a:cubicBezTo>
                <a:cubicBezTo>
                  <a:pt x="1999550" y="1662912"/>
                  <a:pt x="1689901" y="794996"/>
                  <a:pt x="1167016" y="95817"/>
                </a:cubicBezTo>
                <a:lnTo>
                  <a:pt x="1091719" y="0"/>
                </a:lnTo>
                <a:close/>
              </a:path>
            </a:pathLst>
          </a:custGeom>
          <a:gradFill>
            <a:gsLst>
              <a:gs pos="4000">
                <a:srgbClr val="42E8E0">
                  <a:alpha val="0"/>
                </a:srgbClr>
              </a:gs>
              <a:gs pos="50000">
                <a:srgbClr val="42E8E0">
                  <a:alpha val="44000"/>
                  <a:lumMod val="55000"/>
                </a:srgbClr>
              </a:gs>
              <a:gs pos="100000">
                <a:srgbClr val="42E8E0">
                  <a:alpha val="0"/>
                </a:srgbClr>
              </a:gs>
            </a:gsLst>
            <a:lin ang="5400000" scaled="0"/>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40" name="椭圆 39">
            <a:extLst>
              <a:ext uri="{FF2B5EF4-FFF2-40B4-BE49-F238E27FC236}">
                <a16:creationId xmlns:a16="http://schemas.microsoft.com/office/drawing/2014/main" id="{4C225C3E-3ED2-4EAB-A6AF-5D11DEEF99E9}"/>
              </a:ext>
            </a:extLst>
          </p:cNvPr>
          <p:cNvSpPr>
            <a:spLocks noChangeAspect="1"/>
          </p:cNvSpPr>
          <p:nvPr/>
        </p:nvSpPr>
        <p:spPr>
          <a:xfrm>
            <a:off x="5384588" y="4087598"/>
            <a:ext cx="1422824" cy="290298"/>
          </a:xfrm>
          <a:prstGeom prst="ellipse">
            <a:avLst/>
          </a:prstGeom>
          <a:noFill/>
          <a:ln w="12700" cap="flat" cmpd="sng" algn="ctr">
            <a:gradFill>
              <a:gsLst>
                <a:gs pos="15000">
                  <a:srgbClr val="0293F2">
                    <a:alpha val="0"/>
                  </a:srgbClr>
                </a:gs>
                <a:gs pos="100000">
                  <a:srgbClr val="0293F2">
                    <a:alpha val="21000"/>
                  </a:srgbClr>
                </a:gs>
              </a:gsLst>
              <a:lin ang="5400000" scaled="1"/>
            </a:gradFill>
            <a:prstDash val="solid"/>
            <a:miter lim="800000"/>
          </a:ln>
          <a:effectLst>
            <a:outerShdw blurRad="50800" algn="ctr" rotWithShape="0">
              <a:srgbClr val="0293F2"/>
            </a:out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ysClr val="window" lastClr="FFFFFF"/>
              </a:solidFill>
              <a:ea typeface="微软雅黑"/>
            </a:endParaRPr>
          </a:p>
        </p:txBody>
      </p:sp>
      <p:sp>
        <p:nvSpPr>
          <p:cNvPr id="41" name="椭圆 40">
            <a:extLst>
              <a:ext uri="{FF2B5EF4-FFF2-40B4-BE49-F238E27FC236}">
                <a16:creationId xmlns:a16="http://schemas.microsoft.com/office/drawing/2014/main" id="{DFFF1FF5-6335-47EF-9F47-D8831EFDED2C}"/>
              </a:ext>
            </a:extLst>
          </p:cNvPr>
          <p:cNvSpPr/>
          <p:nvPr/>
        </p:nvSpPr>
        <p:spPr>
          <a:xfrm>
            <a:off x="2188256" y="5598257"/>
            <a:ext cx="7815486" cy="1025902"/>
          </a:xfrm>
          <a:prstGeom prst="ellipse">
            <a:avLst/>
          </a:prstGeom>
          <a:gradFill flip="none" rotWithShape="1">
            <a:gsLst>
              <a:gs pos="100000">
                <a:srgbClr val="0C65CB">
                  <a:alpha val="10000"/>
                </a:srgbClr>
              </a:gs>
              <a:gs pos="42000">
                <a:srgbClr val="0C65CB">
                  <a:alpha val="0"/>
                </a:srgbClr>
              </a:gs>
            </a:gsLst>
            <a:lin ang="5400000" scaled="0"/>
            <a:tileRect/>
          </a:gradFill>
          <a:ln w="12700" cap="flat" cmpd="sng" algn="ctr">
            <a:gradFill>
              <a:gsLst>
                <a:gs pos="11000">
                  <a:srgbClr val="0C65CB">
                    <a:alpha val="0"/>
                  </a:srgbClr>
                </a:gs>
                <a:gs pos="100000">
                  <a:srgbClr val="0C65CB">
                    <a:alpha val="49000"/>
                  </a:srgb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阿里巴巴普惠体 R"/>
              <a:ea typeface="阿里巴巴普惠体 R"/>
              <a:cs typeface="+mn-cs"/>
            </a:endParaRPr>
          </a:p>
        </p:txBody>
      </p:sp>
      <p:sp>
        <p:nvSpPr>
          <p:cNvPr id="42" name="椭圆 41">
            <a:extLst>
              <a:ext uri="{FF2B5EF4-FFF2-40B4-BE49-F238E27FC236}">
                <a16:creationId xmlns:a16="http://schemas.microsoft.com/office/drawing/2014/main" id="{96329F60-6BEE-4A3E-81C2-5512C5EE6AA8}"/>
              </a:ext>
            </a:extLst>
          </p:cNvPr>
          <p:cNvSpPr/>
          <p:nvPr/>
        </p:nvSpPr>
        <p:spPr>
          <a:xfrm>
            <a:off x="3301542" y="5767827"/>
            <a:ext cx="5588915" cy="686762"/>
          </a:xfrm>
          <a:prstGeom prst="ellipse">
            <a:avLst/>
          </a:prstGeom>
          <a:gradFill flip="none" rotWithShape="1">
            <a:gsLst>
              <a:gs pos="100000">
                <a:srgbClr val="0C65CB">
                  <a:alpha val="28000"/>
                </a:srgbClr>
              </a:gs>
              <a:gs pos="42000">
                <a:srgbClr val="0C65CB">
                  <a:alpha val="0"/>
                </a:srgbClr>
              </a:gs>
            </a:gsLst>
            <a:lin ang="5400000" scaled="0"/>
            <a:tileRect/>
          </a:gradFill>
          <a:ln w="12700" cap="flat" cmpd="sng" algn="ctr">
            <a:gradFill>
              <a:gsLst>
                <a:gs pos="15000">
                  <a:srgbClr val="42E7E0">
                    <a:alpha val="0"/>
                  </a:srgbClr>
                </a:gs>
                <a:gs pos="100000">
                  <a:srgbClr val="288FA1"/>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阿里巴巴普惠体 R"/>
              <a:ea typeface="阿里巴巴普惠体 R"/>
              <a:cs typeface="+mn-cs"/>
            </a:endParaRPr>
          </a:p>
        </p:txBody>
      </p:sp>
      <p:sp>
        <p:nvSpPr>
          <p:cNvPr id="43" name="任意多边形: 形状 42">
            <a:extLst>
              <a:ext uri="{FF2B5EF4-FFF2-40B4-BE49-F238E27FC236}">
                <a16:creationId xmlns:a16="http://schemas.microsoft.com/office/drawing/2014/main" id="{0A64FC03-8331-49B5-A1A8-528AD8D8F8C0}"/>
              </a:ext>
            </a:extLst>
          </p:cNvPr>
          <p:cNvSpPr/>
          <p:nvPr/>
        </p:nvSpPr>
        <p:spPr>
          <a:xfrm>
            <a:off x="788215" y="5309988"/>
            <a:ext cx="10615568" cy="1548013"/>
          </a:xfrm>
          <a:custGeom>
            <a:avLst/>
            <a:gdLst>
              <a:gd name="connsiteX0" fmla="*/ 5307784 w 10615568"/>
              <a:gd name="connsiteY0" fmla="*/ 0 h 1548013"/>
              <a:gd name="connsiteX1" fmla="*/ 10615568 w 10615568"/>
              <a:gd name="connsiteY1" fmla="*/ 801221 h 1548013"/>
              <a:gd name="connsiteX2" fmla="*/ 7373813 w 10615568"/>
              <a:gd name="connsiteY2" fmla="*/ 1539478 h 1548013"/>
              <a:gd name="connsiteX3" fmla="*/ 7219334 w 10615568"/>
              <a:gd name="connsiteY3" fmla="*/ 1548013 h 1548013"/>
              <a:gd name="connsiteX4" fmla="*/ 3396235 w 10615568"/>
              <a:gd name="connsiteY4" fmla="*/ 1548013 h 1548013"/>
              <a:gd name="connsiteX5" fmla="*/ 3241755 w 10615568"/>
              <a:gd name="connsiteY5" fmla="*/ 1539478 h 1548013"/>
              <a:gd name="connsiteX6" fmla="*/ 0 w 10615568"/>
              <a:gd name="connsiteY6" fmla="*/ 801221 h 1548013"/>
              <a:gd name="connsiteX7" fmla="*/ 5307784 w 10615568"/>
              <a:gd name="connsiteY7" fmla="*/ 0 h 15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15568" h="1548013">
                <a:moveTo>
                  <a:pt x="5307784" y="0"/>
                </a:moveTo>
                <a:cubicBezTo>
                  <a:pt x="8239192" y="0"/>
                  <a:pt x="10615568" y="358719"/>
                  <a:pt x="10615568" y="801221"/>
                </a:cubicBezTo>
                <a:cubicBezTo>
                  <a:pt x="10615568" y="1133098"/>
                  <a:pt x="9278856" y="1417846"/>
                  <a:pt x="7373813" y="1539478"/>
                </a:cubicBezTo>
                <a:lnTo>
                  <a:pt x="7219334" y="1548013"/>
                </a:lnTo>
                <a:lnTo>
                  <a:pt x="3396235" y="1548013"/>
                </a:lnTo>
                <a:lnTo>
                  <a:pt x="3241755" y="1539478"/>
                </a:lnTo>
                <a:cubicBezTo>
                  <a:pt x="1336712" y="1417846"/>
                  <a:pt x="0" y="1133098"/>
                  <a:pt x="0" y="801221"/>
                </a:cubicBezTo>
                <a:cubicBezTo>
                  <a:pt x="0" y="358719"/>
                  <a:pt x="2376376" y="0"/>
                  <a:pt x="5307784" y="0"/>
                </a:cubicBezTo>
                <a:close/>
              </a:path>
            </a:pathLst>
          </a:custGeom>
          <a:gradFill flip="none" rotWithShape="1">
            <a:gsLst>
              <a:gs pos="100000">
                <a:srgbClr val="42E7E0">
                  <a:alpha val="31000"/>
                </a:srgbClr>
              </a:gs>
              <a:gs pos="42000">
                <a:srgbClr val="42E7E0">
                  <a:alpha val="0"/>
                </a:srgbClr>
              </a:gs>
            </a:gsLst>
            <a:lin ang="5400000" scaled="0"/>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阿里巴巴普惠体 R"/>
              <a:ea typeface="阿里巴巴普惠体 R"/>
              <a:cs typeface="+mn-cs"/>
            </a:endParaRPr>
          </a:p>
        </p:txBody>
      </p:sp>
      <p:sp>
        <p:nvSpPr>
          <p:cNvPr id="44" name="任意多边形: 形状 43">
            <a:extLst>
              <a:ext uri="{FF2B5EF4-FFF2-40B4-BE49-F238E27FC236}">
                <a16:creationId xmlns:a16="http://schemas.microsoft.com/office/drawing/2014/main" id="{97F1953C-6236-45AD-800F-677EDD759514}"/>
              </a:ext>
            </a:extLst>
          </p:cNvPr>
          <p:cNvSpPr/>
          <p:nvPr/>
        </p:nvSpPr>
        <p:spPr bwMode="auto">
          <a:xfrm rot="16200000" flipV="1">
            <a:off x="4237831" y="2182359"/>
            <a:ext cx="3716338" cy="2653620"/>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5058" h="3779520">
                <a:moveTo>
                  <a:pt x="0" y="3779520"/>
                </a:moveTo>
                <a:cubicBezTo>
                  <a:pt x="495300" y="2994660"/>
                  <a:pt x="929640" y="2369820"/>
                  <a:pt x="1851658" y="2293620"/>
                </a:cubicBezTo>
                <a:lnTo>
                  <a:pt x="1851658" y="2560320"/>
                </a:lnTo>
                <a:lnTo>
                  <a:pt x="2385058" y="1889760"/>
                </a:lnTo>
                <a:lnTo>
                  <a:pt x="1851658" y="1219200"/>
                </a:lnTo>
                <a:lnTo>
                  <a:pt x="1851658" y="1485900"/>
                </a:lnTo>
                <a:cubicBezTo>
                  <a:pt x="929640" y="1409700"/>
                  <a:pt x="495300" y="784860"/>
                  <a:pt x="0" y="0"/>
                </a:cubicBezTo>
                <a:lnTo>
                  <a:pt x="0" y="1889760"/>
                </a:lnTo>
                <a:close/>
              </a:path>
            </a:pathLst>
          </a:custGeom>
          <a:gradFill flip="none" rotWithShape="0">
            <a:gsLst>
              <a:gs pos="0">
                <a:srgbClr val="1D5B65">
                  <a:alpha val="32000"/>
                  <a:lumMod val="76000"/>
                </a:srgbClr>
              </a:gs>
              <a:gs pos="100000">
                <a:srgbClr val="0C65CB">
                  <a:alpha val="0"/>
                </a:srgbClr>
              </a:gs>
            </a:gsLst>
            <a:lin ang="5400000" scaled="1"/>
            <a:tileRect/>
          </a:gradFill>
          <a:ln w="12700" cap="flat" cmpd="sng" algn="ctr">
            <a:gradFill>
              <a:gsLst>
                <a:gs pos="100000">
                  <a:srgbClr val="42E8E0"/>
                </a:gs>
                <a:gs pos="65000">
                  <a:srgbClr val="42E8E0">
                    <a:alpha val="0"/>
                  </a:srgbClr>
                </a:gs>
              </a:gsLst>
              <a:lin ang="0" scaled="0"/>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阿里巴巴普惠体 R"/>
              <a:ea typeface="阿里巴巴普惠体 R"/>
              <a:cs typeface="+mn-cs"/>
            </a:endParaRPr>
          </a:p>
        </p:txBody>
      </p:sp>
      <p:sp>
        <p:nvSpPr>
          <p:cNvPr id="46" name="椭圆 45">
            <a:extLst>
              <a:ext uri="{FF2B5EF4-FFF2-40B4-BE49-F238E27FC236}">
                <a16:creationId xmlns:a16="http://schemas.microsoft.com/office/drawing/2014/main" id="{808207B8-A441-4009-9C04-2364FF099C54}"/>
              </a:ext>
            </a:extLst>
          </p:cNvPr>
          <p:cNvSpPr/>
          <p:nvPr/>
        </p:nvSpPr>
        <p:spPr>
          <a:xfrm rot="20932865">
            <a:off x="1249277" y="2388589"/>
            <a:ext cx="8735978" cy="1291535"/>
          </a:xfrm>
          <a:prstGeom prst="ellipse">
            <a:avLst/>
          </a:prstGeom>
          <a:noFill/>
          <a:ln w="12700" cap="flat" cmpd="sng" algn="ctr">
            <a:gradFill>
              <a:gsLst>
                <a:gs pos="0">
                  <a:srgbClr val="3CB1C6">
                    <a:alpha val="0"/>
                  </a:srgbClr>
                </a:gs>
                <a:gs pos="100000">
                  <a:srgbClr val="3CB1C6"/>
                </a:gs>
              </a:gsLst>
              <a:lin ang="5400000" scaled="1"/>
            </a:gradFill>
            <a:prstDash val="solid"/>
            <a:miter lim="800000"/>
          </a:ln>
          <a:effectLst/>
        </p:spPr>
        <p:txBody>
          <a:bodyPr rtlCol="0" anchor="ctr"/>
          <a:lstStyle/>
          <a:p>
            <a:pPr algn="ctr">
              <a:defRPr/>
            </a:pPr>
            <a:endParaRPr lang="zh-CN" altLang="en-US" kern="0" dirty="0">
              <a:solidFill>
                <a:prstClr val="white"/>
              </a:solidFill>
              <a:latin typeface="思源黑体 CN Regular"/>
              <a:ea typeface="等线" panose="02010600030101010101" pitchFamily="2" charset="-122"/>
            </a:endParaRPr>
          </a:p>
        </p:txBody>
      </p:sp>
      <p:sp>
        <p:nvSpPr>
          <p:cNvPr id="47" name="椭圆 46">
            <a:extLst>
              <a:ext uri="{FF2B5EF4-FFF2-40B4-BE49-F238E27FC236}">
                <a16:creationId xmlns:a16="http://schemas.microsoft.com/office/drawing/2014/main" id="{C4E75DA3-51B0-486A-9CE4-4CF7350D4FF7}"/>
              </a:ext>
            </a:extLst>
          </p:cNvPr>
          <p:cNvSpPr/>
          <p:nvPr/>
        </p:nvSpPr>
        <p:spPr>
          <a:xfrm>
            <a:off x="9096749" y="1951748"/>
            <a:ext cx="133571" cy="133571"/>
          </a:xfrm>
          <a:prstGeom prst="ellipse">
            <a:avLst/>
          </a:prstGeom>
          <a:gradFill>
            <a:gsLst>
              <a:gs pos="96000">
                <a:srgbClr val="000038"/>
              </a:gs>
              <a:gs pos="0">
                <a:srgbClr val="3CB1C6"/>
              </a:gs>
            </a:gsLst>
            <a:lin ang="5400000" scaled="1"/>
          </a:gradFill>
          <a:ln w="12700" cap="flat" cmpd="sng" algn="ctr">
            <a:noFill/>
            <a:prstDash val="solid"/>
            <a:miter lim="800000"/>
          </a:ln>
          <a:effectLst/>
        </p:spPr>
        <p:txBody>
          <a:bodyPr rtlCol="0" anchor="ctr"/>
          <a:lstStyle/>
          <a:p>
            <a:pPr algn="ctr">
              <a:defRPr/>
            </a:pPr>
            <a:endParaRPr lang="zh-CN" altLang="en-US" kern="0">
              <a:solidFill>
                <a:prstClr val="white"/>
              </a:solidFill>
              <a:latin typeface="思源黑体 CN Regular"/>
              <a:ea typeface="等线" panose="02010600030101010101" pitchFamily="2" charset="-122"/>
            </a:endParaRPr>
          </a:p>
        </p:txBody>
      </p:sp>
      <p:sp>
        <p:nvSpPr>
          <p:cNvPr id="48" name="文本框 47">
            <a:extLst>
              <a:ext uri="{FF2B5EF4-FFF2-40B4-BE49-F238E27FC236}">
                <a16:creationId xmlns:a16="http://schemas.microsoft.com/office/drawing/2014/main" id="{BD27BBDF-DEA4-4D39-A62C-45CE2A8B6A4D}"/>
              </a:ext>
            </a:extLst>
          </p:cNvPr>
          <p:cNvSpPr txBox="1"/>
          <p:nvPr/>
        </p:nvSpPr>
        <p:spPr>
          <a:xfrm>
            <a:off x="1295400" y="4414983"/>
            <a:ext cx="2400300" cy="600164"/>
          </a:xfrm>
          <a:prstGeom prst="rect">
            <a:avLst/>
          </a:prstGeom>
        </p:spPr>
        <p:txBody>
          <a:bodyPr vert="horz" lIns="91440" tIns="45720" rIns="91440" bIns="45720" rtlCol="0" anchor="b">
            <a:noAutofit/>
          </a:bodyPr>
          <a:lstStyle>
            <a:defPPr>
              <a:defRPr lang="zh-CN"/>
            </a:defPPr>
            <a:lvl1pPr>
              <a:lnSpc>
                <a:spcPts val="4000"/>
              </a:lnSpc>
              <a:spcBef>
                <a:spcPct val="0"/>
              </a:spcBef>
              <a:buNone/>
              <a:defRPr sz="3200" spc="-150">
                <a:solidFill>
                  <a:schemeClr val="bg1">
                    <a:lumMod val="85000"/>
                  </a:schemeClr>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j-cs"/>
              </a:defRPr>
            </a:lvl1pPr>
          </a:lstStyle>
          <a:p>
            <a:pPr algn="ctr">
              <a:defRPr/>
            </a:pPr>
            <a:r>
              <a:rPr lang="zh-CN" altLang="en-US" sz="2400" spc="0" dirty="0">
                <a:solidFill>
                  <a:srgbClr val="42E8E0"/>
                </a:solidFill>
                <a:latin typeface="OPPOSans M" panose="00020600040101010101" pitchFamily="18" charset="-122"/>
                <a:ea typeface="OPPOSans M" panose="00020600040101010101" pitchFamily="18" charset="-122"/>
                <a:cs typeface="OPPOSans M" panose="00020600040101010101" pitchFamily="18" charset="-122"/>
              </a:rPr>
              <a:t>输入标题  </a:t>
            </a:r>
          </a:p>
        </p:txBody>
      </p:sp>
      <p:sp>
        <p:nvSpPr>
          <p:cNvPr id="49" name="TextBox 21">
            <a:extLst>
              <a:ext uri="{FF2B5EF4-FFF2-40B4-BE49-F238E27FC236}">
                <a16:creationId xmlns:a16="http://schemas.microsoft.com/office/drawing/2014/main" id="{BEF096EA-F7B6-4B9B-94E3-5BF8B347C34C}"/>
              </a:ext>
            </a:extLst>
          </p:cNvPr>
          <p:cNvSpPr txBox="1"/>
          <p:nvPr/>
        </p:nvSpPr>
        <p:spPr>
          <a:xfrm>
            <a:off x="1190502" y="5119649"/>
            <a:ext cx="2650023" cy="843244"/>
          </a:xfrm>
          <a:prstGeom prst="rect">
            <a:avLst/>
          </a:prstGeom>
        </p:spPr>
        <p:txBody>
          <a:bodyPr vert="horz" lIns="91440" tIns="45720" rIns="91440" bIns="45720" rtlCol="0" anchor="ctr">
            <a:noAutofit/>
          </a:bodyPr>
          <a:lstStyle>
            <a:defPPr>
              <a:defRPr lang="zh-CN"/>
            </a:defPPr>
            <a:lvl1pPr>
              <a:lnSpc>
                <a:spcPts val="2000"/>
              </a:lnSpc>
              <a:spcBef>
                <a:spcPct val="0"/>
              </a:spcBef>
              <a:buNone/>
              <a:defRPr sz="14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defTabSz="914377">
              <a:lnSpc>
                <a:spcPct val="120000"/>
              </a:lnSpc>
              <a:spcBef>
                <a:spcPts val="0"/>
              </a:spcBef>
              <a:defRPr/>
            </a:pPr>
            <a:r>
              <a:rPr lang="zh-CN" altLang="en-US">
                <a:solidFill>
                  <a:schemeClr val="bg1"/>
                </a:solidFill>
                <a:latin typeface="+mn-ea"/>
                <a:ea typeface="+mn-ea"/>
              </a:rPr>
              <a:t>单击此处可编辑内容，根据您的需要自由拉伸文本框大小自由拉伸文单击此处可编辑内容</a:t>
            </a:r>
            <a:endParaRPr lang="zh-CN" altLang="en-US">
              <a:solidFill>
                <a:schemeClr val="bg1"/>
              </a:solidFill>
              <a:effectLst/>
              <a:latin typeface="+mn-ea"/>
              <a:ea typeface="+mn-ea"/>
            </a:endParaRPr>
          </a:p>
        </p:txBody>
      </p:sp>
      <p:sp>
        <p:nvSpPr>
          <p:cNvPr id="50" name="文本框 49">
            <a:extLst>
              <a:ext uri="{FF2B5EF4-FFF2-40B4-BE49-F238E27FC236}">
                <a16:creationId xmlns:a16="http://schemas.microsoft.com/office/drawing/2014/main" id="{AA64E663-0040-46FE-AA80-0523771838E5}"/>
              </a:ext>
            </a:extLst>
          </p:cNvPr>
          <p:cNvSpPr txBox="1"/>
          <p:nvPr/>
        </p:nvSpPr>
        <p:spPr>
          <a:xfrm>
            <a:off x="8773170" y="2920996"/>
            <a:ext cx="2364730" cy="600164"/>
          </a:xfrm>
          <a:prstGeom prst="rect">
            <a:avLst/>
          </a:prstGeom>
        </p:spPr>
        <p:txBody>
          <a:bodyPr vert="horz" lIns="91440" tIns="45720" rIns="91440" bIns="45720" rtlCol="0" anchor="b">
            <a:noAutofit/>
          </a:bodyPr>
          <a:lstStyle>
            <a:defPPr>
              <a:defRPr lang="zh-CN"/>
            </a:defPPr>
            <a:lvl1pPr>
              <a:lnSpc>
                <a:spcPts val="4000"/>
              </a:lnSpc>
              <a:spcBef>
                <a:spcPct val="0"/>
              </a:spcBef>
              <a:buNone/>
              <a:defRPr sz="3200" spc="-150">
                <a:solidFill>
                  <a:schemeClr val="bg1">
                    <a:lumMod val="85000"/>
                  </a:schemeClr>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j-cs"/>
              </a:defRPr>
            </a:lvl1pPr>
          </a:lstStyle>
          <a:p>
            <a:pPr algn="ctr">
              <a:defRPr/>
            </a:pPr>
            <a:r>
              <a:rPr lang="zh-CN" altLang="en-US" sz="2400" spc="0" dirty="0">
                <a:solidFill>
                  <a:srgbClr val="42E8E0"/>
                </a:solidFill>
                <a:latin typeface="OPPOSans M" panose="00020600040101010101" pitchFamily="18" charset="-122"/>
                <a:ea typeface="OPPOSans M" panose="00020600040101010101" pitchFamily="18" charset="-122"/>
                <a:cs typeface="OPPOSans M" panose="00020600040101010101" pitchFamily="18" charset="-122"/>
              </a:rPr>
              <a:t>输入标题  </a:t>
            </a:r>
          </a:p>
        </p:txBody>
      </p:sp>
      <p:sp>
        <p:nvSpPr>
          <p:cNvPr id="51" name="文本框 50">
            <a:extLst>
              <a:ext uri="{FF2B5EF4-FFF2-40B4-BE49-F238E27FC236}">
                <a16:creationId xmlns:a16="http://schemas.microsoft.com/office/drawing/2014/main" id="{838F3600-6BDA-437A-ABD0-EECD91BC5335}"/>
              </a:ext>
            </a:extLst>
          </p:cNvPr>
          <p:cNvSpPr txBox="1"/>
          <p:nvPr/>
        </p:nvSpPr>
        <p:spPr>
          <a:xfrm>
            <a:off x="5524500" y="4074389"/>
            <a:ext cx="2425700" cy="600164"/>
          </a:xfrm>
          <a:prstGeom prst="rect">
            <a:avLst/>
          </a:prstGeom>
        </p:spPr>
        <p:txBody>
          <a:bodyPr vert="horz" lIns="91440" tIns="45720" rIns="91440" bIns="45720" rtlCol="0" anchor="b">
            <a:noAutofit/>
          </a:bodyPr>
          <a:lstStyle>
            <a:defPPr>
              <a:defRPr lang="zh-CN"/>
            </a:defPPr>
            <a:lvl1pPr>
              <a:lnSpc>
                <a:spcPts val="4000"/>
              </a:lnSpc>
              <a:spcBef>
                <a:spcPct val="0"/>
              </a:spcBef>
              <a:buNone/>
              <a:defRPr sz="3200" spc="-150">
                <a:solidFill>
                  <a:schemeClr val="bg1">
                    <a:lumMod val="85000"/>
                  </a:schemeClr>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j-cs"/>
              </a:defRPr>
            </a:lvl1pPr>
          </a:lstStyle>
          <a:p>
            <a:pPr algn="ctr">
              <a:defRPr/>
            </a:pPr>
            <a:r>
              <a:rPr lang="zh-CN" altLang="en-US" sz="2400" spc="0" dirty="0">
                <a:solidFill>
                  <a:srgbClr val="42E8E0"/>
                </a:solidFill>
                <a:latin typeface="OPPOSans M" panose="00020600040101010101" pitchFamily="18" charset="-122"/>
                <a:ea typeface="OPPOSans M" panose="00020600040101010101" pitchFamily="18" charset="-122"/>
                <a:cs typeface="OPPOSans M" panose="00020600040101010101" pitchFamily="18" charset="-122"/>
              </a:rPr>
              <a:t>输入标题  </a:t>
            </a:r>
          </a:p>
        </p:txBody>
      </p:sp>
      <p:sp>
        <p:nvSpPr>
          <p:cNvPr id="52" name="TextBox 21">
            <a:extLst>
              <a:ext uri="{FF2B5EF4-FFF2-40B4-BE49-F238E27FC236}">
                <a16:creationId xmlns:a16="http://schemas.microsoft.com/office/drawing/2014/main" id="{C30CB945-DE3D-418B-BC17-F806C08CD995}"/>
              </a:ext>
            </a:extLst>
          </p:cNvPr>
          <p:cNvSpPr txBox="1"/>
          <p:nvPr/>
        </p:nvSpPr>
        <p:spPr>
          <a:xfrm>
            <a:off x="5439259" y="4798105"/>
            <a:ext cx="2650023" cy="843244"/>
          </a:xfrm>
          <a:prstGeom prst="rect">
            <a:avLst/>
          </a:prstGeom>
        </p:spPr>
        <p:txBody>
          <a:bodyPr vert="horz" lIns="91440" tIns="45720" rIns="91440" bIns="45720" rtlCol="0" anchor="ctr">
            <a:noAutofit/>
          </a:bodyPr>
          <a:lstStyle>
            <a:defPPr>
              <a:defRPr lang="zh-CN"/>
            </a:defPPr>
            <a:lvl1pPr>
              <a:lnSpc>
                <a:spcPts val="2000"/>
              </a:lnSpc>
              <a:spcBef>
                <a:spcPct val="0"/>
              </a:spcBef>
              <a:buNone/>
              <a:defRPr sz="14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defTabSz="914377">
              <a:lnSpc>
                <a:spcPct val="120000"/>
              </a:lnSpc>
              <a:spcBef>
                <a:spcPts val="0"/>
              </a:spcBef>
              <a:defRPr/>
            </a:pPr>
            <a:r>
              <a:rPr lang="zh-CN" altLang="en-US">
                <a:solidFill>
                  <a:schemeClr val="bg1"/>
                </a:solidFill>
                <a:latin typeface="+mn-ea"/>
                <a:ea typeface="+mn-ea"/>
              </a:rPr>
              <a:t>单击此处可编辑内容，根据您的需要自由拉伸文本框大小自由拉伸文单击此处可编辑内容</a:t>
            </a:r>
            <a:endParaRPr lang="zh-CN" altLang="en-US">
              <a:solidFill>
                <a:schemeClr val="bg1"/>
              </a:solidFill>
              <a:effectLst/>
              <a:latin typeface="+mn-ea"/>
              <a:ea typeface="+mn-ea"/>
            </a:endParaRPr>
          </a:p>
        </p:txBody>
      </p:sp>
      <p:sp>
        <p:nvSpPr>
          <p:cNvPr id="53" name="TextBox 21">
            <a:extLst>
              <a:ext uri="{FF2B5EF4-FFF2-40B4-BE49-F238E27FC236}">
                <a16:creationId xmlns:a16="http://schemas.microsoft.com/office/drawing/2014/main" id="{0E07F551-AA88-4F42-A95A-497B84654D0C}"/>
              </a:ext>
            </a:extLst>
          </p:cNvPr>
          <p:cNvSpPr txBox="1"/>
          <p:nvPr/>
        </p:nvSpPr>
        <p:spPr>
          <a:xfrm>
            <a:off x="8607244" y="3663762"/>
            <a:ext cx="2650023" cy="843244"/>
          </a:xfrm>
          <a:prstGeom prst="rect">
            <a:avLst/>
          </a:prstGeom>
        </p:spPr>
        <p:txBody>
          <a:bodyPr vert="horz" lIns="91440" tIns="45720" rIns="91440" bIns="45720" rtlCol="0" anchor="ctr">
            <a:noAutofit/>
          </a:bodyPr>
          <a:lstStyle>
            <a:defPPr>
              <a:defRPr lang="zh-CN"/>
            </a:defPPr>
            <a:lvl1pPr>
              <a:lnSpc>
                <a:spcPts val="2000"/>
              </a:lnSpc>
              <a:spcBef>
                <a:spcPct val="0"/>
              </a:spcBef>
              <a:buNone/>
              <a:defRPr sz="14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defTabSz="914377">
              <a:lnSpc>
                <a:spcPct val="120000"/>
              </a:lnSpc>
              <a:spcBef>
                <a:spcPts val="0"/>
              </a:spcBef>
              <a:defRPr/>
            </a:pPr>
            <a:r>
              <a:rPr lang="zh-CN" altLang="en-US">
                <a:solidFill>
                  <a:schemeClr val="bg1"/>
                </a:solidFill>
                <a:latin typeface="+mn-ea"/>
                <a:ea typeface="+mn-ea"/>
              </a:rPr>
              <a:t>单击此处可编辑内容，根据您的需要自由拉伸文本框大小自由拉伸文单击此处可编辑内容</a:t>
            </a:r>
            <a:endParaRPr lang="zh-CN" altLang="en-US">
              <a:solidFill>
                <a:schemeClr val="bg1"/>
              </a:solidFill>
              <a:effectLst/>
              <a:latin typeface="+mn-ea"/>
              <a:ea typeface="+mn-ea"/>
            </a:endParaRPr>
          </a:p>
        </p:txBody>
      </p:sp>
      <p:sp>
        <p:nvSpPr>
          <p:cNvPr id="54" name="Oval 13">
            <a:extLst>
              <a:ext uri="{FF2B5EF4-FFF2-40B4-BE49-F238E27FC236}">
                <a16:creationId xmlns:a16="http://schemas.microsoft.com/office/drawing/2014/main" id="{980A707F-1838-467B-90EC-9617BF67FC70}"/>
              </a:ext>
            </a:extLst>
          </p:cNvPr>
          <p:cNvSpPr/>
          <p:nvPr/>
        </p:nvSpPr>
        <p:spPr bwMode="auto">
          <a:xfrm>
            <a:off x="2368551" y="3987800"/>
            <a:ext cx="203200" cy="203200"/>
          </a:xfrm>
          <a:prstGeom prst="ellipse">
            <a:avLst/>
          </a:prstGeom>
          <a:gradFill>
            <a:gsLst>
              <a:gs pos="0">
                <a:srgbClr val="37A9D4"/>
              </a:gs>
              <a:gs pos="99000">
                <a:srgbClr val="000038"/>
              </a:gs>
            </a:gsLst>
            <a:lin ang="10800000" scaled="1"/>
          </a:gradFill>
          <a:ln w="12700" cap="flat" cmpd="sng" algn="ctr">
            <a:noFill/>
            <a:prstDash val="solid"/>
            <a:miter lim="800000"/>
          </a:ln>
          <a:effectLst/>
        </p:spPr>
        <p:txBody>
          <a:bodyPr rtlCol="0" anchor="ctr"/>
          <a:lstStyle/>
          <a:p>
            <a:pPr algn="ctr"/>
            <a:endParaRPr lang="en-US" sz="3200" b="1" kern="0" dirty="0">
              <a:solidFill>
                <a:prstClr val="white"/>
              </a:solidFill>
              <a:latin typeface="仓耳明楷 W03" panose="00000500000000000000" pitchFamily="2" charset="-122"/>
              <a:ea typeface="仓耳明楷 W03" panose="00000500000000000000" pitchFamily="2" charset="-122"/>
            </a:endParaRPr>
          </a:p>
        </p:txBody>
      </p:sp>
      <p:sp>
        <p:nvSpPr>
          <p:cNvPr id="55" name="Oval 13">
            <a:extLst>
              <a:ext uri="{FF2B5EF4-FFF2-40B4-BE49-F238E27FC236}">
                <a16:creationId xmlns:a16="http://schemas.microsoft.com/office/drawing/2014/main" id="{F35B27D9-799E-48F0-B94F-304C3339B59C}"/>
              </a:ext>
            </a:extLst>
          </p:cNvPr>
          <p:cNvSpPr/>
          <p:nvPr/>
        </p:nvSpPr>
        <p:spPr bwMode="auto">
          <a:xfrm>
            <a:off x="6667499" y="3392488"/>
            <a:ext cx="146051" cy="138112"/>
          </a:xfrm>
          <a:prstGeom prst="ellipse">
            <a:avLst/>
          </a:prstGeom>
          <a:gradFill>
            <a:gsLst>
              <a:gs pos="0">
                <a:srgbClr val="37A9D4"/>
              </a:gs>
              <a:gs pos="52000">
                <a:srgbClr val="5EBADC"/>
              </a:gs>
              <a:gs pos="100000">
                <a:srgbClr val="37A9D4">
                  <a:lumMod val="55000"/>
                  <a:lumOff val="45000"/>
                </a:srgbClr>
              </a:gs>
            </a:gsLst>
            <a:lin ang="10800000" scaled="1"/>
          </a:gradFill>
          <a:ln w="12700" cap="flat" cmpd="sng" algn="ctr">
            <a:noFill/>
            <a:prstDash val="solid"/>
            <a:miter lim="800000"/>
          </a:ln>
          <a:effectLst/>
        </p:spPr>
        <p:txBody>
          <a:bodyPr rtlCol="0" anchor="ctr"/>
          <a:lstStyle/>
          <a:p>
            <a:pPr algn="ctr"/>
            <a:endParaRPr lang="en-US" sz="3200" b="1" kern="0" dirty="0">
              <a:solidFill>
                <a:prstClr val="white"/>
              </a:solidFill>
              <a:latin typeface="仓耳明楷 W03" panose="00000500000000000000" pitchFamily="2" charset="-122"/>
              <a:ea typeface="仓耳明楷 W03" panose="00000500000000000000" pitchFamily="2" charset="-122"/>
            </a:endParaRPr>
          </a:p>
        </p:txBody>
      </p:sp>
    </p:spTree>
    <p:extLst>
      <p:ext uri="{BB962C8B-B14F-4D97-AF65-F5344CB8AC3E}">
        <p14:creationId xmlns:p14="http://schemas.microsoft.com/office/powerpoint/2010/main" val="287431819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1000"/>
                                        <p:tgtEl>
                                          <p:spTgt spid="43"/>
                                        </p:tgtEl>
                                      </p:cBhvr>
                                    </p:animEffect>
                                    <p:anim calcmode="lin" valueType="num">
                                      <p:cBhvr>
                                        <p:cTn id="13" dur="1000" fill="hold"/>
                                        <p:tgtEl>
                                          <p:spTgt spid="43"/>
                                        </p:tgtEl>
                                        <p:attrNameLst>
                                          <p:attrName>ppt_x</p:attrName>
                                        </p:attrNameLst>
                                      </p:cBhvr>
                                      <p:tavLst>
                                        <p:tav tm="0">
                                          <p:val>
                                            <p:strVal val="#ppt_x"/>
                                          </p:val>
                                        </p:tav>
                                        <p:tav tm="100000">
                                          <p:val>
                                            <p:strVal val="#ppt_x"/>
                                          </p:val>
                                        </p:tav>
                                      </p:tavLst>
                                    </p:anim>
                                    <p:anim calcmode="lin" valueType="num">
                                      <p:cBhvr>
                                        <p:cTn id="14" dur="1000" fill="hold"/>
                                        <p:tgtEl>
                                          <p:spTgt spid="4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1000"/>
                                        <p:tgtEl>
                                          <p:spTgt spid="41"/>
                                        </p:tgtEl>
                                      </p:cBhvr>
                                    </p:animEffect>
                                    <p:anim calcmode="lin" valueType="num">
                                      <p:cBhvr>
                                        <p:cTn id="18" dur="1000" fill="hold"/>
                                        <p:tgtEl>
                                          <p:spTgt spid="41"/>
                                        </p:tgtEl>
                                        <p:attrNameLst>
                                          <p:attrName>ppt_x</p:attrName>
                                        </p:attrNameLst>
                                      </p:cBhvr>
                                      <p:tavLst>
                                        <p:tav tm="0">
                                          <p:val>
                                            <p:strVal val="#ppt_x"/>
                                          </p:val>
                                        </p:tav>
                                        <p:tav tm="100000">
                                          <p:val>
                                            <p:strVal val="#ppt_x"/>
                                          </p:val>
                                        </p:tav>
                                      </p:tavLst>
                                    </p:anim>
                                    <p:anim calcmode="lin" valueType="num">
                                      <p:cBhvr>
                                        <p:cTn id="19" dur="1000" fill="hold"/>
                                        <p:tgtEl>
                                          <p:spTgt spid="4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1000"/>
                                        <p:tgtEl>
                                          <p:spTgt spid="42"/>
                                        </p:tgtEl>
                                      </p:cBhvr>
                                    </p:animEffect>
                                    <p:anim calcmode="lin" valueType="num">
                                      <p:cBhvr>
                                        <p:cTn id="23" dur="1000" fill="hold"/>
                                        <p:tgtEl>
                                          <p:spTgt spid="42"/>
                                        </p:tgtEl>
                                        <p:attrNameLst>
                                          <p:attrName>ppt_x</p:attrName>
                                        </p:attrNameLst>
                                      </p:cBhvr>
                                      <p:tavLst>
                                        <p:tav tm="0">
                                          <p:val>
                                            <p:strVal val="#ppt_x"/>
                                          </p:val>
                                        </p:tav>
                                        <p:tav tm="100000">
                                          <p:val>
                                            <p:strVal val="#ppt_x"/>
                                          </p:val>
                                        </p:tav>
                                      </p:tavLst>
                                    </p:anim>
                                    <p:anim calcmode="lin" valueType="num">
                                      <p:cBhvr>
                                        <p:cTn id="24" dur="1000" fill="hold"/>
                                        <p:tgtEl>
                                          <p:spTgt spid="4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1000"/>
                                        <p:tgtEl>
                                          <p:spTgt spid="39"/>
                                        </p:tgtEl>
                                      </p:cBhvr>
                                    </p:animEffect>
                                    <p:anim calcmode="lin" valueType="num">
                                      <p:cBhvr>
                                        <p:cTn id="33" dur="1000" fill="hold"/>
                                        <p:tgtEl>
                                          <p:spTgt spid="39"/>
                                        </p:tgtEl>
                                        <p:attrNameLst>
                                          <p:attrName>ppt_x</p:attrName>
                                        </p:attrNameLst>
                                      </p:cBhvr>
                                      <p:tavLst>
                                        <p:tav tm="0">
                                          <p:val>
                                            <p:strVal val="#ppt_x"/>
                                          </p:val>
                                        </p:tav>
                                        <p:tav tm="100000">
                                          <p:val>
                                            <p:strVal val="#ppt_x"/>
                                          </p:val>
                                        </p:tav>
                                      </p:tavLst>
                                    </p:anim>
                                    <p:anim calcmode="lin" valueType="num">
                                      <p:cBhvr>
                                        <p:cTn id="34" dur="1000" fill="hold"/>
                                        <p:tgtEl>
                                          <p:spTgt spid="39"/>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750"/>
                                        <p:tgtEl>
                                          <p:spTgt spid="44"/>
                                        </p:tgtEl>
                                      </p:cBhvr>
                                    </p:animEffect>
                                    <p:anim calcmode="lin" valueType="num">
                                      <p:cBhvr>
                                        <p:cTn id="39" dur="750" fill="hold"/>
                                        <p:tgtEl>
                                          <p:spTgt spid="44"/>
                                        </p:tgtEl>
                                        <p:attrNameLst>
                                          <p:attrName>ppt_x</p:attrName>
                                        </p:attrNameLst>
                                      </p:cBhvr>
                                      <p:tavLst>
                                        <p:tav tm="0">
                                          <p:val>
                                            <p:strVal val="#ppt_x"/>
                                          </p:val>
                                        </p:tav>
                                        <p:tav tm="100000">
                                          <p:val>
                                            <p:strVal val="#ppt_x"/>
                                          </p:val>
                                        </p:tav>
                                      </p:tavLst>
                                    </p:anim>
                                    <p:anim calcmode="lin" valueType="num">
                                      <p:cBhvr>
                                        <p:cTn id="40" dur="750" fill="hold"/>
                                        <p:tgtEl>
                                          <p:spTgt spid="44"/>
                                        </p:tgtEl>
                                        <p:attrNameLst>
                                          <p:attrName>ppt_y</p:attrName>
                                        </p:attrNameLst>
                                      </p:cBhvr>
                                      <p:tavLst>
                                        <p:tav tm="0">
                                          <p:val>
                                            <p:strVal val="#ppt_y+.1"/>
                                          </p:val>
                                        </p:tav>
                                        <p:tav tm="100000">
                                          <p:val>
                                            <p:strVal val="#ppt_y"/>
                                          </p:val>
                                        </p:tav>
                                      </p:tavLst>
                                    </p:anim>
                                  </p:childTnLst>
                                </p:cTn>
                              </p:par>
                              <p:par>
                                <p:cTn id="41" presetID="10" presetClass="entr" presetSubtype="0" fill="hold" grpId="0" nodeType="withEffect">
                                  <p:stCondLst>
                                    <p:cond delay="25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fade">
                                      <p:cBhvr>
                                        <p:cTn id="48" dur="500"/>
                                        <p:tgtEl>
                                          <p:spTgt spid="5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fade">
                                      <p:cBhvr>
                                        <p:cTn id="51" dur="500"/>
                                        <p:tgtEl>
                                          <p:spTgt spid="5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500"/>
                                        <p:tgtEl>
                                          <p:spTgt spid="47"/>
                                        </p:tgtEl>
                                      </p:cBhvr>
                                    </p:animEffect>
                                  </p:childTnLst>
                                </p:cTn>
                              </p:par>
                            </p:childTnLst>
                          </p:cTn>
                        </p:par>
                        <p:par>
                          <p:cTn id="55" fill="hold">
                            <p:stCondLst>
                              <p:cond delay="500"/>
                            </p:stCondLst>
                            <p:childTnLst>
                              <p:par>
                                <p:cTn id="56" presetID="42" presetClass="entr" presetSubtype="0" fill="hold" grpId="0"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fade">
                                      <p:cBhvr>
                                        <p:cTn id="58" dur="1000"/>
                                        <p:tgtEl>
                                          <p:spTgt spid="48"/>
                                        </p:tgtEl>
                                      </p:cBhvr>
                                    </p:animEffect>
                                    <p:anim calcmode="lin" valueType="num">
                                      <p:cBhvr>
                                        <p:cTn id="59" dur="1000" fill="hold"/>
                                        <p:tgtEl>
                                          <p:spTgt spid="48"/>
                                        </p:tgtEl>
                                        <p:attrNameLst>
                                          <p:attrName>ppt_x</p:attrName>
                                        </p:attrNameLst>
                                      </p:cBhvr>
                                      <p:tavLst>
                                        <p:tav tm="0">
                                          <p:val>
                                            <p:strVal val="#ppt_x"/>
                                          </p:val>
                                        </p:tav>
                                        <p:tav tm="100000">
                                          <p:val>
                                            <p:strVal val="#ppt_x"/>
                                          </p:val>
                                        </p:tav>
                                      </p:tavLst>
                                    </p:anim>
                                    <p:anim calcmode="lin" valueType="num">
                                      <p:cBhvr>
                                        <p:cTn id="60" dur="1000" fill="hold"/>
                                        <p:tgtEl>
                                          <p:spTgt spid="4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fade">
                                      <p:cBhvr>
                                        <p:cTn id="63" dur="1000"/>
                                        <p:tgtEl>
                                          <p:spTgt spid="49"/>
                                        </p:tgtEl>
                                      </p:cBhvr>
                                    </p:animEffect>
                                    <p:anim calcmode="lin" valueType="num">
                                      <p:cBhvr>
                                        <p:cTn id="64" dur="1000" fill="hold"/>
                                        <p:tgtEl>
                                          <p:spTgt spid="49"/>
                                        </p:tgtEl>
                                        <p:attrNameLst>
                                          <p:attrName>ppt_x</p:attrName>
                                        </p:attrNameLst>
                                      </p:cBhvr>
                                      <p:tavLst>
                                        <p:tav tm="0">
                                          <p:val>
                                            <p:strVal val="#ppt_x"/>
                                          </p:val>
                                        </p:tav>
                                        <p:tav tm="100000">
                                          <p:val>
                                            <p:strVal val="#ppt_x"/>
                                          </p:val>
                                        </p:tav>
                                      </p:tavLst>
                                    </p:anim>
                                    <p:anim calcmode="lin" valueType="num">
                                      <p:cBhvr>
                                        <p:cTn id="65" dur="1000" fill="hold"/>
                                        <p:tgtEl>
                                          <p:spTgt spid="49"/>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51"/>
                                        </p:tgtEl>
                                        <p:attrNameLst>
                                          <p:attrName>style.visibility</p:attrName>
                                        </p:attrNameLst>
                                      </p:cBhvr>
                                      <p:to>
                                        <p:strVal val="visible"/>
                                      </p:to>
                                    </p:set>
                                    <p:animEffect transition="in" filter="fade">
                                      <p:cBhvr>
                                        <p:cTn id="68" dur="1000"/>
                                        <p:tgtEl>
                                          <p:spTgt spid="51"/>
                                        </p:tgtEl>
                                      </p:cBhvr>
                                    </p:animEffect>
                                    <p:anim calcmode="lin" valueType="num">
                                      <p:cBhvr>
                                        <p:cTn id="69" dur="1000" fill="hold"/>
                                        <p:tgtEl>
                                          <p:spTgt spid="51"/>
                                        </p:tgtEl>
                                        <p:attrNameLst>
                                          <p:attrName>ppt_x</p:attrName>
                                        </p:attrNameLst>
                                      </p:cBhvr>
                                      <p:tavLst>
                                        <p:tav tm="0">
                                          <p:val>
                                            <p:strVal val="#ppt_x"/>
                                          </p:val>
                                        </p:tav>
                                        <p:tav tm="100000">
                                          <p:val>
                                            <p:strVal val="#ppt_x"/>
                                          </p:val>
                                        </p:tav>
                                      </p:tavLst>
                                    </p:anim>
                                    <p:anim calcmode="lin" valueType="num">
                                      <p:cBhvr>
                                        <p:cTn id="70" dur="1000" fill="hold"/>
                                        <p:tgtEl>
                                          <p:spTgt spid="5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52"/>
                                        </p:tgtEl>
                                        <p:attrNameLst>
                                          <p:attrName>style.visibility</p:attrName>
                                        </p:attrNameLst>
                                      </p:cBhvr>
                                      <p:to>
                                        <p:strVal val="visible"/>
                                      </p:to>
                                    </p:set>
                                    <p:animEffect transition="in" filter="fade">
                                      <p:cBhvr>
                                        <p:cTn id="73" dur="1000"/>
                                        <p:tgtEl>
                                          <p:spTgt spid="52"/>
                                        </p:tgtEl>
                                      </p:cBhvr>
                                    </p:animEffect>
                                    <p:anim calcmode="lin" valueType="num">
                                      <p:cBhvr>
                                        <p:cTn id="74" dur="1000" fill="hold"/>
                                        <p:tgtEl>
                                          <p:spTgt spid="52"/>
                                        </p:tgtEl>
                                        <p:attrNameLst>
                                          <p:attrName>ppt_x</p:attrName>
                                        </p:attrNameLst>
                                      </p:cBhvr>
                                      <p:tavLst>
                                        <p:tav tm="0">
                                          <p:val>
                                            <p:strVal val="#ppt_x"/>
                                          </p:val>
                                        </p:tav>
                                        <p:tav tm="100000">
                                          <p:val>
                                            <p:strVal val="#ppt_x"/>
                                          </p:val>
                                        </p:tav>
                                      </p:tavLst>
                                    </p:anim>
                                    <p:anim calcmode="lin" valueType="num">
                                      <p:cBhvr>
                                        <p:cTn id="75" dur="1000" fill="hold"/>
                                        <p:tgtEl>
                                          <p:spTgt spid="52"/>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50"/>
                                        </p:tgtEl>
                                        <p:attrNameLst>
                                          <p:attrName>style.visibility</p:attrName>
                                        </p:attrNameLst>
                                      </p:cBhvr>
                                      <p:to>
                                        <p:strVal val="visible"/>
                                      </p:to>
                                    </p:set>
                                    <p:animEffect transition="in" filter="fade">
                                      <p:cBhvr>
                                        <p:cTn id="78" dur="1000"/>
                                        <p:tgtEl>
                                          <p:spTgt spid="50"/>
                                        </p:tgtEl>
                                      </p:cBhvr>
                                    </p:animEffect>
                                    <p:anim calcmode="lin" valueType="num">
                                      <p:cBhvr>
                                        <p:cTn id="79" dur="1000" fill="hold"/>
                                        <p:tgtEl>
                                          <p:spTgt spid="50"/>
                                        </p:tgtEl>
                                        <p:attrNameLst>
                                          <p:attrName>ppt_x</p:attrName>
                                        </p:attrNameLst>
                                      </p:cBhvr>
                                      <p:tavLst>
                                        <p:tav tm="0">
                                          <p:val>
                                            <p:strVal val="#ppt_x"/>
                                          </p:val>
                                        </p:tav>
                                        <p:tav tm="100000">
                                          <p:val>
                                            <p:strVal val="#ppt_x"/>
                                          </p:val>
                                        </p:tav>
                                      </p:tavLst>
                                    </p:anim>
                                    <p:anim calcmode="lin" valueType="num">
                                      <p:cBhvr>
                                        <p:cTn id="80" dur="1000" fill="hold"/>
                                        <p:tgtEl>
                                          <p:spTgt spid="50"/>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1000"/>
                                        <p:tgtEl>
                                          <p:spTgt spid="53"/>
                                        </p:tgtEl>
                                      </p:cBhvr>
                                    </p:animEffect>
                                    <p:anim calcmode="lin" valueType="num">
                                      <p:cBhvr>
                                        <p:cTn id="84" dur="1000" fill="hold"/>
                                        <p:tgtEl>
                                          <p:spTgt spid="53"/>
                                        </p:tgtEl>
                                        <p:attrNameLst>
                                          <p:attrName>ppt_x</p:attrName>
                                        </p:attrNameLst>
                                      </p:cBhvr>
                                      <p:tavLst>
                                        <p:tav tm="0">
                                          <p:val>
                                            <p:strVal val="#ppt_x"/>
                                          </p:val>
                                        </p:tav>
                                        <p:tav tm="100000">
                                          <p:val>
                                            <p:strVal val="#ppt_x"/>
                                          </p:val>
                                        </p:tav>
                                      </p:tavLst>
                                    </p:anim>
                                    <p:anim calcmode="lin" valueType="num">
                                      <p:cBhvr>
                                        <p:cTn id="85"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9" grpId="0" animBg="1"/>
      <p:bldP spid="40" grpId="0" animBg="1"/>
      <p:bldP spid="41" grpId="0" animBg="1"/>
      <p:bldP spid="42" grpId="0" animBg="1"/>
      <p:bldP spid="43" grpId="0" animBg="1"/>
      <p:bldP spid="44" grpId="0" animBg="1"/>
      <p:bldP spid="46" grpId="0" animBg="1"/>
      <p:bldP spid="47" grpId="0" animBg="1"/>
      <p:bldP spid="48" grpId="0"/>
      <p:bldP spid="49" grpId="0"/>
      <p:bldP spid="50" grpId="0"/>
      <p:bldP spid="51" grpId="0"/>
      <p:bldP spid="52" grpId="0"/>
      <p:bldP spid="53" grpId="0"/>
      <p:bldP spid="54" grpId="0" animBg="1"/>
      <p:bldP spid="5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581B5D68-C748-435A-A8AE-A916DC8A9244}"/>
              </a:ext>
            </a:extLst>
          </p:cNvPr>
          <p:cNvPicPr>
            <a:picLocks noChangeAspect="1"/>
          </p:cNvPicPr>
          <p:nvPr/>
        </p:nvPicPr>
        <p:blipFill>
          <a:blip r:embed="rId2"/>
          <a:stretch>
            <a:fillRect/>
          </a:stretch>
        </p:blipFill>
        <p:spPr>
          <a:xfrm>
            <a:off x="0" y="0"/>
            <a:ext cx="12192000" cy="6857999"/>
          </a:xfrm>
          <a:prstGeom prst="rect">
            <a:avLst/>
          </a:prstGeom>
        </p:spPr>
      </p:pic>
      <p:sp>
        <p:nvSpPr>
          <p:cNvPr id="3" name="标题 1">
            <a:extLst>
              <a:ext uri="{FF2B5EF4-FFF2-40B4-BE49-F238E27FC236}">
                <a16:creationId xmlns:a16="http://schemas.microsoft.com/office/drawing/2014/main" id="{C58435A2-97B9-445B-A16C-C72D3EA9623F}"/>
              </a:ext>
            </a:extLst>
          </p:cNvPr>
          <p:cNvSpPr txBox="1">
            <a:spLocks/>
          </p:cNvSpPr>
          <p:nvPr/>
        </p:nvSpPr>
        <p:spPr>
          <a:xfrm>
            <a:off x="4289969" y="467604"/>
            <a:ext cx="3612063" cy="5006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dist">
              <a:lnSpc>
                <a:spcPts val="4000"/>
              </a:lnSpc>
            </a:pPr>
            <a:r>
              <a:rPr lang="zh-CN" altLang="en-US" sz="2800" b="1" spc="-15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请输入您的题目</a:t>
            </a:r>
            <a:endParaRPr lang="zh-CN" altLang="en-US" sz="2800" b="1"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4" name="组合 3">
            <a:extLst>
              <a:ext uri="{FF2B5EF4-FFF2-40B4-BE49-F238E27FC236}">
                <a16:creationId xmlns:a16="http://schemas.microsoft.com/office/drawing/2014/main" id="{59421E8B-E149-4623-8780-132D37646D32}"/>
              </a:ext>
            </a:extLst>
          </p:cNvPr>
          <p:cNvGrpSpPr/>
          <p:nvPr/>
        </p:nvGrpSpPr>
        <p:grpSpPr>
          <a:xfrm>
            <a:off x="843749" y="372164"/>
            <a:ext cx="10504502" cy="451615"/>
            <a:chOff x="843749" y="372164"/>
            <a:chExt cx="10504502" cy="451615"/>
          </a:xfrm>
          <a:solidFill>
            <a:srgbClr val="42E8E0"/>
          </a:solidFill>
        </p:grpSpPr>
        <p:grpSp>
          <p:nvGrpSpPr>
            <p:cNvPr id="5" name="组合 4">
              <a:extLst>
                <a:ext uri="{FF2B5EF4-FFF2-40B4-BE49-F238E27FC236}">
                  <a16:creationId xmlns:a16="http://schemas.microsoft.com/office/drawing/2014/main" id="{4CBA80EB-E839-4494-A843-564235566FC0}"/>
                </a:ext>
              </a:extLst>
            </p:cNvPr>
            <p:cNvGrpSpPr/>
            <p:nvPr/>
          </p:nvGrpSpPr>
          <p:grpSpPr>
            <a:xfrm>
              <a:off x="3599945" y="372164"/>
              <a:ext cx="4992111" cy="175443"/>
              <a:chOff x="3601435" y="372164"/>
              <a:chExt cx="4992111" cy="175443"/>
            </a:xfrm>
            <a:grpFill/>
          </p:grpSpPr>
          <p:cxnSp>
            <p:nvCxnSpPr>
              <p:cNvPr id="19" name="直接连接符 18">
                <a:extLst>
                  <a:ext uri="{FF2B5EF4-FFF2-40B4-BE49-F238E27FC236}">
                    <a16:creationId xmlns:a16="http://schemas.microsoft.com/office/drawing/2014/main" id="{6C23861F-0A71-4476-B01D-3D7374DF09DE}"/>
                  </a:ext>
                </a:extLst>
              </p:cNvPr>
              <p:cNvCxnSpPr/>
              <p:nvPr/>
            </p:nvCxnSpPr>
            <p:spPr>
              <a:xfrm>
                <a:off x="3717185" y="372164"/>
                <a:ext cx="4757630" cy="0"/>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a:extLst>
                  <a:ext uri="{FF2B5EF4-FFF2-40B4-BE49-F238E27FC236}">
                    <a16:creationId xmlns:a16="http://schemas.microsoft.com/office/drawing/2014/main" id="{BA185596-2B7D-47C1-96C0-BD621CAD9F32}"/>
                  </a:ext>
                </a:extLst>
              </p:cNvPr>
              <p:cNvCxnSpPr>
                <a:cxnSpLocks/>
              </p:cNvCxnSpPr>
              <p:nvPr/>
            </p:nvCxnSpPr>
            <p:spPr>
              <a:xfrm>
                <a:off x="8480776"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a:extLst>
                  <a:ext uri="{FF2B5EF4-FFF2-40B4-BE49-F238E27FC236}">
                    <a16:creationId xmlns:a16="http://schemas.microsoft.com/office/drawing/2014/main" id="{BBFF4846-B768-4CA6-884F-3DE97C9E6930}"/>
                  </a:ext>
                </a:extLst>
              </p:cNvPr>
              <p:cNvCxnSpPr>
                <a:cxnSpLocks/>
              </p:cNvCxnSpPr>
              <p:nvPr/>
            </p:nvCxnSpPr>
            <p:spPr>
              <a:xfrm flipH="1">
                <a:off x="3601435"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a:extLst>
                <a:ext uri="{FF2B5EF4-FFF2-40B4-BE49-F238E27FC236}">
                  <a16:creationId xmlns:a16="http://schemas.microsoft.com/office/drawing/2014/main" id="{70548628-F929-49EA-B5D3-5F7BD5544DBF}"/>
                </a:ext>
              </a:extLst>
            </p:cNvPr>
            <p:cNvGrpSpPr/>
            <p:nvPr/>
          </p:nvGrpSpPr>
          <p:grpSpPr>
            <a:xfrm>
              <a:off x="843749" y="672374"/>
              <a:ext cx="10504502" cy="151405"/>
              <a:chOff x="855897" y="672374"/>
              <a:chExt cx="10504502" cy="151405"/>
            </a:xfrm>
            <a:grpFill/>
          </p:grpSpPr>
          <p:grpSp>
            <p:nvGrpSpPr>
              <p:cNvPr id="7" name="组合 6">
                <a:extLst>
                  <a:ext uri="{FF2B5EF4-FFF2-40B4-BE49-F238E27FC236}">
                    <a16:creationId xmlns:a16="http://schemas.microsoft.com/office/drawing/2014/main" id="{22EAAC47-5D54-470A-874C-0BC41B6693B6}"/>
                  </a:ext>
                </a:extLst>
              </p:cNvPr>
              <p:cNvGrpSpPr/>
              <p:nvPr/>
            </p:nvGrpSpPr>
            <p:grpSpPr>
              <a:xfrm>
                <a:off x="855897" y="672374"/>
                <a:ext cx="2744048" cy="151405"/>
                <a:chOff x="873760" y="672374"/>
                <a:chExt cx="2744048" cy="151405"/>
              </a:xfrm>
              <a:grpFill/>
            </p:grpSpPr>
            <p:sp>
              <p:nvSpPr>
                <p:cNvPr id="14" name="平行四边形 13">
                  <a:extLst>
                    <a:ext uri="{FF2B5EF4-FFF2-40B4-BE49-F238E27FC236}">
                      <a16:creationId xmlns:a16="http://schemas.microsoft.com/office/drawing/2014/main" id="{C5BBC3BE-EA5F-45CA-8ABF-1B60B44A8776}"/>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5" name="平行四边形 14">
                  <a:extLst>
                    <a:ext uri="{FF2B5EF4-FFF2-40B4-BE49-F238E27FC236}">
                      <a16:creationId xmlns:a16="http://schemas.microsoft.com/office/drawing/2014/main" id="{189D3BB1-B19A-4039-9F11-B1ADFA9DB429}"/>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 name="平行四边形 15">
                  <a:extLst>
                    <a:ext uri="{FF2B5EF4-FFF2-40B4-BE49-F238E27FC236}">
                      <a16:creationId xmlns:a16="http://schemas.microsoft.com/office/drawing/2014/main" id="{CA2C55EB-7D05-4501-ADCE-DCA3F8F26514}"/>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 name="平行四边形 16">
                  <a:extLst>
                    <a:ext uri="{FF2B5EF4-FFF2-40B4-BE49-F238E27FC236}">
                      <a16:creationId xmlns:a16="http://schemas.microsoft.com/office/drawing/2014/main" id="{863E99FD-113C-4788-AE16-C720B50CB3E0}"/>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8" name="直接连接符 17">
                  <a:extLst>
                    <a:ext uri="{FF2B5EF4-FFF2-40B4-BE49-F238E27FC236}">
                      <a16:creationId xmlns:a16="http://schemas.microsoft.com/office/drawing/2014/main" id="{D518E6D0-EB7D-4591-947D-7BE7CB25FE9D}"/>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7501BBFA-BEBC-4CD5-9CC8-3860834AE765}"/>
                  </a:ext>
                </a:extLst>
              </p:cNvPr>
              <p:cNvGrpSpPr/>
              <p:nvPr/>
            </p:nvGrpSpPr>
            <p:grpSpPr>
              <a:xfrm flipH="1">
                <a:off x="8616351" y="672374"/>
                <a:ext cx="2744048" cy="151405"/>
                <a:chOff x="873760" y="672374"/>
                <a:chExt cx="2744048" cy="151405"/>
              </a:xfrm>
              <a:grpFill/>
            </p:grpSpPr>
            <p:sp>
              <p:nvSpPr>
                <p:cNvPr id="9" name="平行四边形 8">
                  <a:extLst>
                    <a:ext uri="{FF2B5EF4-FFF2-40B4-BE49-F238E27FC236}">
                      <a16:creationId xmlns:a16="http://schemas.microsoft.com/office/drawing/2014/main" id="{CBA1C798-286D-4254-89D1-B83E37867597}"/>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 name="平行四边形 9">
                  <a:extLst>
                    <a:ext uri="{FF2B5EF4-FFF2-40B4-BE49-F238E27FC236}">
                      <a16:creationId xmlns:a16="http://schemas.microsoft.com/office/drawing/2014/main" id="{99FC8FEF-4765-48DF-AA0E-6FF329D2D21E}"/>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1" name="平行四边形 10">
                  <a:extLst>
                    <a:ext uri="{FF2B5EF4-FFF2-40B4-BE49-F238E27FC236}">
                      <a16:creationId xmlns:a16="http://schemas.microsoft.com/office/drawing/2014/main" id="{D267EFDA-3F78-4787-B3EA-5C40A1F2F6AF}"/>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 name="平行四边形 11">
                  <a:extLst>
                    <a:ext uri="{FF2B5EF4-FFF2-40B4-BE49-F238E27FC236}">
                      <a16:creationId xmlns:a16="http://schemas.microsoft.com/office/drawing/2014/main" id="{E4AE00C2-488E-4A54-AB09-ACBFEE549729}"/>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3" name="直接连接符 12">
                  <a:extLst>
                    <a:ext uri="{FF2B5EF4-FFF2-40B4-BE49-F238E27FC236}">
                      <a16:creationId xmlns:a16="http://schemas.microsoft.com/office/drawing/2014/main" id="{730E8AF9-30EC-44D1-A4CF-CF938D41F537}"/>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grpSp>
      <p:grpSp>
        <p:nvGrpSpPr>
          <p:cNvPr id="22" name="组合 21">
            <a:extLst>
              <a:ext uri="{FF2B5EF4-FFF2-40B4-BE49-F238E27FC236}">
                <a16:creationId xmlns:a16="http://schemas.microsoft.com/office/drawing/2014/main" id="{9897DBF9-2823-4371-A148-93B8E50956E9}"/>
              </a:ext>
            </a:extLst>
          </p:cNvPr>
          <p:cNvGrpSpPr/>
          <p:nvPr/>
        </p:nvGrpSpPr>
        <p:grpSpPr>
          <a:xfrm>
            <a:off x="956889" y="5641068"/>
            <a:ext cx="10278221" cy="772925"/>
            <a:chOff x="956889" y="4801054"/>
            <a:chExt cx="10278221" cy="772925"/>
          </a:xfrm>
        </p:grpSpPr>
        <p:sp>
          <p:nvSpPr>
            <p:cNvPr id="23" name="流程图: 过程 22">
              <a:extLst>
                <a:ext uri="{FF2B5EF4-FFF2-40B4-BE49-F238E27FC236}">
                  <a16:creationId xmlns:a16="http://schemas.microsoft.com/office/drawing/2014/main" id="{679AA360-655A-4393-B9AE-566959A8828D}"/>
                </a:ext>
              </a:extLst>
            </p:cNvPr>
            <p:cNvSpPr/>
            <p:nvPr/>
          </p:nvSpPr>
          <p:spPr>
            <a:xfrm>
              <a:off x="956889" y="5429979"/>
              <a:ext cx="10278221" cy="144000"/>
            </a:xfrm>
            <a:prstGeom prst="flowChartProcess">
              <a:avLst/>
            </a:prstGeom>
            <a:gradFill>
              <a:gsLst>
                <a:gs pos="0">
                  <a:srgbClr val="42E8E0">
                    <a:alpha val="55000"/>
                  </a:srgbClr>
                </a:gs>
                <a:gs pos="57000">
                  <a:srgbClr val="42E8E0">
                    <a:alpha val="35000"/>
                  </a:srgbClr>
                </a:gs>
                <a:gs pos="100000">
                  <a:srgbClr val="42E8E0">
                    <a:alpha val="55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梯形 23">
              <a:extLst>
                <a:ext uri="{FF2B5EF4-FFF2-40B4-BE49-F238E27FC236}">
                  <a16:creationId xmlns:a16="http://schemas.microsoft.com/office/drawing/2014/main" id="{3A9D15FB-A100-4D8B-B5E0-2FBC7F948510}"/>
                </a:ext>
              </a:extLst>
            </p:cNvPr>
            <p:cNvSpPr/>
            <p:nvPr/>
          </p:nvSpPr>
          <p:spPr>
            <a:xfrm>
              <a:off x="957000" y="4801054"/>
              <a:ext cx="10278000" cy="628650"/>
            </a:xfrm>
            <a:prstGeom prst="trapezoid">
              <a:avLst>
                <a:gd name="adj" fmla="val 99243"/>
              </a:avLst>
            </a:prstGeom>
            <a:gradFill>
              <a:gsLst>
                <a:gs pos="65000">
                  <a:srgbClr val="42E8E0">
                    <a:alpha val="0"/>
                  </a:srgbClr>
                </a:gs>
                <a:gs pos="99000">
                  <a:srgbClr val="42E8E0">
                    <a:lumMod val="100000"/>
                    <a:alpha val="3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iconfont-11964-5737019">
            <a:extLst>
              <a:ext uri="{FF2B5EF4-FFF2-40B4-BE49-F238E27FC236}">
                <a16:creationId xmlns:a16="http://schemas.microsoft.com/office/drawing/2014/main" id="{CDEBF2ED-FAE9-4609-B818-BE83B1576847}"/>
              </a:ext>
            </a:extLst>
          </p:cNvPr>
          <p:cNvSpPr>
            <a:spLocks noChangeAspect="1"/>
          </p:cNvSpPr>
          <p:nvPr/>
        </p:nvSpPr>
        <p:spPr bwMode="auto">
          <a:xfrm>
            <a:off x="9258893" y="5683788"/>
            <a:ext cx="265653" cy="412750"/>
          </a:xfrm>
          <a:custGeom>
            <a:avLst/>
            <a:gdLst>
              <a:gd name="T0" fmla="*/ 4150 w 8310"/>
              <a:gd name="T1" fmla="*/ 12700 h 12700"/>
              <a:gd name="T2" fmla="*/ 4010 w 8310"/>
              <a:gd name="T3" fmla="*/ 12640 h 12700"/>
              <a:gd name="T4" fmla="*/ 70 w 8310"/>
              <a:gd name="T5" fmla="*/ 8700 h 12700"/>
              <a:gd name="T6" fmla="*/ 20 w 8310"/>
              <a:gd name="T7" fmla="*/ 8490 h 12700"/>
              <a:gd name="T8" fmla="*/ 1960 w 8310"/>
              <a:gd name="T9" fmla="*/ 3230 h 12700"/>
              <a:gd name="T10" fmla="*/ 2150 w 8310"/>
              <a:gd name="T11" fmla="*/ 3100 h 12700"/>
              <a:gd name="T12" fmla="*/ 6150 w 8310"/>
              <a:gd name="T13" fmla="*/ 3100 h 12700"/>
              <a:gd name="T14" fmla="*/ 6340 w 8310"/>
              <a:gd name="T15" fmla="*/ 3230 h 12700"/>
              <a:gd name="T16" fmla="*/ 8280 w 8310"/>
              <a:gd name="T17" fmla="*/ 8490 h 12700"/>
              <a:gd name="T18" fmla="*/ 8230 w 8310"/>
              <a:gd name="T19" fmla="*/ 8700 h 12700"/>
              <a:gd name="T20" fmla="*/ 4290 w 8310"/>
              <a:gd name="T21" fmla="*/ 12640 h 12700"/>
              <a:gd name="T22" fmla="*/ 4150 w 8310"/>
              <a:gd name="T23" fmla="*/ 12700 h 12700"/>
              <a:gd name="T24" fmla="*/ 440 w 8310"/>
              <a:gd name="T25" fmla="*/ 8510 h 12700"/>
              <a:gd name="T26" fmla="*/ 4150 w 8310"/>
              <a:gd name="T27" fmla="*/ 12220 h 12700"/>
              <a:gd name="T28" fmla="*/ 7860 w 8310"/>
              <a:gd name="T29" fmla="*/ 8510 h 12700"/>
              <a:gd name="T30" fmla="*/ 6010 w 8310"/>
              <a:gd name="T31" fmla="*/ 3500 h 12700"/>
              <a:gd name="T32" fmla="*/ 2290 w 8310"/>
              <a:gd name="T33" fmla="*/ 3500 h 12700"/>
              <a:gd name="T34" fmla="*/ 440 w 8310"/>
              <a:gd name="T35" fmla="*/ 8510 h 12700"/>
              <a:gd name="T36" fmla="*/ 4150 w 8310"/>
              <a:gd name="T37" fmla="*/ 12600 h 12700"/>
              <a:gd name="T38" fmla="*/ 4050 w 8310"/>
              <a:gd name="T39" fmla="*/ 12500 h 12700"/>
              <a:gd name="T40" fmla="*/ 4050 w 8310"/>
              <a:gd name="T41" fmla="*/ 7440 h 12700"/>
              <a:gd name="T42" fmla="*/ 4150 w 8310"/>
              <a:gd name="T43" fmla="*/ 7340 h 12700"/>
              <a:gd name="T44" fmla="*/ 4250 w 8310"/>
              <a:gd name="T45" fmla="*/ 7440 h 12700"/>
              <a:gd name="T46" fmla="*/ 4250 w 8310"/>
              <a:gd name="T47" fmla="*/ 12500 h 12700"/>
              <a:gd name="T48" fmla="*/ 4150 w 8310"/>
              <a:gd name="T49" fmla="*/ 12600 h 12700"/>
              <a:gd name="T50" fmla="*/ 4150 w 8310"/>
              <a:gd name="T51" fmla="*/ 7540 h 12700"/>
              <a:gd name="T52" fmla="*/ 3150 w 8310"/>
              <a:gd name="T53" fmla="*/ 6540 h 12700"/>
              <a:gd name="T54" fmla="*/ 4150 w 8310"/>
              <a:gd name="T55" fmla="*/ 5540 h 12700"/>
              <a:gd name="T56" fmla="*/ 5150 w 8310"/>
              <a:gd name="T57" fmla="*/ 6540 h 12700"/>
              <a:gd name="T58" fmla="*/ 4150 w 8310"/>
              <a:gd name="T59" fmla="*/ 7540 h 12700"/>
              <a:gd name="T60" fmla="*/ 4150 w 8310"/>
              <a:gd name="T61" fmla="*/ 5740 h 12700"/>
              <a:gd name="T62" fmla="*/ 3350 w 8310"/>
              <a:gd name="T63" fmla="*/ 6540 h 12700"/>
              <a:gd name="T64" fmla="*/ 4150 w 8310"/>
              <a:gd name="T65" fmla="*/ 7340 h 12700"/>
              <a:gd name="T66" fmla="*/ 4950 w 8310"/>
              <a:gd name="T67" fmla="*/ 6540 h 12700"/>
              <a:gd name="T68" fmla="*/ 4150 w 8310"/>
              <a:gd name="T69" fmla="*/ 5740 h 12700"/>
              <a:gd name="T70" fmla="*/ 6600 w 8310"/>
              <a:gd name="T71" fmla="*/ 3500 h 12700"/>
              <a:gd name="T72" fmla="*/ 1700 w 8310"/>
              <a:gd name="T73" fmla="*/ 3500 h 12700"/>
              <a:gd name="T74" fmla="*/ 530 w 8310"/>
              <a:gd name="T75" fmla="*/ 2330 h 12700"/>
              <a:gd name="T76" fmla="*/ 530 w 8310"/>
              <a:gd name="T77" fmla="*/ 200 h 12700"/>
              <a:gd name="T78" fmla="*/ 730 w 8310"/>
              <a:gd name="T79" fmla="*/ 0 h 12700"/>
              <a:gd name="T80" fmla="*/ 7570 w 8310"/>
              <a:gd name="T81" fmla="*/ 0 h 12700"/>
              <a:gd name="T82" fmla="*/ 7770 w 8310"/>
              <a:gd name="T83" fmla="*/ 200 h 12700"/>
              <a:gd name="T84" fmla="*/ 7770 w 8310"/>
              <a:gd name="T85" fmla="*/ 2320 h 12700"/>
              <a:gd name="T86" fmla="*/ 6600 w 8310"/>
              <a:gd name="T87" fmla="*/ 3500 h 12700"/>
              <a:gd name="T88" fmla="*/ 930 w 8310"/>
              <a:gd name="T89" fmla="*/ 400 h 12700"/>
              <a:gd name="T90" fmla="*/ 930 w 8310"/>
              <a:gd name="T91" fmla="*/ 2320 h 12700"/>
              <a:gd name="T92" fmla="*/ 1700 w 8310"/>
              <a:gd name="T93" fmla="*/ 3090 h 12700"/>
              <a:gd name="T94" fmla="*/ 6590 w 8310"/>
              <a:gd name="T95" fmla="*/ 3090 h 12700"/>
              <a:gd name="T96" fmla="*/ 7360 w 8310"/>
              <a:gd name="T97" fmla="*/ 2320 h 12700"/>
              <a:gd name="T98" fmla="*/ 7360 w 8310"/>
              <a:gd name="T99" fmla="*/ 400 h 12700"/>
              <a:gd name="T100" fmla="*/ 930 w 8310"/>
              <a:gd name="T101" fmla="*/ 400 h 1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310" h="12700">
                <a:moveTo>
                  <a:pt x="4150" y="12700"/>
                </a:moveTo>
                <a:cubicBezTo>
                  <a:pt x="4100" y="12700"/>
                  <a:pt x="4050" y="12680"/>
                  <a:pt x="4010" y="12640"/>
                </a:cubicBezTo>
                <a:lnTo>
                  <a:pt x="70" y="8700"/>
                </a:lnTo>
                <a:cubicBezTo>
                  <a:pt x="10" y="8640"/>
                  <a:pt x="0" y="8560"/>
                  <a:pt x="20" y="8490"/>
                </a:cubicBezTo>
                <a:lnTo>
                  <a:pt x="1960" y="3230"/>
                </a:lnTo>
                <a:cubicBezTo>
                  <a:pt x="1990" y="3150"/>
                  <a:pt x="2060" y="3100"/>
                  <a:pt x="2150" y="3100"/>
                </a:cubicBezTo>
                <a:lnTo>
                  <a:pt x="6150" y="3100"/>
                </a:lnTo>
                <a:cubicBezTo>
                  <a:pt x="6230" y="3100"/>
                  <a:pt x="6310" y="3150"/>
                  <a:pt x="6340" y="3230"/>
                </a:cubicBezTo>
                <a:lnTo>
                  <a:pt x="8280" y="8490"/>
                </a:lnTo>
                <a:cubicBezTo>
                  <a:pt x="8310" y="8560"/>
                  <a:pt x="8290" y="8650"/>
                  <a:pt x="8230" y="8700"/>
                </a:cubicBezTo>
                <a:lnTo>
                  <a:pt x="4290" y="12640"/>
                </a:lnTo>
                <a:cubicBezTo>
                  <a:pt x="4250" y="12680"/>
                  <a:pt x="4200" y="12700"/>
                  <a:pt x="4150" y="12700"/>
                </a:cubicBezTo>
                <a:close/>
                <a:moveTo>
                  <a:pt x="440" y="8510"/>
                </a:moveTo>
                <a:lnTo>
                  <a:pt x="4150" y="12220"/>
                </a:lnTo>
                <a:lnTo>
                  <a:pt x="7860" y="8510"/>
                </a:lnTo>
                <a:lnTo>
                  <a:pt x="6010" y="3500"/>
                </a:lnTo>
                <a:lnTo>
                  <a:pt x="2290" y="3500"/>
                </a:lnTo>
                <a:lnTo>
                  <a:pt x="440" y="8510"/>
                </a:lnTo>
                <a:close/>
                <a:moveTo>
                  <a:pt x="4150" y="12600"/>
                </a:moveTo>
                <a:cubicBezTo>
                  <a:pt x="4090" y="12600"/>
                  <a:pt x="4050" y="12560"/>
                  <a:pt x="4050" y="12500"/>
                </a:cubicBezTo>
                <a:lnTo>
                  <a:pt x="4050" y="7440"/>
                </a:lnTo>
                <a:cubicBezTo>
                  <a:pt x="4050" y="7380"/>
                  <a:pt x="4090" y="7340"/>
                  <a:pt x="4150" y="7340"/>
                </a:cubicBezTo>
                <a:cubicBezTo>
                  <a:pt x="4210" y="7340"/>
                  <a:pt x="4250" y="7380"/>
                  <a:pt x="4250" y="7440"/>
                </a:cubicBezTo>
                <a:lnTo>
                  <a:pt x="4250" y="12500"/>
                </a:lnTo>
                <a:cubicBezTo>
                  <a:pt x="4250" y="12560"/>
                  <a:pt x="4210" y="12600"/>
                  <a:pt x="4150" y="12600"/>
                </a:cubicBezTo>
                <a:close/>
                <a:moveTo>
                  <a:pt x="4150" y="7540"/>
                </a:moveTo>
                <a:cubicBezTo>
                  <a:pt x="3600" y="7540"/>
                  <a:pt x="3150" y="7090"/>
                  <a:pt x="3150" y="6540"/>
                </a:cubicBezTo>
                <a:cubicBezTo>
                  <a:pt x="3150" y="5990"/>
                  <a:pt x="3600" y="5540"/>
                  <a:pt x="4150" y="5540"/>
                </a:cubicBezTo>
                <a:cubicBezTo>
                  <a:pt x="4700" y="5540"/>
                  <a:pt x="5150" y="5990"/>
                  <a:pt x="5150" y="6540"/>
                </a:cubicBezTo>
                <a:cubicBezTo>
                  <a:pt x="5150" y="7090"/>
                  <a:pt x="4700" y="7540"/>
                  <a:pt x="4150" y="7540"/>
                </a:cubicBezTo>
                <a:close/>
                <a:moveTo>
                  <a:pt x="4150" y="5740"/>
                </a:moveTo>
                <a:cubicBezTo>
                  <a:pt x="3710" y="5740"/>
                  <a:pt x="3350" y="6100"/>
                  <a:pt x="3350" y="6540"/>
                </a:cubicBezTo>
                <a:cubicBezTo>
                  <a:pt x="3350" y="6980"/>
                  <a:pt x="3710" y="7340"/>
                  <a:pt x="4150" y="7340"/>
                </a:cubicBezTo>
                <a:cubicBezTo>
                  <a:pt x="4590" y="7340"/>
                  <a:pt x="4950" y="6980"/>
                  <a:pt x="4950" y="6540"/>
                </a:cubicBezTo>
                <a:cubicBezTo>
                  <a:pt x="4950" y="6100"/>
                  <a:pt x="4590" y="5740"/>
                  <a:pt x="4150" y="5740"/>
                </a:cubicBezTo>
                <a:close/>
                <a:moveTo>
                  <a:pt x="6600" y="3500"/>
                </a:moveTo>
                <a:lnTo>
                  <a:pt x="1700" y="3500"/>
                </a:lnTo>
                <a:cubicBezTo>
                  <a:pt x="1050" y="3500"/>
                  <a:pt x="530" y="2970"/>
                  <a:pt x="530" y="2330"/>
                </a:cubicBezTo>
                <a:lnTo>
                  <a:pt x="530" y="200"/>
                </a:lnTo>
                <a:cubicBezTo>
                  <a:pt x="530" y="90"/>
                  <a:pt x="620" y="0"/>
                  <a:pt x="730" y="0"/>
                </a:cubicBezTo>
                <a:lnTo>
                  <a:pt x="7570" y="0"/>
                </a:lnTo>
                <a:cubicBezTo>
                  <a:pt x="7680" y="0"/>
                  <a:pt x="7770" y="90"/>
                  <a:pt x="7770" y="200"/>
                </a:cubicBezTo>
                <a:lnTo>
                  <a:pt x="7770" y="2320"/>
                </a:lnTo>
                <a:cubicBezTo>
                  <a:pt x="7770" y="2970"/>
                  <a:pt x="7240" y="3500"/>
                  <a:pt x="6600" y="3500"/>
                </a:cubicBezTo>
                <a:close/>
                <a:moveTo>
                  <a:pt x="930" y="400"/>
                </a:moveTo>
                <a:lnTo>
                  <a:pt x="930" y="2320"/>
                </a:lnTo>
                <a:cubicBezTo>
                  <a:pt x="930" y="2750"/>
                  <a:pt x="1280" y="3090"/>
                  <a:pt x="1700" y="3090"/>
                </a:cubicBezTo>
                <a:lnTo>
                  <a:pt x="6590" y="3090"/>
                </a:lnTo>
                <a:cubicBezTo>
                  <a:pt x="7020" y="3090"/>
                  <a:pt x="7360" y="2740"/>
                  <a:pt x="7360" y="2320"/>
                </a:cubicBezTo>
                <a:lnTo>
                  <a:pt x="7360" y="400"/>
                </a:lnTo>
                <a:lnTo>
                  <a:pt x="930" y="400"/>
                </a:lnTo>
                <a:close/>
              </a:path>
            </a:pathLst>
          </a:custGeom>
          <a:solidFill>
            <a:srgbClr val="54F9FD"/>
          </a:solidFill>
          <a:ln>
            <a:noFill/>
          </a:ln>
          <a:scene3d>
            <a:camera prst="orthographicFront"/>
            <a:lightRig rig="threePt" dir="t"/>
          </a:scene3d>
          <a:sp3d prstMaterial="matte"/>
        </p:spPr>
      </p:sp>
      <p:sp>
        <p:nvSpPr>
          <p:cNvPr id="26" name="iconfont-11964-5737187">
            <a:extLst>
              <a:ext uri="{FF2B5EF4-FFF2-40B4-BE49-F238E27FC236}">
                <a16:creationId xmlns:a16="http://schemas.microsoft.com/office/drawing/2014/main" id="{41E9430D-5AF1-44FC-98E9-B340DF7C2448}"/>
              </a:ext>
            </a:extLst>
          </p:cNvPr>
          <p:cNvSpPr>
            <a:spLocks noChangeAspect="1"/>
          </p:cNvSpPr>
          <p:nvPr/>
        </p:nvSpPr>
        <p:spPr bwMode="auto">
          <a:xfrm>
            <a:off x="4697523" y="5702738"/>
            <a:ext cx="393800" cy="393800"/>
          </a:xfrm>
          <a:custGeom>
            <a:avLst/>
            <a:gdLst>
              <a:gd name="T0" fmla="*/ 2100 w 12720"/>
              <a:gd name="T1" fmla="*/ 8530 h 12720"/>
              <a:gd name="T2" fmla="*/ 80 w 12720"/>
              <a:gd name="T3" fmla="*/ 6230 h 12720"/>
              <a:gd name="T4" fmla="*/ 2320 w 12720"/>
              <a:gd name="T5" fmla="*/ 4170 h 12720"/>
              <a:gd name="T6" fmla="*/ 2440 w 12720"/>
              <a:gd name="T7" fmla="*/ 5200 h 12720"/>
              <a:gd name="T8" fmla="*/ 10300 w 12720"/>
              <a:gd name="T9" fmla="*/ 4350 h 12720"/>
              <a:gd name="T10" fmla="*/ 10640 w 12720"/>
              <a:gd name="T11" fmla="*/ 4210 h 12720"/>
              <a:gd name="T12" fmla="*/ 12720 w 12720"/>
              <a:gd name="T13" fmla="*/ 6370 h 12720"/>
              <a:gd name="T14" fmla="*/ 10640 w 12720"/>
              <a:gd name="T15" fmla="*/ 8530 h 12720"/>
              <a:gd name="T16" fmla="*/ 10300 w 12720"/>
              <a:gd name="T17" fmla="*/ 8390 h 12720"/>
              <a:gd name="T18" fmla="*/ 2440 w 12720"/>
              <a:gd name="T19" fmla="*/ 7540 h 12720"/>
              <a:gd name="T20" fmla="*/ 2320 w 12720"/>
              <a:gd name="T21" fmla="*/ 8570 h 12720"/>
              <a:gd name="T22" fmla="*/ 2240 w 12720"/>
              <a:gd name="T23" fmla="*/ 7130 h 12720"/>
              <a:gd name="T24" fmla="*/ 10700 w 12720"/>
              <a:gd name="T25" fmla="*/ 7330 h 12720"/>
              <a:gd name="T26" fmla="*/ 12240 w 12720"/>
              <a:gd name="T27" fmla="*/ 6370 h 12720"/>
              <a:gd name="T28" fmla="*/ 10700 w 12720"/>
              <a:gd name="T29" fmla="*/ 5400 h 12720"/>
              <a:gd name="T30" fmla="*/ 2240 w 12720"/>
              <a:gd name="T31" fmla="*/ 5600 h 12720"/>
              <a:gd name="T32" fmla="*/ 2040 w 12720"/>
              <a:gd name="T33" fmla="*/ 4830 h 12720"/>
              <a:gd name="T34" fmla="*/ 2040 w 12720"/>
              <a:gd name="T35" fmla="*/ 7910 h 12720"/>
              <a:gd name="T36" fmla="*/ 2240 w 12720"/>
              <a:gd name="T37" fmla="*/ 7130 h 12720"/>
              <a:gd name="T38" fmla="*/ 5410 w 12720"/>
              <a:gd name="T39" fmla="*/ 5610 h 12720"/>
              <a:gd name="T40" fmla="*/ 5210 w 12720"/>
              <a:gd name="T41" fmla="*/ 2440 h 12720"/>
              <a:gd name="T42" fmla="*/ 4180 w 12720"/>
              <a:gd name="T43" fmla="*/ 2320 h 12720"/>
              <a:gd name="T44" fmla="*/ 6230 w 12720"/>
              <a:gd name="T45" fmla="*/ 80 h 12720"/>
              <a:gd name="T46" fmla="*/ 8530 w 12720"/>
              <a:gd name="T47" fmla="*/ 2100 h 12720"/>
              <a:gd name="T48" fmla="*/ 8390 w 12720"/>
              <a:gd name="T49" fmla="*/ 2440 h 12720"/>
              <a:gd name="T50" fmla="*/ 7540 w 12720"/>
              <a:gd name="T51" fmla="*/ 5410 h 12720"/>
              <a:gd name="T52" fmla="*/ 5610 w 12720"/>
              <a:gd name="T53" fmla="*/ 5210 h 12720"/>
              <a:gd name="T54" fmla="*/ 7140 w 12720"/>
              <a:gd name="T55" fmla="*/ 2240 h 12720"/>
              <a:gd name="T56" fmla="*/ 7910 w 12720"/>
              <a:gd name="T57" fmla="*/ 2040 h 12720"/>
              <a:gd name="T58" fmla="*/ 4830 w 12720"/>
              <a:gd name="T59" fmla="*/ 2040 h 12720"/>
              <a:gd name="T60" fmla="*/ 5600 w 12720"/>
              <a:gd name="T61" fmla="*/ 2240 h 12720"/>
              <a:gd name="T62" fmla="*/ 5610 w 12720"/>
              <a:gd name="T63" fmla="*/ 5210 h 12720"/>
              <a:gd name="T64" fmla="*/ 6440 w 12720"/>
              <a:gd name="T65" fmla="*/ 4610 h 12720"/>
              <a:gd name="T66" fmla="*/ 6540 w 12720"/>
              <a:gd name="T67" fmla="*/ 2240 h 12720"/>
              <a:gd name="T68" fmla="*/ 6640 w 12720"/>
              <a:gd name="T69" fmla="*/ 4600 h 12720"/>
              <a:gd name="T70" fmla="*/ 10420 w 12720"/>
              <a:gd name="T71" fmla="*/ 6130 h 12720"/>
              <a:gd name="T72" fmla="*/ 2220 w 12720"/>
              <a:gd name="T73" fmla="*/ 6030 h 12720"/>
              <a:gd name="T74" fmla="*/ 10420 w 12720"/>
              <a:gd name="T75" fmla="*/ 5930 h 12720"/>
              <a:gd name="T76" fmla="*/ 10420 w 12720"/>
              <a:gd name="T77" fmla="*/ 6130 h 12720"/>
              <a:gd name="T78" fmla="*/ 6440 w 12720"/>
              <a:gd name="T79" fmla="*/ 10260 h 12720"/>
              <a:gd name="T80" fmla="*/ 6540 w 12720"/>
              <a:gd name="T81" fmla="*/ 7900 h 12720"/>
              <a:gd name="T82" fmla="*/ 6640 w 12720"/>
              <a:gd name="T83" fmla="*/ 10260 h 12720"/>
              <a:gd name="T84" fmla="*/ 6370 w 12720"/>
              <a:gd name="T85" fmla="*/ 12720 h 12720"/>
              <a:gd name="T86" fmla="*/ 4210 w 12720"/>
              <a:gd name="T87" fmla="*/ 10640 h 12720"/>
              <a:gd name="T88" fmla="*/ 4350 w 12720"/>
              <a:gd name="T89" fmla="*/ 10300 h 12720"/>
              <a:gd name="T90" fmla="*/ 5200 w 12720"/>
              <a:gd name="T91" fmla="*/ 7330 h 12720"/>
              <a:gd name="T92" fmla="*/ 7330 w 12720"/>
              <a:gd name="T93" fmla="*/ 7130 h 12720"/>
              <a:gd name="T94" fmla="*/ 7530 w 12720"/>
              <a:gd name="T95" fmla="*/ 10300 h 12720"/>
              <a:gd name="T96" fmla="*/ 8560 w 12720"/>
              <a:gd name="T97" fmla="*/ 10420 h 12720"/>
              <a:gd name="T98" fmla="*/ 6500 w 12720"/>
              <a:gd name="T99" fmla="*/ 12660 h 12720"/>
              <a:gd name="T100" fmla="*/ 4830 w 12720"/>
              <a:gd name="T101" fmla="*/ 10700 h 12720"/>
              <a:gd name="T102" fmla="*/ 7910 w 12720"/>
              <a:gd name="T103" fmla="*/ 10700 h 12720"/>
              <a:gd name="T104" fmla="*/ 7140 w 12720"/>
              <a:gd name="T105" fmla="*/ 10500 h 12720"/>
              <a:gd name="T106" fmla="*/ 5610 w 12720"/>
              <a:gd name="T107" fmla="*/ 7530 h 12720"/>
              <a:gd name="T108" fmla="*/ 5410 w 12720"/>
              <a:gd name="T109" fmla="*/ 10700 h 12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20" h="12720">
                <a:moveTo>
                  <a:pt x="2240" y="8590"/>
                </a:moveTo>
                <a:cubicBezTo>
                  <a:pt x="2190" y="8590"/>
                  <a:pt x="2140" y="8570"/>
                  <a:pt x="2100" y="8530"/>
                </a:cubicBezTo>
                <a:lnTo>
                  <a:pt x="80" y="6510"/>
                </a:lnTo>
                <a:cubicBezTo>
                  <a:pt x="0" y="6430"/>
                  <a:pt x="0" y="6310"/>
                  <a:pt x="80" y="6230"/>
                </a:cubicBezTo>
                <a:lnTo>
                  <a:pt x="2100" y="4210"/>
                </a:lnTo>
                <a:cubicBezTo>
                  <a:pt x="2160" y="4150"/>
                  <a:pt x="2240" y="4140"/>
                  <a:pt x="2320" y="4170"/>
                </a:cubicBezTo>
                <a:cubicBezTo>
                  <a:pt x="2390" y="4200"/>
                  <a:pt x="2440" y="4270"/>
                  <a:pt x="2440" y="4350"/>
                </a:cubicBezTo>
                <a:lnTo>
                  <a:pt x="2440" y="5200"/>
                </a:lnTo>
                <a:lnTo>
                  <a:pt x="10300" y="5200"/>
                </a:lnTo>
                <a:lnTo>
                  <a:pt x="10300" y="4350"/>
                </a:lnTo>
                <a:cubicBezTo>
                  <a:pt x="10300" y="4270"/>
                  <a:pt x="10350" y="4200"/>
                  <a:pt x="10420" y="4170"/>
                </a:cubicBezTo>
                <a:cubicBezTo>
                  <a:pt x="10490" y="4140"/>
                  <a:pt x="10580" y="4160"/>
                  <a:pt x="10640" y="4210"/>
                </a:cubicBezTo>
                <a:lnTo>
                  <a:pt x="12660" y="6230"/>
                </a:lnTo>
                <a:cubicBezTo>
                  <a:pt x="12700" y="6270"/>
                  <a:pt x="12720" y="6320"/>
                  <a:pt x="12720" y="6370"/>
                </a:cubicBezTo>
                <a:cubicBezTo>
                  <a:pt x="12720" y="6420"/>
                  <a:pt x="12700" y="6470"/>
                  <a:pt x="12660" y="6510"/>
                </a:cubicBezTo>
                <a:lnTo>
                  <a:pt x="10640" y="8530"/>
                </a:lnTo>
                <a:cubicBezTo>
                  <a:pt x="10580" y="8590"/>
                  <a:pt x="10500" y="8600"/>
                  <a:pt x="10420" y="8570"/>
                </a:cubicBezTo>
                <a:cubicBezTo>
                  <a:pt x="10350" y="8540"/>
                  <a:pt x="10300" y="8470"/>
                  <a:pt x="10300" y="8390"/>
                </a:cubicBezTo>
                <a:lnTo>
                  <a:pt x="10300" y="7540"/>
                </a:lnTo>
                <a:lnTo>
                  <a:pt x="2440" y="7540"/>
                </a:lnTo>
                <a:lnTo>
                  <a:pt x="2440" y="8390"/>
                </a:lnTo>
                <a:cubicBezTo>
                  <a:pt x="2440" y="8470"/>
                  <a:pt x="2390" y="8540"/>
                  <a:pt x="2320" y="8570"/>
                </a:cubicBezTo>
                <a:cubicBezTo>
                  <a:pt x="2290" y="8580"/>
                  <a:pt x="2270" y="8590"/>
                  <a:pt x="2240" y="8590"/>
                </a:cubicBezTo>
                <a:close/>
                <a:moveTo>
                  <a:pt x="2240" y="7130"/>
                </a:moveTo>
                <a:lnTo>
                  <a:pt x="10500" y="7130"/>
                </a:lnTo>
                <a:cubicBezTo>
                  <a:pt x="10610" y="7130"/>
                  <a:pt x="10700" y="7220"/>
                  <a:pt x="10700" y="7330"/>
                </a:cubicBezTo>
                <a:lnTo>
                  <a:pt x="10700" y="7900"/>
                </a:lnTo>
                <a:lnTo>
                  <a:pt x="12240" y="6370"/>
                </a:lnTo>
                <a:lnTo>
                  <a:pt x="10700" y="4830"/>
                </a:lnTo>
                <a:lnTo>
                  <a:pt x="10700" y="5400"/>
                </a:lnTo>
                <a:cubicBezTo>
                  <a:pt x="10700" y="5510"/>
                  <a:pt x="10610" y="5600"/>
                  <a:pt x="10500" y="5600"/>
                </a:cubicBezTo>
                <a:lnTo>
                  <a:pt x="2240" y="5600"/>
                </a:lnTo>
                <a:cubicBezTo>
                  <a:pt x="2130" y="5600"/>
                  <a:pt x="2040" y="5510"/>
                  <a:pt x="2040" y="5400"/>
                </a:cubicBezTo>
                <a:lnTo>
                  <a:pt x="2040" y="4830"/>
                </a:lnTo>
                <a:lnTo>
                  <a:pt x="500" y="6370"/>
                </a:lnTo>
                <a:lnTo>
                  <a:pt x="2040" y="7910"/>
                </a:lnTo>
                <a:lnTo>
                  <a:pt x="2040" y="7340"/>
                </a:lnTo>
                <a:cubicBezTo>
                  <a:pt x="2040" y="7220"/>
                  <a:pt x="2130" y="7130"/>
                  <a:pt x="2240" y="7130"/>
                </a:cubicBezTo>
                <a:close/>
                <a:moveTo>
                  <a:pt x="7340" y="5610"/>
                </a:moveTo>
                <a:lnTo>
                  <a:pt x="5410" y="5610"/>
                </a:lnTo>
                <a:cubicBezTo>
                  <a:pt x="5300" y="5610"/>
                  <a:pt x="5210" y="5520"/>
                  <a:pt x="5210" y="5410"/>
                </a:cubicBezTo>
                <a:lnTo>
                  <a:pt x="5210" y="2440"/>
                </a:lnTo>
                <a:lnTo>
                  <a:pt x="4360" y="2440"/>
                </a:lnTo>
                <a:cubicBezTo>
                  <a:pt x="4280" y="2440"/>
                  <a:pt x="4210" y="2390"/>
                  <a:pt x="4180" y="2320"/>
                </a:cubicBezTo>
                <a:cubicBezTo>
                  <a:pt x="4150" y="2250"/>
                  <a:pt x="4170" y="2160"/>
                  <a:pt x="4220" y="2100"/>
                </a:cubicBezTo>
                <a:lnTo>
                  <a:pt x="6230" y="80"/>
                </a:lnTo>
                <a:cubicBezTo>
                  <a:pt x="6310" y="0"/>
                  <a:pt x="6430" y="0"/>
                  <a:pt x="6510" y="80"/>
                </a:cubicBezTo>
                <a:lnTo>
                  <a:pt x="8530" y="2100"/>
                </a:lnTo>
                <a:cubicBezTo>
                  <a:pt x="8590" y="2160"/>
                  <a:pt x="8600" y="2240"/>
                  <a:pt x="8570" y="2320"/>
                </a:cubicBezTo>
                <a:cubicBezTo>
                  <a:pt x="8540" y="2390"/>
                  <a:pt x="8470" y="2440"/>
                  <a:pt x="8390" y="2440"/>
                </a:cubicBezTo>
                <a:lnTo>
                  <a:pt x="7540" y="2440"/>
                </a:lnTo>
                <a:lnTo>
                  <a:pt x="7540" y="5410"/>
                </a:lnTo>
                <a:cubicBezTo>
                  <a:pt x="7540" y="5520"/>
                  <a:pt x="7450" y="5610"/>
                  <a:pt x="7340" y="5610"/>
                </a:cubicBezTo>
                <a:close/>
                <a:moveTo>
                  <a:pt x="5610" y="5210"/>
                </a:moveTo>
                <a:lnTo>
                  <a:pt x="7140" y="5210"/>
                </a:lnTo>
                <a:lnTo>
                  <a:pt x="7140" y="2240"/>
                </a:lnTo>
                <a:cubicBezTo>
                  <a:pt x="7140" y="2130"/>
                  <a:pt x="7230" y="2040"/>
                  <a:pt x="7340" y="2040"/>
                </a:cubicBezTo>
                <a:lnTo>
                  <a:pt x="7910" y="2040"/>
                </a:lnTo>
                <a:lnTo>
                  <a:pt x="6370" y="500"/>
                </a:lnTo>
                <a:lnTo>
                  <a:pt x="4830" y="2040"/>
                </a:lnTo>
                <a:lnTo>
                  <a:pt x="5400" y="2040"/>
                </a:lnTo>
                <a:cubicBezTo>
                  <a:pt x="5510" y="2040"/>
                  <a:pt x="5600" y="2130"/>
                  <a:pt x="5600" y="2240"/>
                </a:cubicBezTo>
                <a:lnTo>
                  <a:pt x="5600" y="5210"/>
                </a:lnTo>
                <a:lnTo>
                  <a:pt x="5610" y="5210"/>
                </a:lnTo>
                <a:close/>
                <a:moveTo>
                  <a:pt x="6540" y="4710"/>
                </a:moveTo>
                <a:cubicBezTo>
                  <a:pt x="6480" y="4710"/>
                  <a:pt x="6440" y="4670"/>
                  <a:pt x="6440" y="4610"/>
                </a:cubicBezTo>
                <a:lnTo>
                  <a:pt x="6440" y="2340"/>
                </a:lnTo>
                <a:cubicBezTo>
                  <a:pt x="6440" y="2280"/>
                  <a:pt x="6480" y="2240"/>
                  <a:pt x="6540" y="2240"/>
                </a:cubicBezTo>
                <a:cubicBezTo>
                  <a:pt x="6600" y="2240"/>
                  <a:pt x="6640" y="2280"/>
                  <a:pt x="6640" y="2340"/>
                </a:cubicBezTo>
                <a:lnTo>
                  <a:pt x="6640" y="4600"/>
                </a:lnTo>
                <a:cubicBezTo>
                  <a:pt x="6640" y="4660"/>
                  <a:pt x="6590" y="4710"/>
                  <a:pt x="6540" y="4710"/>
                </a:cubicBezTo>
                <a:close/>
                <a:moveTo>
                  <a:pt x="10420" y="6130"/>
                </a:moveTo>
                <a:lnTo>
                  <a:pt x="2320" y="6130"/>
                </a:lnTo>
                <a:cubicBezTo>
                  <a:pt x="2260" y="6130"/>
                  <a:pt x="2220" y="6090"/>
                  <a:pt x="2220" y="6030"/>
                </a:cubicBezTo>
                <a:cubicBezTo>
                  <a:pt x="2220" y="5970"/>
                  <a:pt x="2260" y="5930"/>
                  <a:pt x="2320" y="5930"/>
                </a:cubicBezTo>
                <a:lnTo>
                  <a:pt x="10420" y="5930"/>
                </a:lnTo>
                <a:cubicBezTo>
                  <a:pt x="10480" y="5930"/>
                  <a:pt x="10520" y="5970"/>
                  <a:pt x="10520" y="6030"/>
                </a:cubicBezTo>
                <a:cubicBezTo>
                  <a:pt x="10520" y="6090"/>
                  <a:pt x="10480" y="6130"/>
                  <a:pt x="10420" y="6130"/>
                </a:cubicBezTo>
                <a:close/>
                <a:moveTo>
                  <a:pt x="6540" y="10360"/>
                </a:moveTo>
                <a:cubicBezTo>
                  <a:pt x="6480" y="10360"/>
                  <a:pt x="6440" y="10320"/>
                  <a:pt x="6440" y="10260"/>
                </a:cubicBezTo>
                <a:lnTo>
                  <a:pt x="6440" y="8000"/>
                </a:lnTo>
                <a:cubicBezTo>
                  <a:pt x="6440" y="7940"/>
                  <a:pt x="6480" y="7900"/>
                  <a:pt x="6540" y="7900"/>
                </a:cubicBezTo>
                <a:cubicBezTo>
                  <a:pt x="6600" y="7900"/>
                  <a:pt x="6640" y="7940"/>
                  <a:pt x="6640" y="8000"/>
                </a:cubicBezTo>
                <a:lnTo>
                  <a:pt x="6640" y="10260"/>
                </a:lnTo>
                <a:cubicBezTo>
                  <a:pt x="6640" y="10320"/>
                  <a:pt x="6590" y="10360"/>
                  <a:pt x="6540" y="10360"/>
                </a:cubicBezTo>
                <a:close/>
                <a:moveTo>
                  <a:pt x="6370" y="12720"/>
                </a:moveTo>
                <a:cubicBezTo>
                  <a:pt x="6320" y="12720"/>
                  <a:pt x="6270" y="12700"/>
                  <a:pt x="6230" y="12660"/>
                </a:cubicBezTo>
                <a:lnTo>
                  <a:pt x="4210" y="10640"/>
                </a:lnTo>
                <a:cubicBezTo>
                  <a:pt x="4150" y="10580"/>
                  <a:pt x="4140" y="10500"/>
                  <a:pt x="4170" y="10420"/>
                </a:cubicBezTo>
                <a:cubicBezTo>
                  <a:pt x="4200" y="10350"/>
                  <a:pt x="4270" y="10300"/>
                  <a:pt x="4350" y="10300"/>
                </a:cubicBezTo>
                <a:lnTo>
                  <a:pt x="5200" y="10300"/>
                </a:lnTo>
                <a:lnTo>
                  <a:pt x="5200" y="7330"/>
                </a:lnTo>
                <a:cubicBezTo>
                  <a:pt x="5200" y="7220"/>
                  <a:pt x="5290" y="7130"/>
                  <a:pt x="5400" y="7130"/>
                </a:cubicBezTo>
                <a:lnTo>
                  <a:pt x="7330" y="7130"/>
                </a:lnTo>
                <a:cubicBezTo>
                  <a:pt x="7440" y="7130"/>
                  <a:pt x="7530" y="7220"/>
                  <a:pt x="7530" y="7330"/>
                </a:cubicBezTo>
                <a:lnTo>
                  <a:pt x="7530" y="10300"/>
                </a:lnTo>
                <a:lnTo>
                  <a:pt x="8380" y="10300"/>
                </a:lnTo>
                <a:cubicBezTo>
                  <a:pt x="8460" y="10300"/>
                  <a:pt x="8530" y="10350"/>
                  <a:pt x="8560" y="10420"/>
                </a:cubicBezTo>
                <a:cubicBezTo>
                  <a:pt x="8590" y="10490"/>
                  <a:pt x="8570" y="10580"/>
                  <a:pt x="8520" y="10640"/>
                </a:cubicBezTo>
                <a:lnTo>
                  <a:pt x="6500" y="12660"/>
                </a:lnTo>
                <a:cubicBezTo>
                  <a:pt x="6470" y="12700"/>
                  <a:pt x="6420" y="12720"/>
                  <a:pt x="6370" y="12720"/>
                </a:cubicBezTo>
                <a:close/>
                <a:moveTo>
                  <a:pt x="4830" y="10700"/>
                </a:moveTo>
                <a:lnTo>
                  <a:pt x="6370" y="12240"/>
                </a:lnTo>
                <a:lnTo>
                  <a:pt x="7910" y="10700"/>
                </a:lnTo>
                <a:lnTo>
                  <a:pt x="7340" y="10700"/>
                </a:lnTo>
                <a:cubicBezTo>
                  <a:pt x="7230" y="10700"/>
                  <a:pt x="7140" y="10610"/>
                  <a:pt x="7140" y="10500"/>
                </a:cubicBezTo>
                <a:lnTo>
                  <a:pt x="7140" y="7530"/>
                </a:lnTo>
                <a:lnTo>
                  <a:pt x="5610" y="7530"/>
                </a:lnTo>
                <a:lnTo>
                  <a:pt x="5610" y="10500"/>
                </a:lnTo>
                <a:cubicBezTo>
                  <a:pt x="5610" y="10610"/>
                  <a:pt x="5520" y="10700"/>
                  <a:pt x="5410" y="10700"/>
                </a:cubicBezTo>
                <a:lnTo>
                  <a:pt x="4830" y="10700"/>
                </a:lnTo>
                <a:close/>
              </a:path>
            </a:pathLst>
          </a:custGeom>
          <a:solidFill>
            <a:srgbClr val="42E8E0"/>
          </a:solidFill>
          <a:ln>
            <a:noFill/>
          </a:ln>
          <a:scene3d>
            <a:camera prst="orthographicFront"/>
            <a:lightRig rig="threePt" dir="t"/>
          </a:scene3d>
          <a:sp3d prstMaterial="matte"/>
        </p:spPr>
      </p:sp>
      <p:sp>
        <p:nvSpPr>
          <p:cNvPr id="27" name="iconfont-1191-866876">
            <a:extLst>
              <a:ext uri="{FF2B5EF4-FFF2-40B4-BE49-F238E27FC236}">
                <a16:creationId xmlns:a16="http://schemas.microsoft.com/office/drawing/2014/main" id="{4A16F3E4-82D2-4BC0-A3B5-721C4106FBD2}"/>
              </a:ext>
            </a:extLst>
          </p:cNvPr>
          <p:cNvSpPr>
            <a:spLocks noChangeAspect="1"/>
          </p:cNvSpPr>
          <p:nvPr/>
        </p:nvSpPr>
        <p:spPr bwMode="auto">
          <a:xfrm>
            <a:off x="2368458" y="5817197"/>
            <a:ext cx="401320" cy="279341"/>
          </a:xfrm>
          <a:custGeom>
            <a:avLst/>
            <a:gdLst>
              <a:gd name="T0" fmla="*/ 7406 w 9426"/>
              <a:gd name="T1" fmla="*/ 2487 h 6558"/>
              <a:gd name="T2" fmla="*/ 7182 w 9426"/>
              <a:gd name="T3" fmla="*/ 2501 h 6558"/>
              <a:gd name="T4" fmla="*/ 7182 w 9426"/>
              <a:gd name="T5" fmla="*/ 2487 h 6558"/>
              <a:gd name="T6" fmla="*/ 4713 w 9426"/>
              <a:gd name="T7" fmla="*/ 0 h 6558"/>
              <a:gd name="T8" fmla="*/ 2244 w 9426"/>
              <a:gd name="T9" fmla="*/ 2487 h 6558"/>
              <a:gd name="T10" fmla="*/ 2244 w 9426"/>
              <a:gd name="T11" fmla="*/ 2501 h 6558"/>
              <a:gd name="T12" fmla="*/ 2020 w 9426"/>
              <a:gd name="T13" fmla="*/ 2487 h 6558"/>
              <a:gd name="T14" fmla="*/ 0 w 9426"/>
              <a:gd name="T15" fmla="*/ 4523 h 6558"/>
              <a:gd name="T16" fmla="*/ 2020 w 9426"/>
              <a:gd name="T17" fmla="*/ 6558 h 6558"/>
              <a:gd name="T18" fmla="*/ 7406 w 9426"/>
              <a:gd name="T19" fmla="*/ 6558 h 6558"/>
              <a:gd name="T20" fmla="*/ 7631 w 9426"/>
              <a:gd name="T21" fmla="*/ 6332 h 6558"/>
              <a:gd name="T22" fmla="*/ 7406 w 9426"/>
              <a:gd name="T23" fmla="*/ 6105 h 6558"/>
              <a:gd name="T24" fmla="*/ 2020 w 9426"/>
              <a:gd name="T25" fmla="*/ 6105 h 6558"/>
              <a:gd name="T26" fmla="*/ 448 w 9426"/>
              <a:gd name="T27" fmla="*/ 4523 h 6558"/>
              <a:gd name="T28" fmla="*/ 2430 w 9426"/>
              <a:gd name="T29" fmla="*/ 2996 h 6558"/>
              <a:gd name="T30" fmla="*/ 2637 w 9426"/>
              <a:gd name="T31" fmla="*/ 2949 h 6558"/>
              <a:gd name="T32" fmla="*/ 2712 w 9426"/>
              <a:gd name="T33" fmla="*/ 2749 h 6558"/>
              <a:gd name="T34" fmla="*/ 2693 w 9426"/>
              <a:gd name="T35" fmla="*/ 2487 h 6558"/>
              <a:gd name="T36" fmla="*/ 4713 w 9426"/>
              <a:gd name="T37" fmla="*/ 452 h 6558"/>
              <a:gd name="T38" fmla="*/ 6733 w 9426"/>
              <a:gd name="T39" fmla="*/ 2487 h 6558"/>
              <a:gd name="T40" fmla="*/ 6714 w 9426"/>
              <a:gd name="T41" fmla="*/ 2749 h 6558"/>
              <a:gd name="T42" fmla="*/ 6789 w 9426"/>
              <a:gd name="T43" fmla="*/ 2949 h 6558"/>
              <a:gd name="T44" fmla="*/ 6995 w 9426"/>
              <a:gd name="T45" fmla="*/ 2996 h 6558"/>
              <a:gd name="T46" fmla="*/ 8977 w 9426"/>
              <a:gd name="T47" fmla="*/ 4523 h 6558"/>
              <a:gd name="T48" fmla="*/ 8779 w 9426"/>
              <a:gd name="T49" fmla="*/ 5292 h 6558"/>
              <a:gd name="T50" fmla="*/ 8865 w 9426"/>
              <a:gd name="T51" fmla="*/ 5599 h 6558"/>
              <a:gd name="T52" fmla="*/ 9171 w 9426"/>
              <a:gd name="T53" fmla="*/ 5512 h 6558"/>
              <a:gd name="T54" fmla="*/ 9426 w 9426"/>
              <a:gd name="T55" fmla="*/ 4523 h 6558"/>
              <a:gd name="T56" fmla="*/ 7406 w 9426"/>
              <a:gd name="T57" fmla="*/ 2487 h 6558"/>
              <a:gd name="T58" fmla="*/ 6125 w 9426"/>
              <a:gd name="T59" fmla="*/ 4410 h 6558"/>
              <a:gd name="T60" fmla="*/ 4907 w 9426"/>
              <a:gd name="T61" fmla="*/ 4410 h 6558"/>
              <a:gd name="T62" fmla="*/ 4907 w 9426"/>
              <a:gd name="T63" fmla="*/ 3658 h 6558"/>
              <a:gd name="T64" fmla="*/ 6125 w 9426"/>
              <a:gd name="T65" fmla="*/ 3658 h 6558"/>
              <a:gd name="T66" fmla="*/ 6324 w 9426"/>
              <a:gd name="T67" fmla="*/ 3457 h 6558"/>
              <a:gd name="T68" fmla="*/ 6125 w 9426"/>
              <a:gd name="T69" fmla="*/ 3257 h 6558"/>
              <a:gd name="T70" fmla="*/ 5288 w 9426"/>
              <a:gd name="T71" fmla="*/ 3257 h 6558"/>
              <a:gd name="T72" fmla="*/ 5922 w 9426"/>
              <a:gd name="T73" fmla="*/ 2110 h 6558"/>
              <a:gd name="T74" fmla="*/ 5801 w 9426"/>
              <a:gd name="T75" fmla="*/ 1918 h 6558"/>
              <a:gd name="T76" fmla="*/ 5574 w 9426"/>
              <a:gd name="T77" fmla="*/ 1915 h 6558"/>
              <a:gd name="T78" fmla="*/ 4833 w 9426"/>
              <a:gd name="T79" fmla="*/ 3257 h 6558"/>
              <a:gd name="T80" fmla="*/ 4546 w 9426"/>
              <a:gd name="T81" fmla="*/ 3257 h 6558"/>
              <a:gd name="T82" fmla="*/ 4543 w 9426"/>
              <a:gd name="T83" fmla="*/ 3235 h 6558"/>
              <a:gd name="T84" fmla="*/ 3796 w 9426"/>
              <a:gd name="T85" fmla="*/ 1882 h 6558"/>
              <a:gd name="T86" fmla="*/ 3570 w 9426"/>
              <a:gd name="T87" fmla="*/ 1885 h 6558"/>
              <a:gd name="T88" fmla="*/ 3448 w 9426"/>
              <a:gd name="T89" fmla="*/ 2077 h 6558"/>
              <a:gd name="T90" fmla="*/ 4100 w 9426"/>
              <a:gd name="T91" fmla="*/ 3257 h 6558"/>
              <a:gd name="T92" fmla="*/ 3290 w 9426"/>
              <a:gd name="T93" fmla="*/ 3257 h 6558"/>
              <a:gd name="T94" fmla="*/ 3091 w 9426"/>
              <a:gd name="T95" fmla="*/ 3457 h 6558"/>
              <a:gd name="T96" fmla="*/ 3290 w 9426"/>
              <a:gd name="T97" fmla="*/ 3658 h 6558"/>
              <a:gd name="T98" fmla="*/ 4509 w 9426"/>
              <a:gd name="T99" fmla="*/ 3658 h 6558"/>
              <a:gd name="T100" fmla="*/ 4509 w 9426"/>
              <a:gd name="T101" fmla="*/ 4410 h 6558"/>
              <a:gd name="T102" fmla="*/ 3290 w 9426"/>
              <a:gd name="T103" fmla="*/ 4410 h 6558"/>
              <a:gd name="T104" fmla="*/ 3091 w 9426"/>
              <a:gd name="T105" fmla="*/ 4610 h 6558"/>
              <a:gd name="T106" fmla="*/ 3290 w 9426"/>
              <a:gd name="T107" fmla="*/ 4810 h 6558"/>
              <a:gd name="T108" fmla="*/ 4509 w 9426"/>
              <a:gd name="T109" fmla="*/ 4810 h 6558"/>
              <a:gd name="T110" fmla="*/ 4509 w 9426"/>
              <a:gd name="T111" fmla="*/ 5733 h 6558"/>
              <a:gd name="T112" fmla="*/ 4708 w 9426"/>
              <a:gd name="T113" fmla="*/ 5888 h 6558"/>
              <a:gd name="T114" fmla="*/ 4907 w 9426"/>
              <a:gd name="T115" fmla="*/ 5733 h 6558"/>
              <a:gd name="T116" fmla="*/ 4907 w 9426"/>
              <a:gd name="T117" fmla="*/ 4810 h 6558"/>
              <a:gd name="T118" fmla="*/ 6125 w 9426"/>
              <a:gd name="T119" fmla="*/ 4810 h 6558"/>
              <a:gd name="T120" fmla="*/ 6324 w 9426"/>
              <a:gd name="T121" fmla="*/ 4610 h 6558"/>
              <a:gd name="T122" fmla="*/ 6125 w 9426"/>
              <a:gd name="T123" fmla="*/ 4410 h 6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26" h="6558">
                <a:moveTo>
                  <a:pt x="7406" y="2487"/>
                </a:moveTo>
                <a:cubicBezTo>
                  <a:pt x="7332" y="2487"/>
                  <a:pt x="7257" y="2492"/>
                  <a:pt x="7182" y="2501"/>
                </a:cubicBezTo>
                <a:lnTo>
                  <a:pt x="7182" y="2487"/>
                </a:lnTo>
                <a:cubicBezTo>
                  <a:pt x="7182" y="1116"/>
                  <a:pt x="6074" y="0"/>
                  <a:pt x="4713" y="0"/>
                </a:cubicBezTo>
                <a:cubicBezTo>
                  <a:pt x="3352" y="0"/>
                  <a:pt x="2244" y="1116"/>
                  <a:pt x="2244" y="2487"/>
                </a:cubicBezTo>
                <a:lnTo>
                  <a:pt x="2244" y="2501"/>
                </a:lnTo>
                <a:cubicBezTo>
                  <a:pt x="2169" y="2492"/>
                  <a:pt x="2094" y="2487"/>
                  <a:pt x="2020" y="2487"/>
                </a:cubicBezTo>
                <a:cubicBezTo>
                  <a:pt x="906" y="2487"/>
                  <a:pt x="0" y="3400"/>
                  <a:pt x="0" y="4523"/>
                </a:cubicBezTo>
                <a:cubicBezTo>
                  <a:pt x="0" y="5645"/>
                  <a:pt x="906" y="6558"/>
                  <a:pt x="2020" y="6558"/>
                </a:cubicBezTo>
                <a:lnTo>
                  <a:pt x="7406" y="6558"/>
                </a:lnTo>
                <a:cubicBezTo>
                  <a:pt x="7530" y="6558"/>
                  <a:pt x="7631" y="6457"/>
                  <a:pt x="7631" y="6332"/>
                </a:cubicBezTo>
                <a:cubicBezTo>
                  <a:pt x="7631" y="6207"/>
                  <a:pt x="7530" y="6105"/>
                  <a:pt x="7406" y="6105"/>
                </a:cubicBezTo>
                <a:lnTo>
                  <a:pt x="2020" y="6105"/>
                </a:lnTo>
                <a:cubicBezTo>
                  <a:pt x="1153" y="6105"/>
                  <a:pt x="448" y="5395"/>
                  <a:pt x="448" y="4523"/>
                </a:cubicBezTo>
                <a:cubicBezTo>
                  <a:pt x="448" y="3514"/>
                  <a:pt x="1401" y="2717"/>
                  <a:pt x="2430" y="2996"/>
                </a:cubicBezTo>
                <a:cubicBezTo>
                  <a:pt x="2503" y="3017"/>
                  <a:pt x="2580" y="2998"/>
                  <a:pt x="2637" y="2949"/>
                </a:cubicBezTo>
                <a:cubicBezTo>
                  <a:pt x="2693" y="2899"/>
                  <a:pt x="2721" y="2824"/>
                  <a:pt x="2712" y="2749"/>
                </a:cubicBezTo>
                <a:cubicBezTo>
                  <a:pt x="2699" y="2650"/>
                  <a:pt x="2693" y="2566"/>
                  <a:pt x="2693" y="2487"/>
                </a:cubicBezTo>
                <a:cubicBezTo>
                  <a:pt x="2693" y="1365"/>
                  <a:pt x="3599" y="452"/>
                  <a:pt x="4713" y="452"/>
                </a:cubicBezTo>
                <a:cubicBezTo>
                  <a:pt x="5827" y="452"/>
                  <a:pt x="6733" y="1365"/>
                  <a:pt x="6733" y="2487"/>
                </a:cubicBezTo>
                <a:cubicBezTo>
                  <a:pt x="6733" y="2566"/>
                  <a:pt x="6727" y="2650"/>
                  <a:pt x="6714" y="2749"/>
                </a:cubicBezTo>
                <a:cubicBezTo>
                  <a:pt x="6705" y="2824"/>
                  <a:pt x="6733" y="2899"/>
                  <a:pt x="6789" y="2949"/>
                </a:cubicBezTo>
                <a:cubicBezTo>
                  <a:pt x="6845" y="2998"/>
                  <a:pt x="6923" y="3016"/>
                  <a:pt x="6995" y="2996"/>
                </a:cubicBezTo>
                <a:cubicBezTo>
                  <a:pt x="8025" y="2716"/>
                  <a:pt x="8977" y="3514"/>
                  <a:pt x="8977" y="4523"/>
                </a:cubicBezTo>
                <a:cubicBezTo>
                  <a:pt x="8977" y="4791"/>
                  <a:pt x="8909" y="5057"/>
                  <a:pt x="8779" y="5292"/>
                </a:cubicBezTo>
                <a:cubicBezTo>
                  <a:pt x="8718" y="5401"/>
                  <a:pt x="8757" y="5538"/>
                  <a:pt x="8865" y="5599"/>
                </a:cubicBezTo>
                <a:cubicBezTo>
                  <a:pt x="8974" y="5660"/>
                  <a:pt x="9110" y="5621"/>
                  <a:pt x="9171" y="5512"/>
                </a:cubicBezTo>
                <a:cubicBezTo>
                  <a:pt x="9338" y="5210"/>
                  <a:pt x="9426" y="4868"/>
                  <a:pt x="9426" y="4523"/>
                </a:cubicBezTo>
                <a:cubicBezTo>
                  <a:pt x="9426" y="3401"/>
                  <a:pt x="8520" y="2488"/>
                  <a:pt x="7406" y="2487"/>
                </a:cubicBezTo>
                <a:close/>
                <a:moveTo>
                  <a:pt x="6125" y="4410"/>
                </a:moveTo>
                <a:lnTo>
                  <a:pt x="4907" y="4410"/>
                </a:lnTo>
                <a:lnTo>
                  <a:pt x="4907" y="3658"/>
                </a:lnTo>
                <a:lnTo>
                  <a:pt x="6125" y="3658"/>
                </a:lnTo>
                <a:cubicBezTo>
                  <a:pt x="6235" y="3658"/>
                  <a:pt x="6324" y="3568"/>
                  <a:pt x="6324" y="3457"/>
                </a:cubicBezTo>
                <a:cubicBezTo>
                  <a:pt x="6324" y="3347"/>
                  <a:pt x="6235" y="3257"/>
                  <a:pt x="6125" y="3257"/>
                </a:cubicBezTo>
                <a:lnTo>
                  <a:pt x="5288" y="3257"/>
                </a:lnTo>
                <a:lnTo>
                  <a:pt x="5922" y="2110"/>
                </a:lnTo>
                <a:cubicBezTo>
                  <a:pt x="5951" y="2057"/>
                  <a:pt x="5897" y="1971"/>
                  <a:pt x="5801" y="1918"/>
                </a:cubicBezTo>
                <a:cubicBezTo>
                  <a:pt x="5705" y="1864"/>
                  <a:pt x="5604" y="1863"/>
                  <a:pt x="5574" y="1915"/>
                </a:cubicBezTo>
                <a:lnTo>
                  <a:pt x="4833" y="3257"/>
                </a:lnTo>
                <a:lnTo>
                  <a:pt x="4546" y="3257"/>
                </a:lnTo>
                <a:cubicBezTo>
                  <a:pt x="4545" y="3250"/>
                  <a:pt x="4547" y="3241"/>
                  <a:pt x="4543" y="3235"/>
                </a:cubicBezTo>
                <a:lnTo>
                  <a:pt x="3796" y="1882"/>
                </a:lnTo>
                <a:cubicBezTo>
                  <a:pt x="3767" y="1830"/>
                  <a:pt x="3666" y="1831"/>
                  <a:pt x="3570" y="1885"/>
                </a:cubicBezTo>
                <a:cubicBezTo>
                  <a:pt x="3473" y="1939"/>
                  <a:pt x="3419" y="2025"/>
                  <a:pt x="3448" y="2077"/>
                </a:cubicBezTo>
                <a:lnTo>
                  <a:pt x="4100" y="3257"/>
                </a:lnTo>
                <a:lnTo>
                  <a:pt x="3290" y="3257"/>
                </a:lnTo>
                <a:cubicBezTo>
                  <a:pt x="3181" y="3257"/>
                  <a:pt x="3091" y="3347"/>
                  <a:pt x="3091" y="3457"/>
                </a:cubicBezTo>
                <a:cubicBezTo>
                  <a:pt x="3091" y="3568"/>
                  <a:pt x="3181" y="3658"/>
                  <a:pt x="3290" y="3658"/>
                </a:cubicBezTo>
                <a:lnTo>
                  <a:pt x="4509" y="3658"/>
                </a:lnTo>
                <a:lnTo>
                  <a:pt x="4509" y="4410"/>
                </a:lnTo>
                <a:lnTo>
                  <a:pt x="3290" y="4410"/>
                </a:lnTo>
                <a:cubicBezTo>
                  <a:pt x="3181" y="4410"/>
                  <a:pt x="3091" y="4499"/>
                  <a:pt x="3091" y="4610"/>
                </a:cubicBezTo>
                <a:cubicBezTo>
                  <a:pt x="3091" y="4721"/>
                  <a:pt x="3181" y="4810"/>
                  <a:pt x="3290" y="4810"/>
                </a:cubicBezTo>
                <a:lnTo>
                  <a:pt x="4509" y="4810"/>
                </a:lnTo>
                <a:lnTo>
                  <a:pt x="4509" y="5733"/>
                </a:lnTo>
                <a:cubicBezTo>
                  <a:pt x="4509" y="5819"/>
                  <a:pt x="4598" y="5888"/>
                  <a:pt x="4708" y="5888"/>
                </a:cubicBezTo>
                <a:cubicBezTo>
                  <a:pt x="4818" y="5888"/>
                  <a:pt x="4907" y="5819"/>
                  <a:pt x="4907" y="5733"/>
                </a:cubicBezTo>
                <a:lnTo>
                  <a:pt x="4907" y="4810"/>
                </a:lnTo>
                <a:lnTo>
                  <a:pt x="6125" y="4810"/>
                </a:lnTo>
                <a:cubicBezTo>
                  <a:pt x="6235" y="4810"/>
                  <a:pt x="6324" y="4721"/>
                  <a:pt x="6324" y="4610"/>
                </a:cubicBezTo>
                <a:cubicBezTo>
                  <a:pt x="6324" y="4499"/>
                  <a:pt x="6235" y="4410"/>
                  <a:pt x="6125" y="4410"/>
                </a:cubicBezTo>
                <a:close/>
              </a:path>
            </a:pathLst>
          </a:custGeom>
          <a:solidFill>
            <a:srgbClr val="42E8E0"/>
          </a:solidFill>
          <a:ln>
            <a:noFill/>
          </a:ln>
          <a:scene3d>
            <a:camera prst="orthographicFront"/>
            <a:lightRig rig="threePt" dir="t"/>
          </a:scene3d>
          <a:sp3d prstMaterial="matte"/>
        </p:spPr>
      </p:sp>
      <p:sp>
        <p:nvSpPr>
          <p:cNvPr id="28" name="iconfont-10357-5072101">
            <a:extLst>
              <a:ext uri="{FF2B5EF4-FFF2-40B4-BE49-F238E27FC236}">
                <a16:creationId xmlns:a16="http://schemas.microsoft.com/office/drawing/2014/main" id="{31B26513-CFF4-4244-8B0C-29A142851E4F}"/>
              </a:ext>
            </a:extLst>
          </p:cNvPr>
          <p:cNvSpPr>
            <a:spLocks noChangeAspect="1"/>
          </p:cNvSpPr>
          <p:nvPr/>
        </p:nvSpPr>
        <p:spPr bwMode="auto">
          <a:xfrm>
            <a:off x="7019068" y="5789490"/>
            <a:ext cx="312079" cy="307048"/>
          </a:xfrm>
          <a:custGeom>
            <a:avLst/>
            <a:gdLst>
              <a:gd name="T0" fmla="*/ 9775 w 12066"/>
              <a:gd name="T1" fmla="*/ 8223 h 12800"/>
              <a:gd name="T2" fmla="*/ 7963 w 12066"/>
              <a:gd name="T3" fmla="*/ 9116 h 12800"/>
              <a:gd name="T4" fmla="*/ 4446 w 12066"/>
              <a:gd name="T5" fmla="*/ 7152 h 12800"/>
              <a:gd name="T6" fmla="*/ 4574 w 12066"/>
              <a:gd name="T7" fmla="*/ 6397 h 12800"/>
              <a:gd name="T8" fmla="*/ 4444 w 12066"/>
              <a:gd name="T9" fmla="*/ 5640 h 12800"/>
              <a:gd name="T10" fmla="*/ 7957 w 12066"/>
              <a:gd name="T11" fmla="*/ 3678 h 12800"/>
              <a:gd name="T12" fmla="*/ 9773 w 12066"/>
              <a:gd name="T13" fmla="*/ 4577 h 12800"/>
              <a:gd name="T14" fmla="*/ 12061 w 12066"/>
              <a:gd name="T15" fmla="*/ 2288 h 12800"/>
              <a:gd name="T16" fmla="*/ 9773 w 12066"/>
              <a:gd name="T17" fmla="*/ 0 h 12800"/>
              <a:gd name="T18" fmla="*/ 7484 w 12066"/>
              <a:gd name="T19" fmla="*/ 2288 h 12800"/>
              <a:gd name="T20" fmla="*/ 7614 w 12066"/>
              <a:gd name="T21" fmla="*/ 3046 h 12800"/>
              <a:gd name="T22" fmla="*/ 4103 w 12066"/>
              <a:gd name="T23" fmla="*/ 5007 h 12800"/>
              <a:gd name="T24" fmla="*/ 2288 w 12066"/>
              <a:gd name="T25" fmla="*/ 4109 h 12800"/>
              <a:gd name="T26" fmla="*/ 0 w 12066"/>
              <a:gd name="T27" fmla="*/ 6397 h 12800"/>
              <a:gd name="T28" fmla="*/ 2291 w 12066"/>
              <a:gd name="T29" fmla="*/ 8686 h 12800"/>
              <a:gd name="T30" fmla="*/ 4109 w 12066"/>
              <a:gd name="T31" fmla="*/ 7785 h 12800"/>
              <a:gd name="T32" fmla="*/ 7622 w 12066"/>
              <a:gd name="T33" fmla="*/ 9749 h 12800"/>
              <a:gd name="T34" fmla="*/ 7489 w 12066"/>
              <a:gd name="T35" fmla="*/ 10512 h 12800"/>
              <a:gd name="T36" fmla="*/ 9778 w 12066"/>
              <a:gd name="T37" fmla="*/ 12800 h 12800"/>
              <a:gd name="T38" fmla="*/ 12066 w 12066"/>
              <a:gd name="T39" fmla="*/ 10512 h 12800"/>
              <a:gd name="T40" fmla="*/ 9775 w 12066"/>
              <a:gd name="T41" fmla="*/ 8223 h 12800"/>
              <a:gd name="T42" fmla="*/ 9775 w 12066"/>
              <a:gd name="T43" fmla="*/ 720 h 12800"/>
              <a:gd name="T44" fmla="*/ 11346 w 12066"/>
              <a:gd name="T45" fmla="*/ 2291 h 12800"/>
              <a:gd name="T46" fmla="*/ 9775 w 12066"/>
              <a:gd name="T47" fmla="*/ 3862 h 12800"/>
              <a:gd name="T48" fmla="*/ 8204 w 12066"/>
              <a:gd name="T49" fmla="*/ 2291 h 12800"/>
              <a:gd name="T50" fmla="*/ 9775 w 12066"/>
              <a:gd name="T51" fmla="*/ 720 h 12800"/>
              <a:gd name="T52" fmla="*/ 2291 w 12066"/>
              <a:gd name="T53" fmla="*/ 7968 h 12800"/>
              <a:gd name="T54" fmla="*/ 720 w 12066"/>
              <a:gd name="T55" fmla="*/ 6397 h 12800"/>
              <a:gd name="T56" fmla="*/ 2291 w 12066"/>
              <a:gd name="T57" fmla="*/ 4827 h 12800"/>
              <a:gd name="T58" fmla="*/ 3862 w 12066"/>
              <a:gd name="T59" fmla="*/ 6397 h 12800"/>
              <a:gd name="T60" fmla="*/ 2291 w 12066"/>
              <a:gd name="T61" fmla="*/ 7968 h 12800"/>
              <a:gd name="T62" fmla="*/ 9775 w 12066"/>
              <a:gd name="T63" fmla="*/ 12080 h 12800"/>
              <a:gd name="T64" fmla="*/ 8204 w 12066"/>
              <a:gd name="T65" fmla="*/ 10509 h 12800"/>
              <a:gd name="T66" fmla="*/ 9775 w 12066"/>
              <a:gd name="T67" fmla="*/ 8938 h 12800"/>
              <a:gd name="T68" fmla="*/ 11346 w 12066"/>
              <a:gd name="T69" fmla="*/ 10509 h 12800"/>
              <a:gd name="T70" fmla="*/ 9775 w 12066"/>
              <a:gd name="T71" fmla="*/ 1208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066" h="12800">
                <a:moveTo>
                  <a:pt x="9775" y="8223"/>
                </a:moveTo>
                <a:cubicBezTo>
                  <a:pt x="9039" y="8223"/>
                  <a:pt x="8383" y="8574"/>
                  <a:pt x="7963" y="9116"/>
                </a:cubicBezTo>
                <a:lnTo>
                  <a:pt x="4446" y="7152"/>
                </a:lnTo>
                <a:cubicBezTo>
                  <a:pt x="4529" y="6916"/>
                  <a:pt x="4574" y="6660"/>
                  <a:pt x="4574" y="6397"/>
                </a:cubicBezTo>
                <a:cubicBezTo>
                  <a:pt x="4574" y="6132"/>
                  <a:pt x="4529" y="5879"/>
                  <a:pt x="4444" y="5640"/>
                </a:cubicBezTo>
                <a:lnTo>
                  <a:pt x="7957" y="3678"/>
                </a:lnTo>
                <a:cubicBezTo>
                  <a:pt x="8375" y="4223"/>
                  <a:pt x="9034" y="4577"/>
                  <a:pt x="9773" y="4577"/>
                </a:cubicBezTo>
                <a:cubicBezTo>
                  <a:pt x="11032" y="4577"/>
                  <a:pt x="12061" y="3551"/>
                  <a:pt x="12061" y="2288"/>
                </a:cubicBezTo>
                <a:cubicBezTo>
                  <a:pt x="12061" y="1026"/>
                  <a:pt x="11035" y="0"/>
                  <a:pt x="9773" y="0"/>
                </a:cubicBezTo>
                <a:cubicBezTo>
                  <a:pt x="8510" y="0"/>
                  <a:pt x="7484" y="1026"/>
                  <a:pt x="7484" y="2288"/>
                </a:cubicBezTo>
                <a:cubicBezTo>
                  <a:pt x="7484" y="2554"/>
                  <a:pt x="7529" y="2809"/>
                  <a:pt x="7614" y="3046"/>
                </a:cubicBezTo>
                <a:lnTo>
                  <a:pt x="4103" y="5007"/>
                </a:lnTo>
                <a:cubicBezTo>
                  <a:pt x="3686" y="4460"/>
                  <a:pt x="3027" y="4109"/>
                  <a:pt x="2288" y="4109"/>
                </a:cubicBezTo>
                <a:cubicBezTo>
                  <a:pt x="1028" y="4109"/>
                  <a:pt x="0" y="5135"/>
                  <a:pt x="0" y="6397"/>
                </a:cubicBezTo>
                <a:cubicBezTo>
                  <a:pt x="0" y="7660"/>
                  <a:pt x="1028" y="8686"/>
                  <a:pt x="2291" y="8686"/>
                </a:cubicBezTo>
                <a:cubicBezTo>
                  <a:pt x="3030" y="8686"/>
                  <a:pt x="3689" y="8332"/>
                  <a:pt x="4109" y="7785"/>
                </a:cubicBezTo>
                <a:lnTo>
                  <a:pt x="7622" y="9749"/>
                </a:lnTo>
                <a:cubicBezTo>
                  <a:pt x="7537" y="9988"/>
                  <a:pt x="7489" y="10246"/>
                  <a:pt x="7489" y="10512"/>
                </a:cubicBezTo>
                <a:cubicBezTo>
                  <a:pt x="7489" y="11771"/>
                  <a:pt x="8515" y="12800"/>
                  <a:pt x="9778" y="12800"/>
                </a:cubicBezTo>
                <a:cubicBezTo>
                  <a:pt x="11040" y="12800"/>
                  <a:pt x="12066" y="11774"/>
                  <a:pt x="12066" y="10512"/>
                </a:cubicBezTo>
                <a:cubicBezTo>
                  <a:pt x="12066" y="9249"/>
                  <a:pt x="11038" y="8223"/>
                  <a:pt x="9775" y="8223"/>
                </a:cubicBezTo>
                <a:close/>
                <a:moveTo>
                  <a:pt x="9775" y="720"/>
                </a:moveTo>
                <a:cubicBezTo>
                  <a:pt x="10642" y="720"/>
                  <a:pt x="11346" y="1425"/>
                  <a:pt x="11346" y="2291"/>
                </a:cubicBezTo>
                <a:cubicBezTo>
                  <a:pt x="11346" y="3157"/>
                  <a:pt x="10642" y="3862"/>
                  <a:pt x="9775" y="3862"/>
                </a:cubicBezTo>
                <a:cubicBezTo>
                  <a:pt x="8909" y="3862"/>
                  <a:pt x="8204" y="3157"/>
                  <a:pt x="8204" y="2291"/>
                </a:cubicBezTo>
                <a:cubicBezTo>
                  <a:pt x="8204" y="1425"/>
                  <a:pt x="8911" y="720"/>
                  <a:pt x="9775" y="720"/>
                </a:cubicBezTo>
                <a:close/>
                <a:moveTo>
                  <a:pt x="2291" y="7968"/>
                </a:moveTo>
                <a:cubicBezTo>
                  <a:pt x="1424" y="7968"/>
                  <a:pt x="720" y="7264"/>
                  <a:pt x="720" y="6397"/>
                </a:cubicBezTo>
                <a:cubicBezTo>
                  <a:pt x="720" y="5531"/>
                  <a:pt x="1424" y="4827"/>
                  <a:pt x="2291" y="4827"/>
                </a:cubicBezTo>
                <a:cubicBezTo>
                  <a:pt x="3157" y="4827"/>
                  <a:pt x="3862" y="5531"/>
                  <a:pt x="3862" y="6397"/>
                </a:cubicBezTo>
                <a:cubicBezTo>
                  <a:pt x="3862" y="7264"/>
                  <a:pt x="3155" y="7968"/>
                  <a:pt x="2291" y="7968"/>
                </a:cubicBezTo>
                <a:close/>
                <a:moveTo>
                  <a:pt x="9775" y="12080"/>
                </a:moveTo>
                <a:cubicBezTo>
                  <a:pt x="8909" y="12080"/>
                  <a:pt x="8204" y="11375"/>
                  <a:pt x="8204" y="10509"/>
                </a:cubicBezTo>
                <a:cubicBezTo>
                  <a:pt x="8204" y="9643"/>
                  <a:pt x="8909" y="8938"/>
                  <a:pt x="9775" y="8938"/>
                </a:cubicBezTo>
                <a:cubicBezTo>
                  <a:pt x="10642" y="8938"/>
                  <a:pt x="11346" y="9643"/>
                  <a:pt x="11346" y="10509"/>
                </a:cubicBezTo>
                <a:cubicBezTo>
                  <a:pt x="11346" y="11375"/>
                  <a:pt x="10642" y="12080"/>
                  <a:pt x="9775" y="12080"/>
                </a:cubicBezTo>
                <a:close/>
              </a:path>
            </a:pathLst>
          </a:custGeom>
          <a:solidFill>
            <a:srgbClr val="42E8E0"/>
          </a:solidFill>
          <a:ln>
            <a:noFill/>
          </a:ln>
          <a:scene3d>
            <a:camera prst="orthographicFront"/>
            <a:lightRig rig="threePt" dir="t"/>
          </a:scene3d>
          <a:sp3d prstMaterial="matte"/>
        </p:spPr>
      </p:sp>
      <p:sp>
        <p:nvSpPr>
          <p:cNvPr id="29" name="圆角矩形 328">
            <a:extLst>
              <a:ext uri="{FF2B5EF4-FFF2-40B4-BE49-F238E27FC236}">
                <a16:creationId xmlns:a16="http://schemas.microsoft.com/office/drawing/2014/main" id="{F802F662-A53A-48D2-9C70-35B23C34C768}"/>
              </a:ext>
            </a:extLst>
          </p:cNvPr>
          <p:cNvSpPr/>
          <p:nvPr/>
        </p:nvSpPr>
        <p:spPr>
          <a:xfrm>
            <a:off x="1221853" y="3976353"/>
            <a:ext cx="2283658" cy="1165309"/>
          </a:xfrm>
          <a:prstGeom prst="roundRect">
            <a:avLst>
              <a:gd name="adj" fmla="val 7052"/>
            </a:avLst>
          </a:prstGeom>
          <a:noFill/>
          <a:ln w="22225">
            <a:noFill/>
          </a:ln>
          <a:effectLst>
            <a:outerShdw blurRad="63500" sx="102000" sy="102000" algn="ctr" rotWithShape="0">
              <a:srgbClr val="0070C0">
                <a:alpha val="49000"/>
              </a:srgbClr>
            </a:outerShdw>
          </a:effectLst>
          <a:scene3d>
            <a:camera prst="perspectiveRight" fov="6900000">
              <a:rot lat="0" lon="204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00" b="0" i="0" u="none" strike="noStrike" kern="1200" cap="none" spc="0" normalizeH="0" baseline="0" noProof="0">
              <a:ln>
                <a:noFill/>
              </a:ln>
              <a:solidFill>
                <a:prstClr val="white"/>
              </a:solidFill>
              <a:effectLst/>
              <a:uLnTx/>
              <a:uFillTx/>
              <a:latin typeface="Arial"/>
              <a:cs typeface="+mn-cs"/>
            </a:endParaRPr>
          </a:p>
        </p:txBody>
      </p:sp>
      <p:grpSp>
        <p:nvGrpSpPr>
          <p:cNvPr id="65" name="组合 64">
            <a:extLst>
              <a:ext uri="{FF2B5EF4-FFF2-40B4-BE49-F238E27FC236}">
                <a16:creationId xmlns:a16="http://schemas.microsoft.com/office/drawing/2014/main" id="{52FFC909-7438-45CB-B965-549D259C3323}"/>
              </a:ext>
            </a:extLst>
          </p:cNvPr>
          <p:cNvGrpSpPr/>
          <p:nvPr/>
        </p:nvGrpSpPr>
        <p:grpSpPr>
          <a:xfrm>
            <a:off x="4163152" y="1538074"/>
            <a:ext cx="3868989" cy="3782843"/>
            <a:chOff x="4163152" y="1538074"/>
            <a:chExt cx="3868989" cy="3782843"/>
          </a:xfrm>
        </p:grpSpPr>
        <p:sp>
          <p:nvSpPr>
            <p:cNvPr id="32" name="椭圆 66">
              <a:extLst>
                <a:ext uri="{FF2B5EF4-FFF2-40B4-BE49-F238E27FC236}">
                  <a16:creationId xmlns:a16="http://schemas.microsoft.com/office/drawing/2014/main" id="{E2274EF6-1581-4386-9F7B-9FBA2B105106}"/>
                </a:ext>
              </a:extLst>
            </p:cNvPr>
            <p:cNvSpPr>
              <a:spLocks noChangeAspect="1"/>
            </p:cNvSpPr>
            <p:nvPr/>
          </p:nvSpPr>
          <p:spPr>
            <a:xfrm rot="2425629" flipV="1">
              <a:off x="4727998" y="2060999"/>
              <a:ext cx="2736000" cy="2736000"/>
            </a:xfrm>
            <a:custGeom>
              <a:avLst/>
              <a:gdLst>
                <a:gd name="connsiteX0" fmla="*/ 0 w 2088000"/>
                <a:gd name="connsiteY0" fmla="*/ 1062000 h 2124000"/>
                <a:gd name="connsiteX1" fmla="*/ 1044000 w 2088000"/>
                <a:gd name="connsiteY1" fmla="*/ 0 h 2124000"/>
                <a:gd name="connsiteX2" fmla="*/ 2088000 w 2088000"/>
                <a:gd name="connsiteY2" fmla="*/ 1062000 h 2124000"/>
                <a:gd name="connsiteX3" fmla="*/ 1044000 w 2088000"/>
                <a:gd name="connsiteY3" fmla="*/ 2124000 h 2124000"/>
                <a:gd name="connsiteX4" fmla="*/ 0 w 2088000"/>
                <a:gd name="connsiteY4" fmla="*/ 1062000 h 2124000"/>
                <a:gd name="connsiteX0" fmla="*/ 1044000 w 2088000"/>
                <a:gd name="connsiteY0" fmla="*/ 2124000 h 2215440"/>
                <a:gd name="connsiteX1" fmla="*/ 0 w 2088000"/>
                <a:gd name="connsiteY1" fmla="*/ 1062000 h 2215440"/>
                <a:gd name="connsiteX2" fmla="*/ 1044000 w 2088000"/>
                <a:gd name="connsiteY2" fmla="*/ 0 h 2215440"/>
                <a:gd name="connsiteX3" fmla="*/ 2088000 w 2088000"/>
                <a:gd name="connsiteY3" fmla="*/ 1062000 h 2215440"/>
                <a:gd name="connsiteX4" fmla="*/ 1135440 w 2088000"/>
                <a:gd name="connsiteY4" fmla="*/ 2215440 h 2215440"/>
                <a:gd name="connsiteX0" fmla="*/ 1044000 w 2088000"/>
                <a:gd name="connsiteY0" fmla="*/ 2124000 h 2124000"/>
                <a:gd name="connsiteX1" fmla="*/ 0 w 2088000"/>
                <a:gd name="connsiteY1" fmla="*/ 1062000 h 2124000"/>
                <a:gd name="connsiteX2" fmla="*/ 1044000 w 2088000"/>
                <a:gd name="connsiteY2" fmla="*/ 0 h 2124000"/>
                <a:gd name="connsiteX3" fmla="*/ 2088000 w 2088000"/>
                <a:gd name="connsiteY3" fmla="*/ 1062000 h 2124000"/>
              </a:gdLst>
              <a:ahLst/>
              <a:cxnLst>
                <a:cxn ang="0">
                  <a:pos x="connsiteX0" y="connsiteY0"/>
                </a:cxn>
                <a:cxn ang="0">
                  <a:pos x="connsiteX1" y="connsiteY1"/>
                </a:cxn>
                <a:cxn ang="0">
                  <a:pos x="connsiteX2" y="connsiteY2"/>
                </a:cxn>
                <a:cxn ang="0">
                  <a:pos x="connsiteX3" y="connsiteY3"/>
                </a:cxn>
              </a:cxnLst>
              <a:rect l="l" t="t" r="r" b="b"/>
              <a:pathLst>
                <a:path w="2088000" h="2124000">
                  <a:moveTo>
                    <a:pt x="1044000" y="2124000"/>
                  </a:moveTo>
                  <a:cubicBezTo>
                    <a:pt x="467415" y="2124000"/>
                    <a:pt x="0" y="1648526"/>
                    <a:pt x="0" y="1062000"/>
                  </a:cubicBezTo>
                  <a:cubicBezTo>
                    <a:pt x="0" y="475474"/>
                    <a:pt x="467415" y="0"/>
                    <a:pt x="1044000" y="0"/>
                  </a:cubicBezTo>
                  <a:cubicBezTo>
                    <a:pt x="1620585" y="0"/>
                    <a:pt x="2088000" y="475474"/>
                    <a:pt x="2088000" y="1062000"/>
                  </a:cubicBezTo>
                </a:path>
              </a:pathLst>
            </a:custGeom>
            <a:noFill/>
            <a:ln w="22225">
              <a:solidFill>
                <a:srgbClr val="1EDBF7"/>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a:extLst>
                <a:ext uri="{FF2B5EF4-FFF2-40B4-BE49-F238E27FC236}">
                  <a16:creationId xmlns:a16="http://schemas.microsoft.com/office/drawing/2014/main" id="{131AD81F-C11B-4816-9676-7097C2CF4499}"/>
                </a:ext>
              </a:extLst>
            </p:cNvPr>
            <p:cNvGrpSpPr/>
            <p:nvPr/>
          </p:nvGrpSpPr>
          <p:grpSpPr>
            <a:xfrm>
              <a:off x="4163152" y="1538074"/>
              <a:ext cx="3868989" cy="3782843"/>
              <a:chOff x="4163152" y="1538074"/>
              <a:chExt cx="3868989" cy="3782843"/>
            </a:xfrm>
          </p:grpSpPr>
          <p:grpSp>
            <p:nvGrpSpPr>
              <p:cNvPr id="63" name="组合 62">
                <a:extLst>
                  <a:ext uri="{FF2B5EF4-FFF2-40B4-BE49-F238E27FC236}">
                    <a16:creationId xmlns:a16="http://schemas.microsoft.com/office/drawing/2014/main" id="{D770755D-0DFD-4041-B60D-CB204D6F49BF}"/>
                  </a:ext>
                </a:extLst>
              </p:cNvPr>
              <p:cNvGrpSpPr/>
              <p:nvPr/>
            </p:nvGrpSpPr>
            <p:grpSpPr>
              <a:xfrm>
                <a:off x="4728000" y="2061000"/>
                <a:ext cx="2736000" cy="2772938"/>
                <a:chOff x="4728000" y="2061000"/>
                <a:chExt cx="2736000" cy="2772938"/>
              </a:xfrm>
            </p:grpSpPr>
            <p:sp>
              <p:nvSpPr>
                <p:cNvPr id="30" name="椭圆 29">
                  <a:extLst>
                    <a:ext uri="{FF2B5EF4-FFF2-40B4-BE49-F238E27FC236}">
                      <a16:creationId xmlns:a16="http://schemas.microsoft.com/office/drawing/2014/main" id="{9B9CEAA5-BAC9-44B6-8FBF-3EF4BBB67FFC}"/>
                    </a:ext>
                  </a:extLst>
                </p:cNvPr>
                <p:cNvSpPr>
                  <a:spLocks noChangeAspect="1"/>
                </p:cNvSpPr>
                <p:nvPr/>
              </p:nvSpPr>
              <p:spPr>
                <a:xfrm flipV="1">
                  <a:off x="4728000" y="2097938"/>
                  <a:ext cx="2736000" cy="2736000"/>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a:no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3F7F8ADC-42AB-44CA-9B98-D1128CCD1DAE}"/>
                    </a:ext>
                  </a:extLst>
                </p:cNvPr>
                <p:cNvSpPr>
                  <a:spLocks noChangeAspect="1"/>
                </p:cNvSpPr>
                <p:nvPr/>
              </p:nvSpPr>
              <p:spPr>
                <a:xfrm flipV="1">
                  <a:off x="4728000" y="2061000"/>
                  <a:ext cx="2736000" cy="2736000"/>
                </a:xfrm>
                <a:prstGeom prst="ellipse">
                  <a:avLst/>
                </a:prstGeom>
                <a:noFill/>
                <a:ln w="22225">
                  <a:solidFill>
                    <a:srgbClr val="1EDBF7">
                      <a:alpha val="48000"/>
                    </a:srgbClr>
                  </a:solidFill>
                  <a:prstDash val="sysDot"/>
                </a:ln>
                <a:effectLst>
                  <a:outerShdw blurRad="254000" algn="ctr" rotWithShape="0">
                    <a:schemeClr val="accent1">
                      <a:alpha val="6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a:extLst>
                    <a:ext uri="{FF2B5EF4-FFF2-40B4-BE49-F238E27FC236}">
                      <a16:creationId xmlns:a16="http://schemas.microsoft.com/office/drawing/2014/main" id="{4C790405-CB27-40E1-93DC-1877638E6631}"/>
                    </a:ext>
                  </a:extLst>
                </p:cNvPr>
                <p:cNvGrpSpPr>
                  <a:grpSpLocks noChangeAspect="1"/>
                </p:cNvGrpSpPr>
                <p:nvPr/>
              </p:nvGrpSpPr>
              <p:grpSpPr>
                <a:xfrm>
                  <a:off x="5071642" y="2396375"/>
                  <a:ext cx="2048716" cy="2065250"/>
                  <a:chOff x="4740273" y="4416457"/>
                  <a:chExt cx="1376363" cy="1387487"/>
                </a:xfrm>
              </p:grpSpPr>
              <p:sp>
                <p:nvSpPr>
                  <p:cNvPr id="35" name="Freeform 277">
                    <a:extLst>
                      <a:ext uri="{FF2B5EF4-FFF2-40B4-BE49-F238E27FC236}">
                        <a16:creationId xmlns:a16="http://schemas.microsoft.com/office/drawing/2014/main" id="{178C87FD-49AF-401B-A3E6-4194D5D01258}"/>
                      </a:ext>
                    </a:extLst>
                  </p:cNvPr>
                  <p:cNvSpPr>
                    <a:spLocks/>
                  </p:cNvSpPr>
                  <p:nvPr/>
                </p:nvSpPr>
                <p:spPr bwMode="auto">
                  <a:xfrm>
                    <a:off x="4754560" y="4437095"/>
                    <a:ext cx="657224" cy="652468"/>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Freeform 281">
                    <a:extLst>
                      <a:ext uri="{FF2B5EF4-FFF2-40B4-BE49-F238E27FC236}">
                        <a16:creationId xmlns:a16="http://schemas.microsoft.com/office/drawing/2014/main" id="{413D06E8-7BE8-486F-BE63-02726CA23ED6}"/>
                      </a:ext>
                    </a:extLst>
                  </p:cNvPr>
                  <p:cNvSpPr>
                    <a:spLocks/>
                  </p:cNvSpPr>
                  <p:nvPr/>
                </p:nvSpPr>
                <p:spPr bwMode="auto">
                  <a:xfrm>
                    <a:off x="4740273" y="5067337"/>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Freeform 282">
                    <a:extLst>
                      <a:ext uri="{FF2B5EF4-FFF2-40B4-BE49-F238E27FC236}">
                        <a16:creationId xmlns:a16="http://schemas.microsoft.com/office/drawing/2014/main" id="{302B8D4C-8952-415B-AF5B-ADCA32C431BA}"/>
                      </a:ext>
                    </a:extLst>
                  </p:cNvPr>
                  <p:cNvSpPr>
                    <a:spLocks/>
                  </p:cNvSpPr>
                  <p:nvPr/>
                </p:nvSpPr>
                <p:spPr bwMode="auto">
                  <a:xfrm>
                    <a:off x="5389561" y="4416457"/>
                    <a:ext cx="42863" cy="49214"/>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Freeform 283">
                    <a:extLst>
                      <a:ext uri="{FF2B5EF4-FFF2-40B4-BE49-F238E27FC236}">
                        <a16:creationId xmlns:a16="http://schemas.microsoft.com/office/drawing/2014/main" id="{3B2D6839-9075-4AA5-93AA-A4485720E013}"/>
                      </a:ext>
                    </a:extLst>
                  </p:cNvPr>
                  <p:cNvSpPr>
                    <a:spLocks/>
                  </p:cNvSpPr>
                  <p:nvPr/>
                </p:nvSpPr>
                <p:spPr bwMode="auto">
                  <a:xfrm>
                    <a:off x="5453060" y="4437095"/>
                    <a:ext cx="649288" cy="652468"/>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Freeform 287">
                    <a:extLst>
                      <a:ext uri="{FF2B5EF4-FFF2-40B4-BE49-F238E27FC236}">
                        <a16:creationId xmlns:a16="http://schemas.microsoft.com/office/drawing/2014/main" id="{DE3E6D30-64A3-4008-901A-22EA341B5664}"/>
                      </a:ext>
                    </a:extLst>
                  </p:cNvPr>
                  <p:cNvSpPr>
                    <a:spLocks/>
                  </p:cNvSpPr>
                  <p:nvPr/>
                </p:nvSpPr>
                <p:spPr bwMode="auto">
                  <a:xfrm>
                    <a:off x="5432423" y="4416457"/>
                    <a:ext cx="42863" cy="49214"/>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Oval 288">
                    <a:extLst>
                      <a:ext uri="{FF2B5EF4-FFF2-40B4-BE49-F238E27FC236}">
                        <a16:creationId xmlns:a16="http://schemas.microsoft.com/office/drawing/2014/main" id="{C41C3110-42C7-4507-8A82-F986F9CFB15A}"/>
                      </a:ext>
                    </a:extLst>
                  </p:cNvPr>
                  <p:cNvSpPr>
                    <a:spLocks noChangeArrowheads="1"/>
                  </p:cNvSpPr>
                  <p:nvPr/>
                </p:nvSpPr>
                <p:spPr bwMode="auto">
                  <a:xfrm>
                    <a:off x="6075360" y="5067338"/>
                    <a:ext cx="41275" cy="42863"/>
                  </a:xfrm>
                  <a:prstGeom prst="ellipse">
                    <a:avLst/>
                  </a:pr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Freeform 289">
                    <a:extLst>
                      <a:ext uri="{FF2B5EF4-FFF2-40B4-BE49-F238E27FC236}">
                        <a16:creationId xmlns:a16="http://schemas.microsoft.com/office/drawing/2014/main" id="{48E57684-366D-46C2-9D82-693CB31B86C1}"/>
                      </a:ext>
                    </a:extLst>
                  </p:cNvPr>
                  <p:cNvSpPr>
                    <a:spLocks/>
                  </p:cNvSpPr>
                  <p:nvPr/>
                </p:nvSpPr>
                <p:spPr bwMode="auto">
                  <a:xfrm>
                    <a:off x="5453060" y="5130838"/>
                    <a:ext cx="649288" cy="650880"/>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Freeform 293">
                    <a:extLst>
                      <a:ext uri="{FF2B5EF4-FFF2-40B4-BE49-F238E27FC236}">
                        <a16:creationId xmlns:a16="http://schemas.microsoft.com/office/drawing/2014/main" id="{50524D24-4A3D-4E18-AA8A-3E3131931D13}"/>
                      </a:ext>
                    </a:extLst>
                  </p:cNvPr>
                  <p:cNvSpPr>
                    <a:spLocks/>
                  </p:cNvSpPr>
                  <p:nvPr/>
                </p:nvSpPr>
                <p:spPr bwMode="auto">
                  <a:xfrm>
                    <a:off x="6075361" y="5110201"/>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294">
                    <a:extLst>
                      <a:ext uri="{FF2B5EF4-FFF2-40B4-BE49-F238E27FC236}">
                        <a16:creationId xmlns:a16="http://schemas.microsoft.com/office/drawing/2014/main" id="{D937AC12-C065-4F2F-841D-A3BD915931AB}"/>
                      </a:ext>
                    </a:extLst>
                  </p:cNvPr>
                  <p:cNvSpPr>
                    <a:spLocks/>
                  </p:cNvSpPr>
                  <p:nvPr/>
                </p:nvSpPr>
                <p:spPr bwMode="auto">
                  <a:xfrm>
                    <a:off x="5432423"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Freeform 295">
                    <a:extLst>
                      <a:ext uri="{FF2B5EF4-FFF2-40B4-BE49-F238E27FC236}">
                        <a16:creationId xmlns:a16="http://schemas.microsoft.com/office/drawing/2014/main" id="{96E3D46C-4BA2-4337-B6DF-DCE273A30A9C}"/>
                      </a:ext>
                    </a:extLst>
                  </p:cNvPr>
                  <p:cNvSpPr>
                    <a:spLocks/>
                  </p:cNvSpPr>
                  <p:nvPr/>
                </p:nvSpPr>
                <p:spPr bwMode="auto">
                  <a:xfrm>
                    <a:off x="4754561" y="5130838"/>
                    <a:ext cx="657225" cy="650880"/>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Freeform 299">
                    <a:extLst>
                      <a:ext uri="{FF2B5EF4-FFF2-40B4-BE49-F238E27FC236}">
                        <a16:creationId xmlns:a16="http://schemas.microsoft.com/office/drawing/2014/main" id="{61A86DC5-0325-4BCA-BD48-F3A411DDED63}"/>
                      </a:ext>
                    </a:extLst>
                  </p:cNvPr>
                  <p:cNvSpPr>
                    <a:spLocks/>
                  </p:cNvSpPr>
                  <p:nvPr/>
                </p:nvSpPr>
                <p:spPr bwMode="auto">
                  <a:xfrm>
                    <a:off x="5389559"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300">
                    <a:extLst>
                      <a:ext uri="{FF2B5EF4-FFF2-40B4-BE49-F238E27FC236}">
                        <a16:creationId xmlns:a16="http://schemas.microsoft.com/office/drawing/2014/main" id="{C1937AE9-5626-465C-B87B-56D828EEAF34}"/>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47" name="任意多边形: 形状 46">
                <a:extLst>
                  <a:ext uri="{FF2B5EF4-FFF2-40B4-BE49-F238E27FC236}">
                    <a16:creationId xmlns:a16="http://schemas.microsoft.com/office/drawing/2014/main" id="{EA06BEBF-E12A-4824-81E2-E456DD81F62D}"/>
                  </a:ext>
                </a:extLst>
              </p:cNvPr>
              <p:cNvSpPr/>
              <p:nvPr/>
            </p:nvSpPr>
            <p:spPr>
              <a:xfrm flipH="1" flipV="1">
                <a:off x="6096000" y="1538074"/>
                <a:ext cx="1936141" cy="3782843"/>
              </a:xfrm>
              <a:custGeom>
                <a:avLst/>
                <a:gdLst>
                  <a:gd name="connsiteX0" fmla="*/ 1897278 w 1936141"/>
                  <a:gd name="connsiteY0" fmla="*/ 0 h 3782843"/>
                  <a:gd name="connsiteX1" fmla="*/ 0 w 1936141"/>
                  <a:gd name="connsiteY1" fmla="*/ 1897278 h 3782843"/>
                  <a:gd name="connsiteX2" fmla="*/ 1514910 w 1936141"/>
                  <a:gd name="connsiteY2" fmla="*/ 3756010 h 3782843"/>
                  <a:gd name="connsiteX3" fmla="*/ 1690725 w 1936141"/>
                  <a:gd name="connsiteY3" fmla="*/ 3782843 h 3782843"/>
                  <a:gd name="connsiteX4" fmla="*/ 1900761 w 1936141"/>
                  <a:gd name="connsiteY4" fmla="*/ 3570054 h 3782843"/>
                  <a:gd name="connsiteX5" fmla="*/ 1657495 w 1936141"/>
                  <a:gd name="connsiteY5" fmla="*/ 3323599 h 3782843"/>
                  <a:gd name="connsiteX6" fmla="*/ 1605497 w 1936141"/>
                  <a:gd name="connsiteY6" fmla="*/ 3315663 h 3782843"/>
                  <a:gd name="connsiteX7" fmla="*/ 449479 w 1936141"/>
                  <a:gd name="connsiteY7" fmla="*/ 1897277 h 3782843"/>
                  <a:gd name="connsiteX8" fmla="*/ 1897279 w 1936141"/>
                  <a:gd name="connsiteY8" fmla="*/ 449477 h 3782843"/>
                  <a:gd name="connsiteX9" fmla="*/ 1924987 w 1936141"/>
                  <a:gd name="connsiteY9" fmla="*/ 450876 h 3782843"/>
                  <a:gd name="connsiteX10" fmla="*/ 1709011 w 1936141"/>
                  <a:gd name="connsiteY10" fmla="*/ 232070 h 3782843"/>
                  <a:gd name="connsiteX11" fmla="*/ 1936141 w 1936141"/>
                  <a:gd name="connsiteY11" fmla="*/ 1962 h 3782843"/>
                  <a:gd name="connsiteX12" fmla="*/ 1897278 w 1936141"/>
                  <a:gd name="connsiteY12" fmla="*/ 0 h 3782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36141" h="3782843">
                    <a:moveTo>
                      <a:pt x="1897278" y="0"/>
                    </a:moveTo>
                    <a:cubicBezTo>
                      <a:pt x="849440" y="0"/>
                      <a:pt x="0" y="849440"/>
                      <a:pt x="0" y="1897278"/>
                    </a:cubicBezTo>
                    <a:cubicBezTo>
                      <a:pt x="0" y="2814136"/>
                      <a:pt x="650352" y="3579096"/>
                      <a:pt x="1514910" y="3756010"/>
                    </a:cubicBezTo>
                    <a:lnTo>
                      <a:pt x="1690725" y="3782843"/>
                    </a:lnTo>
                    <a:lnTo>
                      <a:pt x="1900761" y="3570054"/>
                    </a:lnTo>
                    <a:lnTo>
                      <a:pt x="1657495" y="3323599"/>
                    </a:lnTo>
                    <a:lnTo>
                      <a:pt x="1605497" y="3315663"/>
                    </a:lnTo>
                    <a:cubicBezTo>
                      <a:pt x="945758" y="3180661"/>
                      <a:pt x="449479" y="2596925"/>
                      <a:pt x="449479" y="1897277"/>
                    </a:cubicBezTo>
                    <a:cubicBezTo>
                      <a:pt x="449479" y="1097679"/>
                      <a:pt x="1097681" y="449477"/>
                      <a:pt x="1897279" y="449477"/>
                    </a:cubicBezTo>
                    <a:lnTo>
                      <a:pt x="1924987" y="450876"/>
                    </a:lnTo>
                    <a:lnTo>
                      <a:pt x="1709011" y="232070"/>
                    </a:lnTo>
                    <a:lnTo>
                      <a:pt x="1936141" y="1962"/>
                    </a:lnTo>
                    <a:lnTo>
                      <a:pt x="1897278" y="0"/>
                    </a:lnTo>
                    <a:close/>
                  </a:path>
                </a:pathLst>
              </a:custGeom>
              <a:gradFill flip="none" rotWithShape="1">
                <a:gsLst>
                  <a:gs pos="0">
                    <a:srgbClr val="1AAEC6">
                      <a:alpha val="60000"/>
                    </a:srgbClr>
                  </a:gs>
                  <a:gs pos="70000">
                    <a:srgbClr val="34D3D7">
                      <a:alpha val="0"/>
                    </a:srgbClr>
                  </a:gs>
                  <a:gs pos="30000">
                    <a:srgbClr val="2BC7D1">
                      <a:alpha val="0"/>
                    </a:srgbClr>
                  </a:gs>
                  <a:gs pos="50000">
                    <a:srgbClr val="42E8E0">
                      <a:alpha val="0"/>
                    </a:srgbClr>
                  </a:gs>
                  <a:gs pos="100000">
                    <a:srgbClr val="1AAEC6">
                      <a:alpha val="49000"/>
                    </a:srgbClr>
                  </a:gs>
                </a:gsLst>
                <a:path path="circle">
                  <a:fillToRect l="50000" t="50000" r="50000" b="50000"/>
                </a:path>
                <a:tileRect/>
              </a:gradFill>
              <a:ln w="9525">
                <a:gradFill>
                  <a:gsLst>
                    <a:gs pos="0">
                      <a:srgbClr val="1AAEC6"/>
                    </a:gs>
                    <a:gs pos="11000">
                      <a:srgbClr val="17A1BD">
                        <a:alpha val="55000"/>
                        <a:lumMod val="46000"/>
                        <a:lumOff val="54000"/>
                      </a:srgbClr>
                    </a:gs>
                    <a:gs pos="50000">
                      <a:srgbClr val="024D87">
                        <a:alpha val="37000"/>
                      </a:srgbClr>
                    </a:gs>
                    <a:gs pos="100000">
                      <a:srgbClr val="1AAEC6"/>
                    </a:gs>
                    <a:gs pos="89000">
                      <a:srgbClr val="1AAEC6">
                        <a:alpha val="55000"/>
                        <a:lumMod val="46000"/>
                        <a:lumOff val="54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sp>
            <p:nvSpPr>
              <p:cNvPr id="48" name="任意多边形: 形状 47">
                <a:extLst>
                  <a:ext uri="{FF2B5EF4-FFF2-40B4-BE49-F238E27FC236}">
                    <a16:creationId xmlns:a16="http://schemas.microsoft.com/office/drawing/2014/main" id="{E6D21E17-CCC0-42D7-BD9D-E9AEF4A427FF}"/>
                  </a:ext>
                </a:extLst>
              </p:cNvPr>
              <p:cNvSpPr/>
              <p:nvPr/>
            </p:nvSpPr>
            <p:spPr>
              <a:xfrm flipH="1" flipV="1">
                <a:off x="4163152" y="1538074"/>
                <a:ext cx="1932848" cy="3781852"/>
              </a:xfrm>
              <a:custGeom>
                <a:avLst/>
                <a:gdLst>
                  <a:gd name="connsiteX0" fmla="*/ 248616 w 1932848"/>
                  <a:gd name="connsiteY0" fmla="*/ 0 h 3781852"/>
                  <a:gd name="connsiteX1" fmla="*/ 32088 w 1932848"/>
                  <a:gd name="connsiteY1" fmla="*/ 219366 h 3781852"/>
                  <a:gd name="connsiteX2" fmla="*/ 266558 w 1932848"/>
                  <a:gd name="connsiteY2" fmla="*/ 456909 h 3781852"/>
                  <a:gd name="connsiteX3" fmla="*/ 327353 w 1932848"/>
                  <a:gd name="connsiteY3" fmla="*/ 466187 h 3781852"/>
                  <a:gd name="connsiteX4" fmla="*/ 1483371 w 1932848"/>
                  <a:gd name="connsiteY4" fmla="*/ 1884573 h 3781852"/>
                  <a:gd name="connsiteX5" fmla="*/ 35571 w 1932848"/>
                  <a:gd name="connsiteY5" fmla="*/ 3332373 h 3781852"/>
                  <a:gd name="connsiteX6" fmla="*/ 0 w 1932848"/>
                  <a:gd name="connsiteY6" fmla="*/ 3330577 h 3781852"/>
                  <a:gd name="connsiteX7" fmla="*/ 223838 w 1932848"/>
                  <a:gd name="connsiteY7" fmla="*/ 3557350 h 3781852"/>
                  <a:gd name="connsiteX8" fmla="*/ 3823 w 1932848"/>
                  <a:gd name="connsiteY8" fmla="*/ 3780249 h 3781852"/>
                  <a:gd name="connsiteX9" fmla="*/ 35570 w 1932848"/>
                  <a:gd name="connsiteY9" fmla="*/ 3781852 h 3781852"/>
                  <a:gd name="connsiteX10" fmla="*/ 1932848 w 1932848"/>
                  <a:gd name="connsiteY10" fmla="*/ 1884574 h 3781852"/>
                  <a:gd name="connsiteX11" fmla="*/ 417938 w 1932848"/>
                  <a:gd name="connsiteY11" fmla="*/ 25842 h 3781852"/>
                  <a:gd name="connsiteX12" fmla="*/ 248616 w 1932848"/>
                  <a:gd name="connsiteY12" fmla="*/ 0 h 3781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32848" h="3781852">
                    <a:moveTo>
                      <a:pt x="248616" y="0"/>
                    </a:moveTo>
                    <a:lnTo>
                      <a:pt x="32088" y="219366"/>
                    </a:lnTo>
                    <a:lnTo>
                      <a:pt x="266558" y="456909"/>
                    </a:lnTo>
                    <a:lnTo>
                      <a:pt x="327353" y="466187"/>
                    </a:lnTo>
                    <a:cubicBezTo>
                      <a:pt x="987092" y="601189"/>
                      <a:pt x="1483371" y="1184925"/>
                      <a:pt x="1483371" y="1884573"/>
                    </a:cubicBezTo>
                    <a:cubicBezTo>
                      <a:pt x="1483371" y="2684171"/>
                      <a:pt x="835169" y="3332373"/>
                      <a:pt x="35571" y="3332373"/>
                    </a:cubicBezTo>
                    <a:lnTo>
                      <a:pt x="0" y="3330577"/>
                    </a:lnTo>
                    <a:lnTo>
                      <a:pt x="223838" y="3557350"/>
                    </a:lnTo>
                    <a:lnTo>
                      <a:pt x="3823" y="3780249"/>
                    </a:lnTo>
                    <a:lnTo>
                      <a:pt x="35570" y="3781852"/>
                    </a:lnTo>
                    <a:cubicBezTo>
                      <a:pt x="1083408" y="3781852"/>
                      <a:pt x="1932848" y="2932412"/>
                      <a:pt x="1932848" y="1884574"/>
                    </a:cubicBezTo>
                    <a:cubicBezTo>
                      <a:pt x="1932848" y="967716"/>
                      <a:pt x="1282496" y="202756"/>
                      <a:pt x="417938" y="25842"/>
                    </a:cubicBezTo>
                    <a:lnTo>
                      <a:pt x="248616" y="0"/>
                    </a:lnTo>
                    <a:close/>
                  </a:path>
                </a:pathLst>
              </a:custGeom>
              <a:noFill/>
              <a:ln w="9525">
                <a:gradFill>
                  <a:gsLst>
                    <a:gs pos="0">
                      <a:srgbClr val="1AAEC6"/>
                    </a:gs>
                    <a:gs pos="11000">
                      <a:srgbClr val="1AAEC6">
                        <a:alpha val="55000"/>
                        <a:lumMod val="46000"/>
                        <a:lumOff val="54000"/>
                      </a:srgbClr>
                    </a:gs>
                    <a:gs pos="51000">
                      <a:srgbClr val="024D87">
                        <a:alpha val="37000"/>
                      </a:srgbClr>
                    </a:gs>
                    <a:gs pos="100000">
                      <a:srgbClr val="1AAEC6"/>
                    </a:gs>
                    <a:gs pos="89000">
                      <a:srgbClr val="1AAEC6">
                        <a:alpha val="55000"/>
                        <a:lumMod val="46000"/>
                        <a:lumOff val="54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grpSp>
      <p:sp>
        <p:nvSpPr>
          <p:cNvPr id="49" name="Rectangle 25">
            <a:extLst>
              <a:ext uri="{FF2B5EF4-FFF2-40B4-BE49-F238E27FC236}">
                <a16:creationId xmlns:a16="http://schemas.microsoft.com/office/drawing/2014/main" id="{BE8300FC-C13C-44D7-A5BB-5108E2C4FB63}"/>
              </a:ext>
            </a:extLst>
          </p:cNvPr>
          <p:cNvSpPr/>
          <p:nvPr/>
        </p:nvSpPr>
        <p:spPr>
          <a:xfrm>
            <a:off x="1468397" y="2039991"/>
            <a:ext cx="1650665" cy="465019"/>
          </a:xfrm>
          <a:prstGeom prst="rect">
            <a:avLst/>
          </a:prstGeom>
        </p:spPr>
        <p:txBody>
          <a:bodyPr vert="horz" lIns="91440" tIns="45720" rIns="91440" bIns="45720" rtlCol="0" anchor="b">
            <a:noAutofit/>
          </a:bodyPr>
          <a:lstStyle/>
          <a:p>
            <a:pPr algn="ctr">
              <a:lnSpc>
                <a:spcPts val="4000"/>
              </a:lnSpc>
              <a:spcBef>
                <a:spcPct val="0"/>
              </a:spcBef>
            </a:pPr>
            <a:r>
              <a:rPr lang="zh-CN" alt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输入标题</a:t>
            </a:r>
            <a:endParaRPr 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50" name="文本框 49">
            <a:extLst>
              <a:ext uri="{FF2B5EF4-FFF2-40B4-BE49-F238E27FC236}">
                <a16:creationId xmlns:a16="http://schemas.microsoft.com/office/drawing/2014/main" id="{B996975C-4BDF-4C57-96C1-812A6B1E5BCC}"/>
              </a:ext>
            </a:extLst>
          </p:cNvPr>
          <p:cNvSpPr txBox="1"/>
          <p:nvPr/>
        </p:nvSpPr>
        <p:spPr>
          <a:xfrm>
            <a:off x="1388687" y="3302500"/>
            <a:ext cx="1808163" cy="503237"/>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lvl="0" algn="l">
              <a:lnSpc>
                <a:spcPct val="120000"/>
              </a:lnSpc>
              <a:spcBef>
                <a:spcPts val="0"/>
              </a:spcBef>
            </a:pPr>
            <a:r>
              <a:rPr lang="zh-CN" altLang="en-US" sz="1400">
                <a:latin typeface="+mn-ea"/>
                <a:ea typeface="+mn-ea"/>
              </a:rPr>
              <a:t>单击此处可编辑内容，</a:t>
            </a:r>
            <a:r>
              <a:rPr lang="zh-CN" altLang="en-US" sz="1400">
                <a:solidFill>
                  <a:schemeClr val="bg1"/>
                </a:solidFill>
                <a:latin typeface="+mn-ea"/>
                <a:ea typeface="+mn-ea"/>
              </a:rPr>
              <a:t>根据您的需要自由拉伸文本框大小自由拉伸文本框大小自由拉伸文本</a:t>
            </a:r>
            <a:r>
              <a:rPr lang="zh-CN" altLang="en-US" sz="1400">
                <a:solidFill>
                  <a:schemeClr val="bg1"/>
                </a:solidFill>
                <a:effectLst/>
                <a:latin typeface="+mn-ea"/>
                <a:ea typeface="+mn-ea"/>
              </a:rPr>
              <a:t>单击此处可编辑内容，根据您的需要自由拉伸文本框大小自由拉伸文本框大</a:t>
            </a:r>
          </a:p>
        </p:txBody>
      </p:sp>
      <p:sp>
        <p:nvSpPr>
          <p:cNvPr id="51" name="Rectangle 25">
            <a:extLst>
              <a:ext uri="{FF2B5EF4-FFF2-40B4-BE49-F238E27FC236}">
                <a16:creationId xmlns:a16="http://schemas.microsoft.com/office/drawing/2014/main" id="{6B36C7C9-6F6A-4F30-B297-775A4AE95307}"/>
              </a:ext>
            </a:extLst>
          </p:cNvPr>
          <p:cNvSpPr/>
          <p:nvPr/>
        </p:nvSpPr>
        <p:spPr>
          <a:xfrm>
            <a:off x="9043946" y="2035294"/>
            <a:ext cx="1852654" cy="465019"/>
          </a:xfrm>
          <a:prstGeom prst="rect">
            <a:avLst/>
          </a:prstGeom>
        </p:spPr>
        <p:txBody>
          <a:bodyPr vert="horz" lIns="91440" tIns="45720" rIns="91440" bIns="45720" rtlCol="0" anchor="b">
            <a:noAutofit/>
          </a:bodyPr>
          <a:lstStyle/>
          <a:p>
            <a:pPr algn="ctr">
              <a:lnSpc>
                <a:spcPts val="4000"/>
              </a:lnSpc>
              <a:spcBef>
                <a:spcPct val="0"/>
              </a:spcBef>
            </a:pPr>
            <a:r>
              <a:rPr lang="zh-CN" alt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输入标题</a:t>
            </a:r>
            <a:endParaRPr 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52" name="文本框 51">
            <a:extLst>
              <a:ext uri="{FF2B5EF4-FFF2-40B4-BE49-F238E27FC236}">
                <a16:creationId xmlns:a16="http://schemas.microsoft.com/office/drawing/2014/main" id="{43E490FA-0D6C-49C4-B2F3-FA9B83BF8067}"/>
              </a:ext>
            </a:extLst>
          </p:cNvPr>
          <p:cNvSpPr txBox="1"/>
          <p:nvPr/>
        </p:nvSpPr>
        <p:spPr>
          <a:xfrm>
            <a:off x="9059368" y="3429000"/>
            <a:ext cx="1917819" cy="333154"/>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lvl="0" algn="l">
              <a:lnSpc>
                <a:spcPct val="120000"/>
              </a:lnSpc>
              <a:spcBef>
                <a:spcPts val="0"/>
              </a:spcBef>
            </a:pPr>
            <a:r>
              <a:rPr lang="zh-CN" altLang="en-US" sz="1400">
                <a:solidFill>
                  <a:schemeClr val="bg1"/>
                </a:solidFill>
                <a:effectLst/>
                <a:latin typeface="OPPOSans M"/>
                <a:ea typeface="OPPOSans M"/>
                <a:cs typeface="+mn-cs"/>
              </a:rPr>
              <a:t>单击此处可编辑内容，根据您的需要自由拉伸文本框大小自由拉伸文本框大小自由拉伸文本单击此处可编辑内容，根据您的需要自由拉伸文本框大小自由拉伸文本框大</a:t>
            </a:r>
          </a:p>
        </p:txBody>
      </p:sp>
      <p:grpSp>
        <p:nvGrpSpPr>
          <p:cNvPr id="53" name="组合 52">
            <a:extLst>
              <a:ext uri="{FF2B5EF4-FFF2-40B4-BE49-F238E27FC236}">
                <a16:creationId xmlns:a16="http://schemas.microsoft.com/office/drawing/2014/main" id="{BD7C0E06-1B4B-4174-BF37-9E842188F0C6}"/>
              </a:ext>
            </a:extLst>
          </p:cNvPr>
          <p:cNvGrpSpPr/>
          <p:nvPr/>
        </p:nvGrpSpPr>
        <p:grpSpPr>
          <a:xfrm>
            <a:off x="1216636" y="1887398"/>
            <a:ext cx="2139502" cy="3002102"/>
            <a:chOff x="7460649" y="201473"/>
            <a:chExt cx="2139502" cy="3002102"/>
          </a:xfrm>
        </p:grpSpPr>
        <p:sp>
          <p:nvSpPr>
            <p:cNvPr id="54" name="Freeform 1315">
              <a:extLst>
                <a:ext uri="{FF2B5EF4-FFF2-40B4-BE49-F238E27FC236}">
                  <a16:creationId xmlns:a16="http://schemas.microsoft.com/office/drawing/2014/main" id="{9DD4287B-F2AE-40F0-84C3-28B65DF0D958}"/>
                </a:ext>
              </a:extLst>
            </p:cNvPr>
            <p:cNvSpPr>
              <a:spLocks/>
            </p:cNvSpPr>
            <p:nvPr/>
          </p:nvSpPr>
          <p:spPr bwMode="auto">
            <a:xfrm>
              <a:off x="7502989" y="201473"/>
              <a:ext cx="2097162" cy="1946762"/>
            </a:xfrm>
            <a:custGeom>
              <a:avLst/>
              <a:gdLst>
                <a:gd name="T0" fmla="*/ 6 w 1857"/>
                <a:gd name="T1" fmla="*/ 128 h 1725"/>
                <a:gd name="T2" fmla="*/ 25 w 1857"/>
                <a:gd name="T3" fmla="*/ 87 h 1725"/>
                <a:gd name="T4" fmla="*/ 107 w 1857"/>
                <a:gd name="T5" fmla="*/ 19 h 1725"/>
                <a:gd name="T6" fmla="*/ 105 w 1857"/>
                <a:gd name="T7" fmla="*/ 16 h 1725"/>
                <a:gd name="T8" fmla="*/ 107 w 1857"/>
                <a:gd name="T9" fmla="*/ 19 h 1725"/>
                <a:gd name="T10" fmla="*/ 142 w 1857"/>
                <a:gd name="T11" fmla="*/ 6 h 1725"/>
                <a:gd name="T12" fmla="*/ 1739 w 1857"/>
                <a:gd name="T13" fmla="*/ 9 h 1725"/>
                <a:gd name="T14" fmla="*/ 1797 w 1857"/>
                <a:gd name="T15" fmla="*/ 9 h 1725"/>
                <a:gd name="T16" fmla="*/ 1851 w 1857"/>
                <a:gd name="T17" fmla="*/ 62 h 1725"/>
                <a:gd name="T18" fmla="*/ 1851 w 1857"/>
                <a:gd name="T19" fmla="*/ 1725 h 1725"/>
                <a:gd name="T20" fmla="*/ 1857 w 1857"/>
                <a:gd name="T21" fmla="*/ 1725 h 1725"/>
                <a:gd name="T22" fmla="*/ 1857 w 1857"/>
                <a:gd name="T23" fmla="*/ 62 h 1725"/>
                <a:gd name="T24" fmla="*/ 1797 w 1857"/>
                <a:gd name="T25" fmla="*/ 3 h 1725"/>
                <a:gd name="T26" fmla="*/ 1739 w 1857"/>
                <a:gd name="T27" fmla="*/ 3 h 1725"/>
                <a:gd name="T28" fmla="*/ 142 w 1857"/>
                <a:gd name="T29" fmla="*/ 0 h 1725"/>
                <a:gd name="T30" fmla="*/ 104 w 1857"/>
                <a:gd name="T31" fmla="*/ 14 h 1725"/>
                <a:gd name="T32" fmla="*/ 21 w 1857"/>
                <a:gd name="T33" fmla="*/ 83 h 1725"/>
                <a:gd name="T34" fmla="*/ 0 w 1857"/>
                <a:gd name="T35" fmla="*/ 128 h 1725"/>
                <a:gd name="T36" fmla="*/ 0 w 1857"/>
                <a:gd name="T37" fmla="*/ 1725 h 1725"/>
                <a:gd name="T38" fmla="*/ 6 w 1857"/>
                <a:gd name="T39" fmla="*/ 1725 h 1725"/>
                <a:gd name="T40" fmla="*/ 6 w 1857"/>
                <a:gd name="T41" fmla="*/ 128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57" h="1725">
                  <a:moveTo>
                    <a:pt x="6" y="128"/>
                  </a:moveTo>
                  <a:cubicBezTo>
                    <a:pt x="6" y="112"/>
                    <a:pt x="13" y="98"/>
                    <a:pt x="25" y="87"/>
                  </a:cubicBezTo>
                  <a:cubicBezTo>
                    <a:pt x="107" y="19"/>
                    <a:pt x="107" y="19"/>
                    <a:pt x="107" y="19"/>
                  </a:cubicBezTo>
                  <a:cubicBezTo>
                    <a:pt x="105" y="16"/>
                    <a:pt x="105" y="16"/>
                    <a:pt x="105" y="16"/>
                  </a:cubicBezTo>
                  <a:cubicBezTo>
                    <a:pt x="107" y="19"/>
                    <a:pt x="107" y="19"/>
                    <a:pt x="107" y="19"/>
                  </a:cubicBezTo>
                  <a:cubicBezTo>
                    <a:pt x="117" y="11"/>
                    <a:pt x="129" y="6"/>
                    <a:pt x="142" y="6"/>
                  </a:cubicBezTo>
                  <a:cubicBezTo>
                    <a:pt x="1739" y="9"/>
                    <a:pt x="1739" y="9"/>
                    <a:pt x="1739" y="9"/>
                  </a:cubicBezTo>
                  <a:cubicBezTo>
                    <a:pt x="1797" y="9"/>
                    <a:pt x="1797" y="9"/>
                    <a:pt x="1797" y="9"/>
                  </a:cubicBezTo>
                  <a:cubicBezTo>
                    <a:pt x="1827" y="9"/>
                    <a:pt x="1851" y="33"/>
                    <a:pt x="1851" y="62"/>
                  </a:cubicBezTo>
                  <a:cubicBezTo>
                    <a:pt x="1851" y="1725"/>
                    <a:pt x="1851" y="1725"/>
                    <a:pt x="1851" y="1725"/>
                  </a:cubicBezTo>
                  <a:cubicBezTo>
                    <a:pt x="1857" y="1725"/>
                    <a:pt x="1857" y="1725"/>
                    <a:pt x="1857" y="1725"/>
                  </a:cubicBezTo>
                  <a:cubicBezTo>
                    <a:pt x="1857" y="62"/>
                    <a:pt x="1857" y="62"/>
                    <a:pt x="1857" y="62"/>
                  </a:cubicBezTo>
                  <a:cubicBezTo>
                    <a:pt x="1857" y="30"/>
                    <a:pt x="1830" y="3"/>
                    <a:pt x="1797" y="3"/>
                  </a:cubicBezTo>
                  <a:cubicBezTo>
                    <a:pt x="1739" y="3"/>
                    <a:pt x="1739" y="3"/>
                    <a:pt x="1739" y="3"/>
                  </a:cubicBezTo>
                  <a:cubicBezTo>
                    <a:pt x="142" y="0"/>
                    <a:pt x="142" y="0"/>
                    <a:pt x="142" y="0"/>
                  </a:cubicBezTo>
                  <a:cubicBezTo>
                    <a:pt x="128" y="0"/>
                    <a:pt x="114" y="5"/>
                    <a:pt x="104" y="14"/>
                  </a:cubicBezTo>
                  <a:cubicBezTo>
                    <a:pt x="21" y="83"/>
                    <a:pt x="21" y="83"/>
                    <a:pt x="21" y="83"/>
                  </a:cubicBezTo>
                  <a:cubicBezTo>
                    <a:pt x="8" y="94"/>
                    <a:pt x="0" y="111"/>
                    <a:pt x="0" y="128"/>
                  </a:cubicBezTo>
                  <a:cubicBezTo>
                    <a:pt x="0" y="1725"/>
                    <a:pt x="0" y="1725"/>
                    <a:pt x="0" y="1725"/>
                  </a:cubicBezTo>
                  <a:cubicBezTo>
                    <a:pt x="6" y="1725"/>
                    <a:pt x="6" y="1725"/>
                    <a:pt x="6" y="1725"/>
                  </a:cubicBezTo>
                  <a:lnTo>
                    <a:pt x="6" y="12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316">
              <a:extLst>
                <a:ext uri="{FF2B5EF4-FFF2-40B4-BE49-F238E27FC236}">
                  <a16:creationId xmlns:a16="http://schemas.microsoft.com/office/drawing/2014/main" id="{A4D4A2CC-D664-42B2-A098-C00ADEF16C19}"/>
                </a:ext>
              </a:extLst>
            </p:cNvPr>
            <p:cNvSpPr>
              <a:spLocks/>
            </p:cNvSpPr>
            <p:nvPr/>
          </p:nvSpPr>
          <p:spPr bwMode="auto">
            <a:xfrm>
              <a:off x="7460649" y="669574"/>
              <a:ext cx="45719" cy="1083224"/>
            </a:xfrm>
            <a:custGeom>
              <a:avLst/>
              <a:gdLst>
                <a:gd name="T0" fmla="*/ 60 w 60"/>
                <a:gd name="T1" fmla="*/ 0 h 960"/>
                <a:gd name="T2" fmla="*/ 10 w 60"/>
                <a:gd name="T3" fmla="*/ 50 h 960"/>
                <a:gd name="T4" fmla="*/ 0 w 60"/>
                <a:gd name="T5" fmla="*/ 74 h 960"/>
                <a:gd name="T6" fmla="*/ 0 w 60"/>
                <a:gd name="T7" fmla="*/ 874 h 960"/>
                <a:gd name="T8" fmla="*/ 20 w 60"/>
                <a:gd name="T9" fmla="*/ 922 h 960"/>
                <a:gd name="T10" fmla="*/ 58 w 60"/>
                <a:gd name="T11" fmla="*/ 960 h 960"/>
                <a:gd name="T12" fmla="*/ 60 w 60"/>
                <a:gd name="T13" fmla="*/ 0 h 960"/>
              </a:gdLst>
              <a:ahLst/>
              <a:cxnLst>
                <a:cxn ang="0">
                  <a:pos x="T0" y="T1"/>
                </a:cxn>
                <a:cxn ang="0">
                  <a:pos x="T2" y="T3"/>
                </a:cxn>
                <a:cxn ang="0">
                  <a:pos x="T4" y="T5"/>
                </a:cxn>
                <a:cxn ang="0">
                  <a:pos x="T6" y="T7"/>
                </a:cxn>
                <a:cxn ang="0">
                  <a:pos x="T8" y="T9"/>
                </a:cxn>
                <a:cxn ang="0">
                  <a:pos x="T10" y="T11"/>
                </a:cxn>
                <a:cxn ang="0">
                  <a:pos x="T12" y="T13"/>
                </a:cxn>
              </a:cxnLst>
              <a:rect l="0" t="0" r="r" b="b"/>
              <a:pathLst>
                <a:path w="60" h="960">
                  <a:moveTo>
                    <a:pt x="60" y="0"/>
                  </a:moveTo>
                  <a:cubicBezTo>
                    <a:pt x="10" y="50"/>
                    <a:pt x="10" y="50"/>
                    <a:pt x="10" y="50"/>
                  </a:cubicBezTo>
                  <a:cubicBezTo>
                    <a:pt x="4" y="57"/>
                    <a:pt x="0" y="65"/>
                    <a:pt x="0" y="74"/>
                  </a:cubicBezTo>
                  <a:cubicBezTo>
                    <a:pt x="0" y="874"/>
                    <a:pt x="0" y="874"/>
                    <a:pt x="0" y="874"/>
                  </a:cubicBezTo>
                  <a:cubicBezTo>
                    <a:pt x="0" y="892"/>
                    <a:pt x="7" y="909"/>
                    <a:pt x="20" y="922"/>
                  </a:cubicBezTo>
                  <a:cubicBezTo>
                    <a:pt x="58" y="960"/>
                    <a:pt x="58" y="960"/>
                    <a:pt x="58" y="960"/>
                  </a:cubicBezTo>
                  <a:lnTo>
                    <a:pt x="60"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319">
              <a:extLst>
                <a:ext uri="{FF2B5EF4-FFF2-40B4-BE49-F238E27FC236}">
                  <a16:creationId xmlns:a16="http://schemas.microsoft.com/office/drawing/2014/main" id="{60B61456-2BD3-465C-AE1D-669131FACED9}"/>
                </a:ext>
              </a:extLst>
            </p:cNvPr>
            <p:cNvSpPr>
              <a:spLocks/>
            </p:cNvSpPr>
            <p:nvPr/>
          </p:nvSpPr>
          <p:spPr bwMode="auto">
            <a:xfrm>
              <a:off x="7502989" y="2148234"/>
              <a:ext cx="2097162" cy="1055341"/>
            </a:xfrm>
            <a:custGeom>
              <a:avLst/>
              <a:gdLst>
                <a:gd name="T0" fmla="*/ 6 w 1857"/>
                <a:gd name="T1" fmla="*/ 807 h 935"/>
                <a:gd name="T2" fmla="*/ 25 w 1857"/>
                <a:gd name="T3" fmla="*/ 848 h 935"/>
                <a:gd name="T4" fmla="*/ 107 w 1857"/>
                <a:gd name="T5" fmla="*/ 917 h 935"/>
                <a:gd name="T6" fmla="*/ 105 w 1857"/>
                <a:gd name="T7" fmla="*/ 919 h 935"/>
                <a:gd name="T8" fmla="*/ 107 w 1857"/>
                <a:gd name="T9" fmla="*/ 917 h 935"/>
                <a:gd name="T10" fmla="*/ 142 w 1857"/>
                <a:gd name="T11" fmla="*/ 929 h 935"/>
                <a:gd name="T12" fmla="*/ 1739 w 1857"/>
                <a:gd name="T13" fmla="*/ 926 h 935"/>
                <a:gd name="T14" fmla="*/ 1797 w 1857"/>
                <a:gd name="T15" fmla="*/ 926 h 935"/>
                <a:gd name="T16" fmla="*/ 1851 w 1857"/>
                <a:gd name="T17" fmla="*/ 873 h 935"/>
                <a:gd name="T18" fmla="*/ 1851 w 1857"/>
                <a:gd name="T19" fmla="*/ 0 h 935"/>
                <a:gd name="T20" fmla="*/ 1857 w 1857"/>
                <a:gd name="T21" fmla="*/ 0 h 935"/>
                <a:gd name="T22" fmla="*/ 1857 w 1857"/>
                <a:gd name="T23" fmla="*/ 873 h 935"/>
                <a:gd name="T24" fmla="*/ 1797 w 1857"/>
                <a:gd name="T25" fmla="*/ 932 h 935"/>
                <a:gd name="T26" fmla="*/ 1739 w 1857"/>
                <a:gd name="T27" fmla="*/ 932 h 935"/>
                <a:gd name="T28" fmla="*/ 142 w 1857"/>
                <a:gd name="T29" fmla="*/ 935 h 935"/>
                <a:gd name="T30" fmla="*/ 104 w 1857"/>
                <a:gd name="T31" fmla="*/ 921 h 935"/>
                <a:gd name="T32" fmla="*/ 21 w 1857"/>
                <a:gd name="T33" fmla="*/ 853 h 935"/>
                <a:gd name="T34" fmla="*/ 0 w 1857"/>
                <a:gd name="T35" fmla="*/ 807 h 935"/>
                <a:gd name="T36" fmla="*/ 0 w 1857"/>
                <a:gd name="T37" fmla="*/ 0 h 935"/>
                <a:gd name="T38" fmla="*/ 6 w 1857"/>
                <a:gd name="T39" fmla="*/ 0 h 935"/>
                <a:gd name="T40" fmla="*/ 6 w 1857"/>
                <a:gd name="T41" fmla="*/ 807 h 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57" h="935">
                  <a:moveTo>
                    <a:pt x="6" y="807"/>
                  </a:moveTo>
                  <a:cubicBezTo>
                    <a:pt x="6" y="823"/>
                    <a:pt x="13" y="838"/>
                    <a:pt x="25" y="848"/>
                  </a:cubicBezTo>
                  <a:cubicBezTo>
                    <a:pt x="107" y="917"/>
                    <a:pt x="107" y="917"/>
                    <a:pt x="107" y="917"/>
                  </a:cubicBezTo>
                  <a:cubicBezTo>
                    <a:pt x="105" y="919"/>
                    <a:pt x="105" y="919"/>
                    <a:pt x="105" y="919"/>
                  </a:cubicBezTo>
                  <a:cubicBezTo>
                    <a:pt x="107" y="917"/>
                    <a:pt x="107" y="917"/>
                    <a:pt x="107" y="917"/>
                  </a:cubicBezTo>
                  <a:cubicBezTo>
                    <a:pt x="117" y="925"/>
                    <a:pt x="129" y="929"/>
                    <a:pt x="142" y="929"/>
                  </a:cubicBezTo>
                  <a:cubicBezTo>
                    <a:pt x="1739" y="926"/>
                    <a:pt x="1739" y="926"/>
                    <a:pt x="1739" y="926"/>
                  </a:cubicBezTo>
                  <a:cubicBezTo>
                    <a:pt x="1797" y="926"/>
                    <a:pt x="1797" y="926"/>
                    <a:pt x="1797" y="926"/>
                  </a:cubicBezTo>
                  <a:cubicBezTo>
                    <a:pt x="1827" y="926"/>
                    <a:pt x="1851" y="902"/>
                    <a:pt x="1851" y="873"/>
                  </a:cubicBezTo>
                  <a:cubicBezTo>
                    <a:pt x="1851" y="0"/>
                    <a:pt x="1851" y="0"/>
                    <a:pt x="1851" y="0"/>
                  </a:cubicBezTo>
                  <a:cubicBezTo>
                    <a:pt x="1857" y="0"/>
                    <a:pt x="1857" y="0"/>
                    <a:pt x="1857" y="0"/>
                  </a:cubicBezTo>
                  <a:cubicBezTo>
                    <a:pt x="1857" y="873"/>
                    <a:pt x="1857" y="873"/>
                    <a:pt x="1857" y="873"/>
                  </a:cubicBezTo>
                  <a:cubicBezTo>
                    <a:pt x="1857" y="906"/>
                    <a:pt x="1830" y="932"/>
                    <a:pt x="1797" y="932"/>
                  </a:cubicBezTo>
                  <a:cubicBezTo>
                    <a:pt x="1739" y="932"/>
                    <a:pt x="1739" y="932"/>
                    <a:pt x="1739" y="932"/>
                  </a:cubicBezTo>
                  <a:cubicBezTo>
                    <a:pt x="142" y="935"/>
                    <a:pt x="142" y="935"/>
                    <a:pt x="142" y="935"/>
                  </a:cubicBezTo>
                  <a:cubicBezTo>
                    <a:pt x="128" y="935"/>
                    <a:pt x="114" y="930"/>
                    <a:pt x="104" y="921"/>
                  </a:cubicBezTo>
                  <a:cubicBezTo>
                    <a:pt x="21" y="853"/>
                    <a:pt x="21" y="853"/>
                    <a:pt x="21" y="853"/>
                  </a:cubicBezTo>
                  <a:cubicBezTo>
                    <a:pt x="8" y="841"/>
                    <a:pt x="0" y="825"/>
                    <a:pt x="0" y="807"/>
                  </a:cubicBezTo>
                  <a:cubicBezTo>
                    <a:pt x="0" y="0"/>
                    <a:pt x="0" y="0"/>
                    <a:pt x="0" y="0"/>
                  </a:cubicBezTo>
                  <a:cubicBezTo>
                    <a:pt x="6" y="0"/>
                    <a:pt x="6" y="0"/>
                    <a:pt x="6" y="0"/>
                  </a:cubicBezTo>
                  <a:lnTo>
                    <a:pt x="6" y="807"/>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320">
              <a:extLst>
                <a:ext uri="{FF2B5EF4-FFF2-40B4-BE49-F238E27FC236}">
                  <a16:creationId xmlns:a16="http://schemas.microsoft.com/office/drawing/2014/main" id="{AF7F7854-4E16-4185-A608-4A62BFB79FC0}"/>
                </a:ext>
              </a:extLst>
            </p:cNvPr>
            <p:cNvSpPr>
              <a:spLocks/>
            </p:cNvSpPr>
            <p:nvPr/>
          </p:nvSpPr>
          <p:spPr bwMode="auto">
            <a:xfrm>
              <a:off x="7460649" y="2279201"/>
              <a:ext cx="45719" cy="456272"/>
            </a:xfrm>
            <a:custGeom>
              <a:avLst/>
              <a:gdLst>
                <a:gd name="T0" fmla="*/ 60 w 60"/>
                <a:gd name="T1" fmla="*/ 404 h 404"/>
                <a:gd name="T2" fmla="*/ 10 w 60"/>
                <a:gd name="T3" fmla="*/ 354 h 404"/>
                <a:gd name="T4" fmla="*/ 0 w 60"/>
                <a:gd name="T5" fmla="*/ 330 h 404"/>
                <a:gd name="T6" fmla="*/ 0 w 60"/>
                <a:gd name="T7" fmla="*/ 86 h 404"/>
                <a:gd name="T8" fmla="*/ 20 w 60"/>
                <a:gd name="T9" fmla="*/ 39 h 404"/>
                <a:gd name="T10" fmla="*/ 58 w 60"/>
                <a:gd name="T11" fmla="*/ 0 h 404"/>
                <a:gd name="T12" fmla="*/ 60 w 60"/>
                <a:gd name="T13" fmla="*/ 404 h 404"/>
              </a:gdLst>
              <a:ahLst/>
              <a:cxnLst>
                <a:cxn ang="0">
                  <a:pos x="T0" y="T1"/>
                </a:cxn>
                <a:cxn ang="0">
                  <a:pos x="T2" y="T3"/>
                </a:cxn>
                <a:cxn ang="0">
                  <a:pos x="T4" y="T5"/>
                </a:cxn>
                <a:cxn ang="0">
                  <a:pos x="T6" y="T7"/>
                </a:cxn>
                <a:cxn ang="0">
                  <a:pos x="T8" y="T9"/>
                </a:cxn>
                <a:cxn ang="0">
                  <a:pos x="T10" y="T11"/>
                </a:cxn>
                <a:cxn ang="0">
                  <a:pos x="T12" y="T13"/>
                </a:cxn>
              </a:cxnLst>
              <a:rect l="0" t="0" r="r" b="b"/>
              <a:pathLst>
                <a:path w="60" h="404">
                  <a:moveTo>
                    <a:pt x="60" y="404"/>
                  </a:moveTo>
                  <a:cubicBezTo>
                    <a:pt x="10" y="354"/>
                    <a:pt x="10" y="354"/>
                    <a:pt x="10" y="354"/>
                  </a:cubicBezTo>
                  <a:cubicBezTo>
                    <a:pt x="4" y="348"/>
                    <a:pt x="0" y="339"/>
                    <a:pt x="0" y="330"/>
                  </a:cubicBezTo>
                  <a:cubicBezTo>
                    <a:pt x="0" y="86"/>
                    <a:pt x="0" y="86"/>
                    <a:pt x="0" y="86"/>
                  </a:cubicBezTo>
                  <a:cubicBezTo>
                    <a:pt x="0" y="68"/>
                    <a:pt x="7" y="51"/>
                    <a:pt x="20" y="39"/>
                  </a:cubicBezTo>
                  <a:cubicBezTo>
                    <a:pt x="58" y="0"/>
                    <a:pt x="58" y="0"/>
                    <a:pt x="58" y="0"/>
                  </a:cubicBezTo>
                  <a:lnTo>
                    <a:pt x="60" y="404"/>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8" name="组合 57">
            <a:extLst>
              <a:ext uri="{FF2B5EF4-FFF2-40B4-BE49-F238E27FC236}">
                <a16:creationId xmlns:a16="http://schemas.microsoft.com/office/drawing/2014/main" id="{F258D99F-3DD5-4AAF-9FD9-A7567D53C264}"/>
              </a:ext>
            </a:extLst>
          </p:cNvPr>
          <p:cNvGrpSpPr/>
          <p:nvPr/>
        </p:nvGrpSpPr>
        <p:grpSpPr>
          <a:xfrm flipH="1">
            <a:off x="8976336" y="1881188"/>
            <a:ext cx="2139502" cy="3002102"/>
            <a:chOff x="7460649" y="201473"/>
            <a:chExt cx="2139502" cy="3002102"/>
          </a:xfrm>
        </p:grpSpPr>
        <p:sp>
          <p:nvSpPr>
            <p:cNvPr id="59" name="Freeform 1315">
              <a:extLst>
                <a:ext uri="{FF2B5EF4-FFF2-40B4-BE49-F238E27FC236}">
                  <a16:creationId xmlns:a16="http://schemas.microsoft.com/office/drawing/2014/main" id="{35CC7105-0787-420C-9C06-B12E93CDBB9A}"/>
                </a:ext>
              </a:extLst>
            </p:cNvPr>
            <p:cNvSpPr>
              <a:spLocks/>
            </p:cNvSpPr>
            <p:nvPr/>
          </p:nvSpPr>
          <p:spPr bwMode="auto">
            <a:xfrm>
              <a:off x="7502989" y="201473"/>
              <a:ext cx="2097162" cy="1946762"/>
            </a:xfrm>
            <a:custGeom>
              <a:avLst/>
              <a:gdLst>
                <a:gd name="T0" fmla="*/ 6 w 1857"/>
                <a:gd name="T1" fmla="*/ 128 h 1725"/>
                <a:gd name="T2" fmla="*/ 25 w 1857"/>
                <a:gd name="T3" fmla="*/ 87 h 1725"/>
                <a:gd name="T4" fmla="*/ 107 w 1857"/>
                <a:gd name="T5" fmla="*/ 19 h 1725"/>
                <a:gd name="T6" fmla="*/ 105 w 1857"/>
                <a:gd name="T7" fmla="*/ 16 h 1725"/>
                <a:gd name="T8" fmla="*/ 107 w 1857"/>
                <a:gd name="T9" fmla="*/ 19 h 1725"/>
                <a:gd name="T10" fmla="*/ 142 w 1857"/>
                <a:gd name="T11" fmla="*/ 6 h 1725"/>
                <a:gd name="T12" fmla="*/ 1739 w 1857"/>
                <a:gd name="T13" fmla="*/ 9 h 1725"/>
                <a:gd name="T14" fmla="*/ 1797 w 1857"/>
                <a:gd name="T15" fmla="*/ 9 h 1725"/>
                <a:gd name="T16" fmla="*/ 1851 w 1857"/>
                <a:gd name="T17" fmla="*/ 62 h 1725"/>
                <a:gd name="T18" fmla="*/ 1851 w 1857"/>
                <a:gd name="T19" fmla="*/ 1725 h 1725"/>
                <a:gd name="T20" fmla="*/ 1857 w 1857"/>
                <a:gd name="T21" fmla="*/ 1725 h 1725"/>
                <a:gd name="T22" fmla="*/ 1857 w 1857"/>
                <a:gd name="T23" fmla="*/ 62 h 1725"/>
                <a:gd name="T24" fmla="*/ 1797 w 1857"/>
                <a:gd name="T25" fmla="*/ 3 h 1725"/>
                <a:gd name="T26" fmla="*/ 1739 w 1857"/>
                <a:gd name="T27" fmla="*/ 3 h 1725"/>
                <a:gd name="T28" fmla="*/ 142 w 1857"/>
                <a:gd name="T29" fmla="*/ 0 h 1725"/>
                <a:gd name="T30" fmla="*/ 104 w 1857"/>
                <a:gd name="T31" fmla="*/ 14 h 1725"/>
                <a:gd name="T32" fmla="*/ 21 w 1857"/>
                <a:gd name="T33" fmla="*/ 83 h 1725"/>
                <a:gd name="T34" fmla="*/ 0 w 1857"/>
                <a:gd name="T35" fmla="*/ 128 h 1725"/>
                <a:gd name="T36" fmla="*/ 0 w 1857"/>
                <a:gd name="T37" fmla="*/ 1725 h 1725"/>
                <a:gd name="T38" fmla="*/ 6 w 1857"/>
                <a:gd name="T39" fmla="*/ 1725 h 1725"/>
                <a:gd name="T40" fmla="*/ 6 w 1857"/>
                <a:gd name="T41" fmla="*/ 128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57" h="1725">
                  <a:moveTo>
                    <a:pt x="6" y="128"/>
                  </a:moveTo>
                  <a:cubicBezTo>
                    <a:pt x="6" y="112"/>
                    <a:pt x="13" y="98"/>
                    <a:pt x="25" y="87"/>
                  </a:cubicBezTo>
                  <a:cubicBezTo>
                    <a:pt x="107" y="19"/>
                    <a:pt x="107" y="19"/>
                    <a:pt x="107" y="19"/>
                  </a:cubicBezTo>
                  <a:cubicBezTo>
                    <a:pt x="105" y="16"/>
                    <a:pt x="105" y="16"/>
                    <a:pt x="105" y="16"/>
                  </a:cubicBezTo>
                  <a:cubicBezTo>
                    <a:pt x="107" y="19"/>
                    <a:pt x="107" y="19"/>
                    <a:pt x="107" y="19"/>
                  </a:cubicBezTo>
                  <a:cubicBezTo>
                    <a:pt x="117" y="11"/>
                    <a:pt x="129" y="6"/>
                    <a:pt x="142" y="6"/>
                  </a:cubicBezTo>
                  <a:cubicBezTo>
                    <a:pt x="1739" y="9"/>
                    <a:pt x="1739" y="9"/>
                    <a:pt x="1739" y="9"/>
                  </a:cubicBezTo>
                  <a:cubicBezTo>
                    <a:pt x="1797" y="9"/>
                    <a:pt x="1797" y="9"/>
                    <a:pt x="1797" y="9"/>
                  </a:cubicBezTo>
                  <a:cubicBezTo>
                    <a:pt x="1827" y="9"/>
                    <a:pt x="1851" y="33"/>
                    <a:pt x="1851" y="62"/>
                  </a:cubicBezTo>
                  <a:cubicBezTo>
                    <a:pt x="1851" y="1725"/>
                    <a:pt x="1851" y="1725"/>
                    <a:pt x="1851" y="1725"/>
                  </a:cubicBezTo>
                  <a:cubicBezTo>
                    <a:pt x="1857" y="1725"/>
                    <a:pt x="1857" y="1725"/>
                    <a:pt x="1857" y="1725"/>
                  </a:cubicBezTo>
                  <a:cubicBezTo>
                    <a:pt x="1857" y="62"/>
                    <a:pt x="1857" y="62"/>
                    <a:pt x="1857" y="62"/>
                  </a:cubicBezTo>
                  <a:cubicBezTo>
                    <a:pt x="1857" y="30"/>
                    <a:pt x="1830" y="3"/>
                    <a:pt x="1797" y="3"/>
                  </a:cubicBezTo>
                  <a:cubicBezTo>
                    <a:pt x="1739" y="3"/>
                    <a:pt x="1739" y="3"/>
                    <a:pt x="1739" y="3"/>
                  </a:cubicBezTo>
                  <a:cubicBezTo>
                    <a:pt x="142" y="0"/>
                    <a:pt x="142" y="0"/>
                    <a:pt x="142" y="0"/>
                  </a:cubicBezTo>
                  <a:cubicBezTo>
                    <a:pt x="128" y="0"/>
                    <a:pt x="114" y="5"/>
                    <a:pt x="104" y="14"/>
                  </a:cubicBezTo>
                  <a:cubicBezTo>
                    <a:pt x="21" y="83"/>
                    <a:pt x="21" y="83"/>
                    <a:pt x="21" y="83"/>
                  </a:cubicBezTo>
                  <a:cubicBezTo>
                    <a:pt x="8" y="94"/>
                    <a:pt x="0" y="111"/>
                    <a:pt x="0" y="128"/>
                  </a:cubicBezTo>
                  <a:cubicBezTo>
                    <a:pt x="0" y="1725"/>
                    <a:pt x="0" y="1725"/>
                    <a:pt x="0" y="1725"/>
                  </a:cubicBezTo>
                  <a:cubicBezTo>
                    <a:pt x="6" y="1725"/>
                    <a:pt x="6" y="1725"/>
                    <a:pt x="6" y="1725"/>
                  </a:cubicBezTo>
                  <a:lnTo>
                    <a:pt x="6" y="12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316">
              <a:extLst>
                <a:ext uri="{FF2B5EF4-FFF2-40B4-BE49-F238E27FC236}">
                  <a16:creationId xmlns:a16="http://schemas.microsoft.com/office/drawing/2014/main" id="{63C9508F-DEAD-40EE-9BC7-AF8A8C412982}"/>
                </a:ext>
              </a:extLst>
            </p:cNvPr>
            <p:cNvSpPr>
              <a:spLocks/>
            </p:cNvSpPr>
            <p:nvPr/>
          </p:nvSpPr>
          <p:spPr bwMode="auto">
            <a:xfrm>
              <a:off x="7460649" y="669574"/>
              <a:ext cx="45719" cy="1083224"/>
            </a:xfrm>
            <a:custGeom>
              <a:avLst/>
              <a:gdLst>
                <a:gd name="T0" fmla="*/ 60 w 60"/>
                <a:gd name="T1" fmla="*/ 0 h 960"/>
                <a:gd name="T2" fmla="*/ 10 w 60"/>
                <a:gd name="T3" fmla="*/ 50 h 960"/>
                <a:gd name="T4" fmla="*/ 0 w 60"/>
                <a:gd name="T5" fmla="*/ 74 h 960"/>
                <a:gd name="T6" fmla="*/ 0 w 60"/>
                <a:gd name="T7" fmla="*/ 874 h 960"/>
                <a:gd name="T8" fmla="*/ 20 w 60"/>
                <a:gd name="T9" fmla="*/ 922 h 960"/>
                <a:gd name="T10" fmla="*/ 58 w 60"/>
                <a:gd name="T11" fmla="*/ 960 h 960"/>
                <a:gd name="T12" fmla="*/ 60 w 60"/>
                <a:gd name="T13" fmla="*/ 0 h 960"/>
              </a:gdLst>
              <a:ahLst/>
              <a:cxnLst>
                <a:cxn ang="0">
                  <a:pos x="T0" y="T1"/>
                </a:cxn>
                <a:cxn ang="0">
                  <a:pos x="T2" y="T3"/>
                </a:cxn>
                <a:cxn ang="0">
                  <a:pos x="T4" y="T5"/>
                </a:cxn>
                <a:cxn ang="0">
                  <a:pos x="T6" y="T7"/>
                </a:cxn>
                <a:cxn ang="0">
                  <a:pos x="T8" y="T9"/>
                </a:cxn>
                <a:cxn ang="0">
                  <a:pos x="T10" y="T11"/>
                </a:cxn>
                <a:cxn ang="0">
                  <a:pos x="T12" y="T13"/>
                </a:cxn>
              </a:cxnLst>
              <a:rect l="0" t="0" r="r" b="b"/>
              <a:pathLst>
                <a:path w="60" h="960">
                  <a:moveTo>
                    <a:pt x="60" y="0"/>
                  </a:moveTo>
                  <a:cubicBezTo>
                    <a:pt x="10" y="50"/>
                    <a:pt x="10" y="50"/>
                    <a:pt x="10" y="50"/>
                  </a:cubicBezTo>
                  <a:cubicBezTo>
                    <a:pt x="4" y="57"/>
                    <a:pt x="0" y="65"/>
                    <a:pt x="0" y="74"/>
                  </a:cubicBezTo>
                  <a:cubicBezTo>
                    <a:pt x="0" y="874"/>
                    <a:pt x="0" y="874"/>
                    <a:pt x="0" y="874"/>
                  </a:cubicBezTo>
                  <a:cubicBezTo>
                    <a:pt x="0" y="892"/>
                    <a:pt x="7" y="909"/>
                    <a:pt x="20" y="922"/>
                  </a:cubicBezTo>
                  <a:cubicBezTo>
                    <a:pt x="58" y="960"/>
                    <a:pt x="58" y="960"/>
                    <a:pt x="58" y="960"/>
                  </a:cubicBezTo>
                  <a:lnTo>
                    <a:pt x="60"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319">
              <a:extLst>
                <a:ext uri="{FF2B5EF4-FFF2-40B4-BE49-F238E27FC236}">
                  <a16:creationId xmlns:a16="http://schemas.microsoft.com/office/drawing/2014/main" id="{AD68E7E0-C5A3-4720-AE4F-756C649BF90A}"/>
                </a:ext>
              </a:extLst>
            </p:cNvPr>
            <p:cNvSpPr>
              <a:spLocks/>
            </p:cNvSpPr>
            <p:nvPr/>
          </p:nvSpPr>
          <p:spPr bwMode="auto">
            <a:xfrm>
              <a:off x="7502989" y="2148234"/>
              <a:ext cx="2097162" cy="1055341"/>
            </a:xfrm>
            <a:custGeom>
              <a:avLst/>
              <a:gdLst>
                <a:gd name="T0" fmla="*/ 6 w 1857"/>
                <a:gd name="T1" fmla="*/ 807 h 935"/>
                <a:gd name="T2" fmla="*/ 25 w 1857"/>
                <a:gd name="T3" fmla="*/ 848 h 935"/>
                <a:gd name="T4" fmla="*/ 107 w 1857"/>
                <a:gd name="T5" fmla="*/ 917 h 935"/>
                <a:gd name="T6" fmla="*/ 105 w 1857"/>
                <a:gd name="T7" fmla="*/ 919 h 935"/>
                <a:gd name="T8" fmla="*/ 107 w 1857"/>
                <a:gd name="T9" fmla="*/ 917 h 935"/>
                <a:gd name="T10" fmla="*/ 142 w 1857"/>
                <a:gd name="T11" fmla="*/ 929 h 935"/>
                <a:gd name="T12" fmla="*/ 1739 w 1857"/>
                <a:gd name="T13" fmla="*/ 926 h 935"/>
                <a:gd name="T14" fmla="*/ 1797 w 1857"/>
                <a:gd name="T15" fmla="*/ 926 h 935"/>
                <a:gd name="T16" fmla="*/ 1851 w 1857"/>
                <a:gd name="T17" fmla="*/ 873 h 935"/>
                <a:gd name="T18" fmla="*/ 1851 w 1857"/>
                <a:gd name="T19" fmla="*/ 0 h 935"/>
                <a:gd name="T20" fmla="*/ 1857 w 1857"/>
                <a:gd name="T21" fmla="*/ 0 h 935"/>
                <a:gd name="T22" fmla="*/ 1857 w 1857"/>
                <a:gd name="T23" fmla="*/ 873 h 935"/>
                <a:gd name="T24" fmla="*/ 1797 w 1857"/>
                <a:gd name="T25" fmla="*/ 932 h 935"/>
                <a:gd name="T26" fmla="*/ 1739 w 1857"/>
                <a:gd name="T27" fmla="*/ 932 h 935"/>
                <a:gd name="T28" fmla="*/ 142 w 1857"/>
                <a:gd name="T29" fmla="*/ 935 h 935"/>
                <a:gd name="T30" fmla="*/ 104 w 1857"/>
                <a:gd name="T31" fmla="*/ 921 h 935"/>
                <a:gd name="T32" fmla="*/ 21 w 1857"/>
                <a:gd name="T33" fmla="*/ 853 h 935"/>
                <a:gd name="T34" fmla="*/ 0 w 1857"/>
                <a:gd name="T35" fmla="*/ 807 h 935"/>
                <a:gd name="T36" fmla="*/ 0 w 1857"/>
                <a:gd name="T37" fmla="*/ 0 h 935"/>
                <a:gd name="T38" fmla="*/ 6 w 1857"/>
                <a:gd name="T39" fmla="*/ 0 h 935"/>
                <a:gd name="T40" fmla="*/ 6 w 1857"/>
                <a:gd name="T41" fmla="*/ 807 h 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57" h="935">
                  <a:moveTo>
                    <a:pt x="6" y="807"/>
                  </a:moveTo>
                  <a:cubicBezTo>
                    <a:pt x="6" y="823"/>
                    <a:pt x="13" y="838"/>
                    <a:pt x="25" y="848"/>
                  </a:cubicBezTo>
                  <a:cubicBezTo>
                    <a:pt x="107" y="917"/>
                    <a:pt x="107" y="917"/>
                    <a:pt x="107" y="917"/>
                  </a:cubicBezTo>
                  <a:cubicBezTo>
                    <a:pt x="105" y="919"/>
                    <a:pt x="105" y="919"/>
                    <a:pt x="105" y="919"/>
                  </a:cubicBezTo>
                  <a:cubicBezTo>
                    <a:pt x="107" y="917"/>
                    <a:pt x="107" y="917"/>
                    <a:pt x="107" y="917"/>
                  </a:cubicBezTo>
                  <a:cubicBezTo>
                    <a:pt x="117" y="925"/>
                    <a:pt x="129" y="929"/>
                    <a:pt x="142" y="929"/>
                  </a:cubicBezTo>
                  <a:cubicBezTo>
                    <a:pt x="1739" y="926"/>
                    <a:pt x="1739" y="926"/>
                    <a:pt x="1739" y="926"/>
                  </a:cubicBezTo>
                  <a:cubicBezTo>
                    <a:pt x="1797" y="926"/>
                    <a:pt x="1797" y="926"/>
                    <a:pt x="1797" y="926"/>
                  </a:cubicBezTo>
                  <a:cubicBezTo>
                    <a:pt x="1827" y="926"/>
                    <a:pt x="1851" y="902"/>
                    <a:pt x="1851" y="873"/>
                  </a:cubicBezTo>
                  <a:cubicBezTo>
                    <a:pt x="1851" y="0"/>
                    <a:pt x="1851" y="0"/>
                    <a:pt x="1851" y="0"/>
                  </a:cubicBezTo>
                  <a:cubicBezTo>
                    <a:pt x="1857" y="0"/>
                    <a:pt x="1857" y="0"/>
                    <a:pt x="1857" y="0"/>
                  </a:cubicBezTo>
                  <a:cubicBezTo>
                    <a:pt x="1857" y="873"/>
                    <a:pt x="1857" y="873"/>
                    <a:pt x="1857" y="873"/>
                  </a:cubicBezTo>
                  <a:cubicBezTo>
                    <a:pt x="1857" y="906"/>
                    <a:pt x="1830" y="932"/>
                    <a:pt x="1797" y="932"/>
                  </a:cubicBezTo>
                  <a:cubicBezTo>
                    <a:pt x="1739" y="932"/>
                    <a:pt x="1739" y="932"/>
                    <a:pt x="1739" y="932"/>
                  </a:cubicBezTo>
                  <a:cubicBezTo>
                    <a:pt x="142" y="935"/>
                    <a:pt x="142" y="935"/>
                    <a:pt x="142" y="935"/>
                  </a:cubicBezTo>
                  <a:cubicBezTo>
                    <a:pt x="128" y="935"/>
                    <a:pt x="114" y="930"/>
                    <a:pt x="104" y="921"/>
                  </a:cubicBezTo>
                  <a:cubicBezTo>
                    <a:pt x="21" y="853"/>
                    <a:pt x="21" y="853"/>
                    <a:pt x="21" y="853"/>
                  </a:cubicBezTo>
                  <a:cubicBezTo>
                    <a:pt x="8" y="841"/>
                    <a:pt x="0" y="825"/>
                    <a:pt x="0" y="807"/>
                  </a:cubicBezTo>
                  <a:cubicBezTo>
                    <a:pt x="0" y="0"/>
                    <a:pt x="0" y="0"/>
                    <a:pt x="0" y="0"/>
                  </a:cubicBezTo>
                  <a:cubicBezTo>
                    <a:pt x="6" y="0"/>
                    <a:pt x="6" y="0"/>
                    <a:pt x="6" y="0"/>
                  </a:cubicBezTo>
                  <a:lnTo>
                    <a:pt x="6" y="807"/>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320">
              <a:extLst>
                <a:ext uri="{FF2B5EF4-FFF2-40B4-BE49-F238E27FC236}">
                  <a16:creationId xmlns:a16="http://schemas.microsoft.com/office/drawing/2014/main" id="{C0976E33-5B84-4BAD-88B5-EC12DC80A913}"/>
                </a:ext>
              </a:extLst>
            </p:cNvPr>
            <p:cNvSpPr>
              <a:spLocks/>
            </p:cNvSpPr>
            <p:nvPr/>
          </p:nvSpPr>
          <p:spPr bwMode="auto">
            <a:xfrm>
              <a:off x="7460649" y="2279201"/>
              <a:ext cx="45719" cy="456272"/>
            </a:xfrm>
            <a:custGeom>
              <a:avLst/>
              <a:gdLst>
                <a:gd name="T0" fmla="*/ 60 w 60"/>
                <a:gd name="T1" fmla="*/ 404 h 404"/>
                <a:gd name="T2" fmla="*/ 10 w 60"/>
                <a:gd name="T3" fmla="*/ 354 h 404"/>
                <a:gd name="T4" fmla="*/ 0 w 60"/>
                <a:gd name="T5" fmla="*/ 330 h 404"/>
                <a:gd name="T6" fmla="*/ 0 w 60"/>
                <a:gd name="T7" fmla="*/ 86 h 404"/>
                <a:gd name="T8" fmla="*/ 20 w 60"/>
                <a:gd name="T9" fmla="*/ 39 h 404"/>
                <a:gd name="T10" fmla="*/ 58 w 60"/>
                <a:gd name="T11" fmla="*/ 0 h 404"/>
                <a:gd name="T12" fmla="*/ 60 w 60"/>
                <a:gd name="T13" fmla="*/ 404 h 404"/>
              </a:gdLst>
              <a:ahLst/>
              <a:cxnLst>
                <a:cxn ang="0">
                  <a:pos x="T0" y="T1"/>
                </a:cxn>
                <a:cxn ang="0">
                  <a:pos x="T2" y="T3"/>
                </a:cxn>
                <a:cxn ang="0">
                  <a:pos x="T4" y="T5"/>
                </a:cxn>
                <a:cxn ang="0">
                  <a:pos x="T6" y="T7"/>
                </a:cxn>
                <a:cxn ang="0">
                  <a:pos x="T8" y="T9"/>
                </a:cxn>
                <a:cxn ang="0">
                  <a:pos x="T10" y="T11"/>
                </a:cxn>
                <a:cxn ang="0">
                  <a:pos x="T12" y="T13"/>
                </a:cxn>
              </a:cxnLst>
              <a:rect l="0" t="0" r="r" b="b"/>
              <a:pathLst>
                <a:path w="60" h="404">
                  <a:moveTo>
                    <a:pt x="60" y="404"/>
                  </a:moveTo>
                  <a:cubicBezTo>
                    <a:pt x="10" y="354"/>
                    <a:pt x="10" y="354"/>
                    <a:pt x="10" y="354"/>
                  </a:cubicBezTo>
                  <a:cubicBezTo>
                    <a:pt x="4" y="348"/>
                    <a:pt x="0" y="339"/>
                    <a:pt x="0" y="330"/>
                  </a:cubicBezTo>
                  <a:cubicBezTo>
                    <a:pt x="0" y="86"/>
                    <a:pt x="0" y="86"/>
                    <a:pt x="0" y="86"/>
                  </a:cubicBezTo>
                  <a:cubicBezTo>
                    <a:pt x="0" y="68"/>
                    <a:pt x="7" y="51"/>
                    <a:pt x="20" y="39"/>
                  </a:cubicBezTo>
                  <a:cubicBezTo>
                    <a:pt x="58" y="0"/>
                    <a:pt x="58" y="0"/>
                    <a:pt x="58" y="0"/>
                  </a:cubicBezTo>
                  <a:lnTo>
                    <a:pt x="60" y="404"/>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3" name="文本框 32">
            <a:extLst>
              <a:ext uri="{FF2B5EF4-FFF2-40B4-BE49-F238E27FC236}">
                <a16:creationId xmlns:a16="http://schemas.microsoft.com/office/drawing/2014/main" id="{E566C965-613C-4C32-99EB-67DC611624EF}"/>
              </a:ext>
            </a:extLst>
          </p:cNvPr>
          <p:cNvSpPr txBox="1"/>
          <p:nvPr/>
        </p:nvSpPr>
        <p:spPr>
          <a:xfrm>
            <a:off x="5341293" y="3252615"/>
            <a:ext cx="1509414" cy="509164"/>
          </a:xfrm>
          <a:prstGeom prst="rect">
            <a:avLst/>
          </a:prstGeom>
          <a:noFill/>
          <a:scene3d>
            <a:camera prst="perspectiveRight" fov="6900000">
              <a:rot lat="0" lon="20400000" rev="0"/>
            </a:camera>
            <a:lightRig rig="threePt" dir="t"/>
          </a:scene3d>
        </p:spPr>
        <p:txBody>
          <a:bodyPr wrap="square" lIns="0" tIns="0" rIns="0" bIns="108000" rtlCol="0" anchor="b"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600" b="1" i="0" u="none" strike="noStrike" kern="1200" cap="none" spc="0" normalizeH="0" baseline="0" noProof="0">
                <a:ln>
                  <a:noFill/>
                </a:ln>
                <a:gradFill>
                  <a:gsLst>
                    <a:gs pos="0">
                      <a:srgbClr val="2CA2BF"/>
                    </a:gs>
                    <a:gs pos="100000">
                      <a:srgbClr val="0EE1EF"/>
                    </a:gs>
                  </a:gsLst>
                  <a:lin ang="5400000" scaled="1"/>
                </a:gradFill>
                <a:effectLst/>
                <a:uLnTx/>
                <a:uFillTx/>
                <a:latin typeface="+mj-ea"/>
                <a:ea typeface="+mj-ea"/>
                <a:cs typeface="+mn-cs"/>
              </a:rPr>
              <a:t>输入题目</a:t>
            </a:r>
            <a:endParaRPr kumimoji="0" lang="en-US" sz="2600" b="1" i="0" u="none" strike="noStrike" kern="1200" cap="none" spc="0" normalizeH="0" baseline="0" noProof="0" dirty="0">
              <a:ln>
                <a:noFill/>
              </a:ln>
              <a:gradFill>
                <a:gsLst>
                  <a:gs pos="0">
                    <a:srgbClr val="2CA2BF"/>
                  </a:gs>
                  <a:gs pos="100000">
                    <a:srgbClr val="0EE1EF"/>
                  </a:gs>
                </a:gsLst>
                <a:lin ang="5400000" scaled="1"/>
              </a:gradFill>
              <a:effectLst/>
              <a:uLnTx/>
              <a:uFillTx/>
              <a:latin typeface="+mj-ea"/>
              <a:ea typeface="+mj-ea"/>
              <a:cs typeface="+mn-cs"/>
            </a:endParaRPr>
          </a:p>
        </p:txBody>
      </p:sp>
    </p:spTree>
    <p:extLst>
      <p:ext uri="{BB962C8B-B14F-4D97-AF65-F5344CB8AC3E}">
        <p14:creationId xmlns:p14="http://schemas.microsoft.com/office/powerpoint/2010/main" val="319292863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par>
                                <p:cTn id="13" presetID="22" presetClass="entr" presetSubtype="4"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par>
                                <p:cTn id="16" presetID="22" presetClass="entr" presetSubtype="4" fill="hold"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down)">
                                      <p:cBhvr>
                                        <p:cTn id="18" dur="500"/>
                                        <p:tgtEl>
                                          <p:spTgt spid="26"/>
                                        </p:tgtEl>
                                      </p:cBhvr>
                                    </p:animEffect>
                                  </p:childTnLst>
                                </p:cTn>
                              </p:par>
                              <p:par>
                                <p:cTn id="19" presetID="22" presetClass="entr" presetSubtype="4"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down)">
                                      <p:cBhvr>
                                        <p:cTn id="21" dur="500"/>
                                        <p:tgtEl>
                                          <p:spTgt spid="27"/>
                                        </p:tgtEl>
                                      </p:cBhvr>
                                    </p:animEffect>
                                  </p:childTnLst>
                                </p:cTn>
                              </p:par>
                              <p:par>
                                <p:cTn id="22" presetID="22" presetClass="entr" presetSubtype="4"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down)">
                                      <p:cBhvr>
                                        <p:cTn id="24" dur="500"/>
                                        <p:tgtEl>
                                          <p:spTgt spid="22"/>
                                        </p:tgtEl>
                                      </p:cBhvr>
                                    </p:animEffect>
                                  </p:childTnLst>
                                </p:cTn>
                              </p:par>
                            </p:childTnLst>
                          </p:cTn>
                        </p:par>
                        <p:par>
                          <p:cTn id="25" fill="hold">
                            <p:stCondLst>
                              <p:cond delay="500"/>
                            </p:stCondLst>
                            <p:childTnLst>
                              <p:par>
                                <p:cTn id="26" presetID="42" presetClass="entr" presetSubtype="0" fill="hold" nodeType="afterEffect">
                                  <p:stCondLst>
                                    <p:cond delay="0"/>
                                  </p:stCondLst>
                                  <p:childTnLst>
                                    <p:set>
                                      <p:cBhvr>
                                        <p:cTn id="27" dur="1" fill="hold">
                                          <p:stCondLst>
                                            <p:cond delay="0"/>
                                          </p:stCondLst>
                                        </p:cTn>
                                        <p:tgtEl>
                                          <p:spTgt spid="65"/>
                                        </p:tgtEl>
                                        <p:attrNameLst>
                                          <p:attrName>style.visibility</p:attrName>
                                        </p:attrNameLst>
                                      </p:cBhvr>
                                      <p:to>
                                        <p:strVal val="visible"/>
                                      </p:to>
                                    </p:set>
                                    <p:animEffect transition="in" filter="fade">
                                      <p:cBhvr>
                                        <p:cTn id="28" dur="1000"/>
                                        <p:tgtEl>
                                          <p:spTgt spid="65"/>
                                        </p:tgtEl>
                                      </p:cBhvr>
                                    </p:animEffect>
                                    <p:anim calcmode="lin" valueType="num">
                                      <p:cBhvr>
                                        <p:cTn id="29" dur="1000" fill="hold"/>
                                        <p:tgtEl>
                                          <p:spTgt spid="65"/>
                                        </p:tgtEl>
                                        <p:attrNameLst>
                                          <p:attrName>ppt_x</p:attrName>
                                        </p:attrNameLst>
                                      </p:cBhvr>
                                      <p:tavLst>
                                        <p:tav tm="0">
                                          <p:val>
                                            <p:strVal val="#ppt_x"/>
                                          </p:val>
                                        </p:tav>
                                        <p:tav tm="100000">
                                          <p:val>
                                            <p:strVal val="#ppt_x"/>
                                          </p:val>
                                        </p:tav>
                                      </p:tavLst>
                                    </p:anim>
                                    <p:anim calcmode="lin" valueType="num">
                                      <p:cBhvr>
                                        <p:cTn id="30" dur="1000" fill="hold"/>
                                        <p:tgtEl>
                                          <p:spTgt spid="65"/>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22" presetClass="entr" presetSubtype="4"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down)">
                                      <p:cBhvr>
                                        <p:cTn id="34" dur="500"/>
                                        <p:tgtEl>
                                          <p:spTgt spid="3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nodeType="click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wipe(right)">
                                      <p:cBhvr>
                                        <p:cTn id="39" dur="500"/>
                                        <p:tgtEl>
                                          <p:spTgt spid="53"/>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wipe(right)">
                                      <p:cBhvr>
                                        <p:cTn id="42" dur="500"/>
                                        <p:tgtEl>
                                          <p:spTgt spid="49"/>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wipe(right)">
                                      <p:cBhvr>
                                        <p:cTn id="45" dur="500"/>
                                        <p:tgtEl>
                                          <p:spTgt spid="5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58"/>
                                        </p:tgtEl>
                                        <p:attrNameLst>
                                          <p:attrName>style.visibility</p:attrName>
                                        </p:attrNameLst>
                                      </p:cBhvr>
                                      <p:to>
                                        <p:strVal val="visible"/>
                                      </p:to>
                                    </p:set>
                                    <p:animEffect transition="in" filter="wipe(left)">
                                      <p:cBhvr>
                                        <p:cTn id="50" dur="500"/>
                                        <p:tgtEl>
                                          <p:spTgt spid="5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wipe(left)">
                                      <p:cBhvr>
                                        <p:cTn id="53" dur="500"/>
                                        <p:tgtEl>
                                          <p:spTgt spid="5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wipe(left)">
                                      <p:cBhvr>
                                        <p:cTn id="5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9" grpId="0"/>
      <p:bldP spid="50" grpId="0"/>
      <p:bldP spid="51" grpId="0"/>
      <p:bldP spid="52"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74F4F60F-B146-4F95-8A7B-E803FB0C11B2}"/>
              </a:ext>
            </a:extLst>
          </p:cNvPr>
          <p:cNvPicPr>
            <a:picLocks noChangeAspect="1"/>
          </p:cNvPicPr>
          <p:nvPr/>
        </p:nvPicPr>
        <p:blipFill>
          <a:blip r:embed="rId2"/>
          <a:stretch>
            <a:fillRect/>
          </a:stretch>
        </p:blipFill>
        <p:spPr>
          <a:xfrm>
            <a:off x="0" y="0"/>
            <a:ext cx="12192000" cy="6857999"/>
          </a:xfrm>
          <a:prstGeom prst="rect">
            <a:avLst/>
          </a:prstGeom>
        </p:spPr>
      </p:pic>
      <p:sp>
        <p:nvSpPr>
          <p:cNvPr id="3" name="标题 1">
            <a:extLst>
              <a:ext uri="{FF2B5EF4-FFF2-40B4-BE49-F238E27FC236}">
                <a16:creationId xmlns:a16="http://schemas.microsoft.com/office/drawing/2014/main" id="{50D06DE3-55B2-4338-889C-896842A27671}"/>
              </a:ext>
            </a:extLst>
          </p:cNvPr>
          <p:cNvSpPr txBox="1">
            <a:spLocks/>
          </p:cNvSpPr>
          <p:nvPr/>
        </p:nvSpPr>
        <p:spPr>
          <a:xfrm>
            <a:off x="4289969" y="467604"/>
            <a:ext cx="3612063" cy="5006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dist">
              <a:lnSpc>
                <a:spcPts val="4000"/>
              </a:lnSpc>
            </a:pPr>
            <a:r>
              <a:rPr lang="zh-CN" altLang="en-US" sz="2800" b="1" spc="-15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请输入您的题目</a:t>
            </a:r>
            <a:endParaRPr lang="zh-CN" altLang="en-US" sz="2800" b="1"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4" name="组合 3">
            <a:extLst>
              <a:ext uri="{FF2B5EF4-FFF2-40B4-BE49-F238E27FC236}">
                <a16:creationId xmlns:a16="http://schemas.microsoft.com/office/drawing/2014/main" id="{05D52841-C132-4D76-A07A-7419A3B4145E}"/>
              </a:ext>
            </a:extLst>
          </p:cNvPr>
          <p:cNvGrpSpPr/>
          <p:nvPr/>
        </p:nvGrpSpPr>
        <p:grpSpPr>
          <a:xfrm>
            <a:off x="843749" y="372164"/>
            <a:ext cx="10504502" cy="451615"/>
            <a:chOff x="843749" y="372164"/>
            <a:chExt cx="10504502" cy="451615"/>
          </a:xfrm>
          <a:solidFill>
            <a:srgbClr val="42E8E0"/>
          </a:solidFill>
        </p:grpSpPr>
        <p:grpSp>
          <p:nvGrpSpPr>
            <p:cNvPr id="5" name="组合 4">
              <a:extLst>
                <a:ext uri="{FF2B5EF4-FFF2-40B4-BE49-F238E27FC236}">
                  <a16:creationId xmlns:a16="http://schemas.microsoft.com/office/drawing/2014/main" id="{AA9F7A0E-AF4F-43C7-AA32-80E820E6FC41}"/>
                </a:ext>
              </a:extLst>
            </p:cNvPr>
            <p:cNvGrpSpPr/>
            <p:nvPr/>
          </p:nvGrpSpPr>
          <p:grpSpPr>
            <a:xfrm>
              <a:off x="3599945" y="372164"/>
              <a:ext cx="4992111" cy="175443"/>
              <a:chOff x="3601435" y="372164"/>
              <a:chExt cx="4992111" cy="175443"/>
            </a:xfrm>
            <a:grpFill/>
          </p:grpSpPr>
          <p:cxnSp>
            <p:nvCxnSpPr>
              <p:cNvPr id="19" name="直接连接符 18">
                <a:extLst>
                  <a:ext uri="{FF2B5EF4-FFF2-40B4-BE49-F238E27FC236}">
                    <a16:creationId xmlns:a16="http://schemas.microsoft.com/office/drawing/2014/main" id="{AFDFA6DF-B00C-46A3-BE9A-47DAE9200AF6}"/>
                  </a:ext>
                </a:extLst>
              </p:cNvPr>
              <p:cNvCxnSpPr/>
              <p:nvPr/>
            </p:nvCxnSpPr>
            <p:spPr>
              <a:xfrm>
                <a:off x="3717185" y="372164"/>
                <a:ext cx="4757630" cy="0"/>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a:extLst>
                  <a:ext uri="{FF2B5EF4-FFF2-40B4-BE49-F238E27FC236}">
                    <a16:creationId xmlns:a16="http://schemas.microsoft.com/office/drawing/2014/main" id="{27F4CB23-2E56-4235-82CC-71EB117BAC60}"/>
                  </a:ext>
                </a:extLst>
              </p:cNvPr>
              <p:cNvCxnSpPr>
                <a:cxnSpLocks/>
              </p:cNvCxnSpPr>
              <p:nvPr/>
            </p:nvCxnSpPr>
            <p:spPr>
              <a:xfrm>
                <a:off x="8480776"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a:extLst>
                  <a:ext uri="{FF2B5EF4-FFF2-40B4-BE49-F238E27FC236}">
                    <a16:creationId xmlns:a16="http://schemas.microsoft.com/office/drawing/2014/main" id="{D2FF34D9-EED5-465D-80FD-895AF6704943}"/>
                  </a:ext>
                </a:extLst>
              </p:cNvPr>
              <p:cNvCxnSpPr>
                <a:cxnSpLocks/>
              </p:cNvCxnSpPr>
              <p:nvPr/>
            </p:nvCxnSpPr>
            <p:spPr>
              <a:xfrm flipH="1">
                <a:off x="3601435"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a:extLst>
                <a:ext uri="{FF2B5EF4-FFF2-40B4-BE49-F238E27FC236}">
                  <a16:creationId xmlns:a16="http://schemas.microsoft.com/office/drawing/2014/main" id="{E74D09C4-AF73-4472-A0D6-98D773C181DB}"/>
                </a:ext>
              </a:extLst>
            </p:cNvPr>
            <p:cNvGrpSpPr/>
            <p:nvPr/>
          </p:nvGrpSpPr>
          <p:grpSpPr>
            <a:xfrm>
              <a:off x="843749" y="672374"/>
              <a:ext cx="10504502" cy="151405"/>
              <a:chOff x="855897" y="672374"/>
              <a:chExt cx="10504502" cy="151405"/>
            </a:xfrm>
            <a:grpFill/>
          </p:grpSpPr>
          <p:grpSp>
            <p:nvGrpSpPr>
              <p:cNvPr id="7" name="组合 6">
                <a:extLst>
                  <a:ext uri="{FF2B5EF4-FFF2-40B4-BE49-F238E27FC236}">
                    <a16:creationId xmlns:a16="http://schemas.microsoft.com/office/drawing/2014/main" id="{0EB8E0B1-AB76-4244-B0C2-5992DB3D067A}"/>
                  </a:ext>
                </a:extLst>
              </p:cNvPr>
              <p:cNvGrpSpPr/>
              <p:nvPr/>
            </p:nvGrpSpPr>
            <p:grpSpPr>
              <a:xfrm>
                <a:off x="855897" y="672374"/>
                <a:ext cx="2744048" cy="151405"/>
                <a:chOff x="873760" y="672374"/>
                <a:chExt cx="2744048" cy="151405"/>
              </a:xfrm>
              <a:grpFill/>
            </p:grpSpPr>
            <p:sp>
              <p:nvSpPr>
                <p:cNvPr id="14" name="平行四边形 13">
                  <a:extLst>
                    <a:ext uri="{FF2B5EF4-FFF2-40B4-BE49-F238E27FC236}">
                      <a16:creationId xmlns:a16="http://schemas.microsoft.com/office/drawing/2014/main" id="{61638ECC-47E8-4F78-8F92-5AC682C78206}"/>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5" name="平行四边形 14">
                  <a:extLst>
                    <a:ext uri="{FF2B5EF4-FFF2-40B4-BE49-F238E27FC236}">
                      <a16:creationId xmlns:a16="http://schemas.microsoft.com/office/drawing/2014/main" id="{03401979-A0A6-4F58-909E-00AF6B51261F}"/>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 name="平行四边形 15">
                  <a:extLst>
                    <a:ext uri="{FF2B5EF4-FFF2-40B4-BE49-F238E27FC236}">
                      <a16:creationId xmlns:a16="http://schemas.microsoft.com/office/drawing/2014/main" id="{26A10183-24BD-44FF-BB3A-4481EF43886A}"/>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 name="平行四边形 16">
                  <a:extLst>
                    <a:ext uri="{FF2B5EF4-FFF2-40B4-BE49-F238E27FC236}">
                      <a16:creationId xmlns:a16="http://schemas.microsoft.com/office/drawing/2014/main" id="{FFD36E6E-FD00-4F43-94E7-B08E751332D9}"/>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8" name="直接连接符 17">
                  <a:extLst>
                    <a:ext uri="{FF2B5EF4-FFF2-40B4-BE49-F238E27FC236}">
                      <a16:creationId xmlns:a16="http://schemas.microsoft.com/office/drawing/2014/main" id="{618C2FA3-030C-4ECE-B810-8039E3D9C611}"/>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F5D6FE3D-E8EB-4040-B243-5226C7ECA4EE}"/>
                  </a:ext>
                </a:extLst>
              </p:cNvPr>
              <p:cNvGrpSpPr/>
              <p:nvPr/>
            </p:nvGrpSpPr>
            <p:grpSpPr>
              <a:xfrm flipH="1">
                <a:off x="8616351" y="672374"/>
                <a:ext cx="2744048" cy="151405"/>
                <a:chOff x="873760" y="672374"/>
                <a:chExt cx="2744048" cy="151405"/>
              </a:xfrm>
              <a:grpFill/>
            </p:grpSpPr>
            <p:sp>
              <p:nvSpPr>
                <p:cNvPr id="9" name="平行四边形 8">
                  <a:extLst>
                    <a:ext uri="{FF2B5EF4-FFF2-40B4-BE49-F238E27FC236}">
                      <a16:creationId xmlns:a16="http://schemas.microsoft.com/office/drawing/2014/main" id="{54472874-A2C2-4FBD-80EE-1CC188338ED7}"/>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 name="平行四边形 9">
                  <a:extLst>
                    <a:ext uri="{FF2B5EF4-FFF2-40B4-BE49-F238E27FC236}">
                      <a16:creationId xmlns:a16="http://schemas.microsoft.com/office/drawing/2014/main" id="{DFF4F375-D063-488D-999B-DECE4EEABC42}"/>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1" name="平行四边形 10">
                  <a:extLst>
                    <a:ext uri="{FF2B5EF4-FFF2-40B4-BE49-F238E27FC236}">
                      <a16:creationId xmlns:a16="http://schemas.microsoft.com/office/drawing/2014/main" id="{90191924-4FCF-4EFF-A253-CF864CC34B30}"/>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 name="平行四边形 11">
                  <a:extLst>
                    <a:ext uri="{FF2B5EF4-FFF2-40B4-BE49-F238E27FC236}">
                      <a16:creationId xmlns:a16="http://schemas.microsoft.com/office/drawing/2014/main" id="{158F620A-05F3-4DF2-803A-77C74F12D1B8}"/>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3" name="直接连接符 12">
                  <a:extLst>
                    <a:ext uri="{FF2B5EF4-FFF2-40B4-BE49-F238E27FC236}">
                      <a16:creationId xmlns:a16="http://schemas.microsoft.com/office/drawing/2014/main" id="{A6B6416D-B90D-4766-97C5-B1916EF05EE0}"/>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grpSp>
      <p:sp>
        <p:nvSpPr>
          <p:cNvPr id="174" name="椭圆 458">
            <a:extLst>
              <a:ext uri="{FF2B5EF4-FFF2-40B4-BE49-F238E27FC236}">
                <a16:creationId xmlns:a16="http://schemas.microsoft.com/office/drawing/2014/main" id="{EA86E4AC-95E1-41AD-88FA-4FFD63A7874A}"/>
              </a:ext>
            </a:extLst>
          </p:cNvPr>
          <p:cNvSpPr>
            <a:spLocks noChangeAspect="1"/>
          </p:cNvSpPr>
          <p:nvPr/>
        </p:nvSpPr>
        <p:spPr>
          <a:xfrm>
            <a:off x="2406000" y="2366364"/>
            <a:ext cx="7380000" cy="3690000"/>
          </a:xfrm>
          <a:custGeom>
            <a:avLst/>
            <a:gdLst>
              <a:gd name="connsiteX0" fmla="*/ 0 w 7380000"/>
              <a:gd name="connsiteY0" fmla="*/ 3690000 h 7380000"/>
              <a:gd name="connsiteX1" fmla="*/ 3690000 w 7380000"/>
              <a:gd name="connsiteY1" fmla="*/ 0 h 7380000"/>
              <a:gd name="connsiteX2" fmla="*/ 7380000 w 7380000"/>
              <a:gd name="connsiteY2" fmla="*/ 3690000 h 7380000"/>
              <a:gd name="connsiteX3" fmla="*/ 3690000 w 7380000"/>
              <a:gd name="connsiteY3" fmla="*/ 7380000 h 7380000"/>
              <a:gd name="connsiteX4" fmla="*/ 0 w 7380000"/>
              <a:gd name="connsiteY4" fmla="*/ 3690000 h 7380000"/>
              <a:gd name="connsiteX0" fmla="*/ 3690000 w 7380000"/>
              <a:gd name="connsiteY0" fmla="*/ 7380000 h 7471440"/>
              <a:gd name="connsiteX1" fmla="*/ 0 w 7380000"/>
              <a:gd name="connsiteY1" fmla="*/ 3690000 h 7471440"/>
              <a:gd name="connsiteX2" fmla="*/ 3690000 w 7380000"/>
              <a:gd name="connsiteY2" fmla="*/ 0 h 7471440"/>
              <a:gd name="connsiteX3" fmla="*/ 7380000 w 7380000"/>
              <a:gd name="connsiteY3" fmla="*/ 3690000 h 7471440"/>
              <a:gd name="connsiteX4" fmla="*/ 3781440 w 7380000"/>
              <a:gd name="connsiteY4" fmla="*/ 7471440 h 7471440"/>
              <a:gd name="connsiteX0" fmla="*/ 3690000 w 7380000"/>
              <a:gd name="connsiteY0" fmla="*/ 7380000 h 7380000"/>
              <a:gd name="connsiteX1" fmla="*/ 0 w 7380000"/>
              <a:gd name="connsiteY1" fmla="*/ 3690000 h 7380000"/>
              <a:gd name="connsiteX2" fmla="*/ 3690000 w 7380000"/>
              <a:gd name="connsiteY2" fmla="*/ 0 h 7380000"/>
              <a:gd name="connsiteX3" fmla="*/ 7380000 w 7380000"/>
              <a:gd name="connsiteY3" fmla="*/ 3690000 h 7380000"/>
              <a:gd name="connsiteX0" fmla="*/ 0 w 7380000"/>
              <a:gd name="connsiteY0" fmla="*/ 3690000 h 3690000"/>
              <a:gd name="connsiteX1" fmla="*/ 3690000 w 7380000"/>
              <a:gd name="connsiteY1" fmla="*/ 0 h 3690000"/>
              <a:gd name="connsiteX2" fmla="*/ 7380000 w 7380000"/>
              <a:gd name="connsiteY2" fmla="*/ 3690000 h 3690000"/>
            </a:gdLst>
            <a:ahLst/>
            <a:cxnLst>
              <a:cxn ang="0">
                <a:pos x="connsiteX0" y="connsiteY0"/>
              </a:cxn>
              <a:cxn ang="0">
                <a:pos x="connsiteX1" y="connsiteY1"/>
              </a:cxn>
              <a:cxn ang="0">
                <a:pos x="connsiteX2" y="connsiteY2"/>
              </a:cxn>
            </a:cxnLst>
            <a:rect l="l" t="t" r="r" b="b"/>
            <a:pathLst>
              <a:path w="7380000" h="3690000">
                <a:moveTo>
                  <a:pt x="0" y="3690000"/>
                </a:moveTo>
                <a:cubicBezTo>
                  <a:pt x="0" y="1652069"/>
                  <a:pt x="1652069" y="0"/>
                  <a:pt x="3690000" y="0"/>
                </a:cubicBezTo>
                <a:cubicBezTo>
                  <a:pt x="5727931" y="0"/>
                  <a:pt x="7380000" y="1652069"/>
                  <a:pt x="7380000" y="3690000"/>
                </a:cubicBezTo>
              </a:path>
            </a:pathLst>
          </a:custGeom>
          <a:noFill/>
          <a:ln w="6350" cap="flat" cmpd="sng" algn="ctr">
            <a:gradFill>
              <a:gsLst>
                <a:gs pos="100000">
                  <a:srgbClr val="000038"/>
                </a:gs>
                <a:gs pos="0">
                  <a:srgbClr val="37A9D4">
                    <a:alpha val="60000"/>
                  </a:srgbClr>
                </a:gs>
              </a:gsLst>
              <a:lin ang="5400000" scaled="1"/>
            </a:grad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grpSp>
        <p:nvGrpSpPr>
          <p:cNvPr id="175" name="组合 174">
            <a:extLst>
              <a:ext uri="{FF2B5EF4-FFF2-40B4-BE49-F238E27FC236}">
                <a16:creationId xmlns:a16="http://schemas.microsoft.com/office/drawing/2014/main" id="{12BCA57A-E08B-4908-B315-63774416851A}"/>
              </a:ext>
            </a:extLst>
          </p:cNvPr>
          <p:cNvGrpSpPr/>
          <p:nvPr/>
        </p:nvGrpSpPr>
        <p:grpSpPr>
          <a:xfrm>
            <a:off x="3217611" y="3098812"/>
            <a:ext cx="730916" cy="727863"/>
            <a:chOff x="2823911" y="2228974"/>
            <a:chExt cx="730916" cy="727863"/>
          </a:xfrm>
        </p:grpSpPr>
        <p:sp>
          <p:nvSpPr>
            <p:cNvPr id="176" name="işľïďè">
              <a:extLst>
                <a:ext uri="{FF2B5EF4-FFF2-40B4-BE49-F238E27FC236}">
                  <a16:creationId xmlns:a16="http://schemas.microsoft.com/office/drawing/2014/main" id="{61F72BB3-DA9F-406F-A7C9-B91129AD724D}"/>
                </a:ext>
              </a:extLst>
            </p:cNvPr>
            <p:cNvSpPr>
              <a:spLocks noChangeAspect="1"/>
            </p:cNvSpPr>
            <p:nvPr/>
          </p:nvSpPr>
          <p:spPr>
            <a:xfrm rot="7200000">
              <a:off x="2823911" y="2233183"/>
              <a:ext cx="723654" cy="723654"/>
            </a:xfrm>
            <a:prstGeom prst="ellipse">
              <a:avLst/>
            </a:prstGeom>
            <a:solidFill>
              <a:srgbClr val="000038"/>
            </a:solidFill>
            <a:ln w="9525" cap="flat">
              <a:noFill/>
              <a:prstDash val="solid"/>
              <a:miter/>
            </a:ln>
            <a:scene3d>
              <a:camera prst="orthographicFront"/>
              <a:lightRig rig="threePt" dir="t"/>
            </a:scene3d>
            <a:sp3d/>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b="1" kern="0">
                <a:gradFill flip="none" rotWithShape="1">
                  <a:gsLst>
                    <a:gs pos="0">
                      <a:prstClr val="white"/>
                    </a:gs>
                    <a:gs pos="100000">
                      <a:srgbClr val="0C65CB">
                        <a:lumMod val="20000"/>
                        <a:lumOff val="80000"/>
                      </a:srgbClr>
                    </a:gs>
                  </a:gsLst>
                  <a:lin ang="5400000" scaled="0"/>
                  <a:tileRect/>
                </a:gradFill>
                <a:effectLst>
                  <a:outerShdw blurRad="482600" sx="101000" sy="101000" algn="ctr" rotWithShape="0">
                    <a:prstClr val="black">
                      <a:alpha val="40000"/>
                    </a:prstClr>
                  </a:outerShdw>
                </a:effectLst>
                <a:ea typeface="微软雅黑"/>
              </a:endParaRPr>
            </a:p>
          </p:txBody>
        </p:sp>
        <p:grpSp>
          <p:nvGrpSpPr>
            <p:cNvPr id="177" name="组合 176">
              <a:extLst>
                <a:ext uri="{FF2B5EF4-FFF2-40B4-BE49-F238E27FC236}">
                  <a16:creationId xmlns:a16="http://schemas.microsoft.com/office/drawing/2014/main" id="{5AC54CD3-D92D-47D0-9652-6DD057D39C40}"/>
                </a:ext>
              </a:extLst>
            </p:cNvPr>
            <p:cNvGrpSpPr/>
            <p:nvPr/>
          </p:nvGrpSpPr>
          <p:grpSpPr>
            <a:xfrm>
              <a:off x="2831173" y="2228974"/>
              <a:ext cx="723654" cy="723654"/>
              <a:chOff x="2704173" y="3067174"/>
              <a:chExt cx="723654" cy="723654"/>
            </a:xfrm>
          </p:grpSpPr>
          <p:sp>
            <p:nvSpPr>
              <p:cNvPr id="178" name="işľïďè">
                <a:extLst>
                  <a:ext uri="{FF2B5EF4-FFF2-40B4-BE49-F238E27FC236}">
                    <a16:creationId xmlns:a16="http://schemas.microsoft.com/office/drawing/2014/main" id="{8A2DE69A-0182-444F-808A-898352F66CB6}"/>
                  </a:ext>
                </a:extLst>
              </p:cNvPr>
              <p:cNvSpPr>
                <a:spLocks noChangeAspect="1"/>
              </p:cNvSpPr>
              <p:nvPr/>
            </p:nvSpPr>
            <p:spPr>
              <a:xfrm rot="7200000">
                <a:off x="2704173" y="3067174"/>
                <a:ext cx="723654" cy="723654"/>
              </a:xfrm>
              <a:prstGeom prst="ellipse">
                <a:avLst/>
              </a:prstGeom>
              <a:gradFill flip="none" rotWithShape="1">
                <a:gsLst>
                  <a:gs pos="100000">
                    <a:srgbClr val="42E7E0"/>
                  </a:gs>
                  <a:gs pos="43000">
                    <a:srgbClr val="42E8E0">
                      <a:alpha val="0"/>
                    </a:srgbClr>
                  </a:gs>
                </a:gsLst>
                <a:path path="circle">
                  <a:fillToRect l="50000" t="50000" r="50000" b="50000"/>
                </a:path>
                <a:tileRect/>
              </a:gradFill>
              <a:ln w="9525" cap="flat">
                <a:noFill/>
                <a:prstDash val="solid"/>
                <a:miter/>
              </a:ln>
              <a:scene3d>
                <a:camera prst="orthographicFront"/>
                <a:lightRig rig="threePt" dir="t"/>
              </a:scene3d>
              <a:sp3d/>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b="1" kern="0">
                  <a:gradFill flip="none" rotWithShape="1">
                    <a:gsLst>
                      <a:gs pos="0">
                        <a:prstClr val="white"/>
                      </a:gs>
                      <a:gs pos="100000">
                        <a:srgbClr val="0C65CB">
                          <a:lumMod val="20000"/>
                          <a:lumOff val="80000"/>
                        </a:srgbClr>
                      </a:gs>
                    </a:gsLst>
                    <a:lin ang="5400000" scaled="0"/>
                    <a:tileRect/>
                  </a:gradFill>
                  <a:effectLst>
                    <a:outerShdw blurRad="482600" sx="101000" sy="101000" algn="ctr" rotWithShape="0">
                      <a:prstClr val="black">
                        <a:alpha val="40000"/>
                      </a:prstClr>
                    </a:outerShdw>
                  </a:effectLst>
                  <a:ea typeface="微软雅黑"/>
                </a:endParaRPr>
              </a:p>
            </p:txBody>
          </p:sp>
          <p:sp>
            <p:nvSpPr>
              <p:cNvPr id="179" name="iconfont-1191-866876">
                <a:extLst>
                  <a:ext uri="{FF2B5EF4-FFF2-40B4-BE49-F238E27FC236}">
                    <a16:creationId xmlns:a16="http://schemas.microsoft.com/office/drawing/2014/main" id="{1524CA8F-2EF3-418A-9CEB-E4BCC952ED76}"/>
                  </a:ext>
                </a:extLst>
              </p:cNvPr>
              <p:cNvSpPr>
                <a:spLocks noChangeAspect="1"/>
              </p:cNvSpPr>
              <p:nvPr/>
            </p:nvSpPr>
            <p:spPr bwMode="auto">
              <a:xfrm>
                <a:off x="2865340" y="3289331"/>
                <a:ext cx="401320" cy="279341"/>
              </a:xfrm>
              <a:custGeom>
                <a:avLst/>
                <a:gdLst>
                  <a:gd name="T0" fmla="*/ 7406 w 9426"/>
                  <a:gd name="T1" fmla="*/ 2487 h 6558"/>
                  <a:gd name="T2" fmla="*/ 7182 w 9426"/>
                  <a:gd name="T3" fmla="*/ 2501 h 6558"/>
                  <a:gd name="T4" fmla="*/ 7182 w 9426"/>
                  <a:gd name="T5" fmla="*/ 2487 h 6558"/>
                  <a:gd name="T6" fmla="*/ 4713 w 9426"/>
                  <a:gd name="T7" fmla="*/ 0 h 6558"/>
                  <a:gd name="T8" fmla="*/ 2244 w 9426"/>
                  <a:gd name="T9" fmla="*/ 2487 h 6558"/>
                  <a:gd name="T10" fmla="*/ 2244 w 9426"/>
                  <a:gd name="T11" fmla="*/ 2501 h 6558"/>
                  <a:gd name="T12" fmla="*/ 2020 w 9426"/>
                  <a:gd name="T13" fmla="*/ 2487 h 6558"/>
                  <a:gd name="T14" fmla="*/ 0 w 9426"/>
                  <a:gd name="T15" fmla="*/ 4523 h 6558"/>
                  <a:gd name="T16" fmla="*/ 2020 w 9426"/>
                  <a:gd name="T17" fmla="*/ 6558 h 6558"/>
                  <a:gd name="T18" fmla="*/ 7406 w 9426"/>
                  <a:gd name="T19" fmla="*/ 6558 h 6558"/>
                  <a:gd name="T20" fmla="*/ 7631 w 9426"/>
                  <a:gd name="T21" fmla="*/ 6332 h 6558"/>
                  <a:gd name="T22" fmla="*/ 7406 w 9426"/>
                  <a:gd name="T23" fmla="*/ 6105 h 6558"/>
                  <a:gd name="T24" fmla="*/ 2020 w 9426"/>
                  <a:gd name="T25" fmla="*/ 6105 h 6558"/>
                  <a:gd name="T26" fmla="*/ 448 w 9426"/>
                  <a:gd name="T27" fmla="*/ 4523 h 6558"/>
                  <a:gd name="T28" fmla="*/ 2430 w 9426"/>
                  <a:gd name="T29" fmla="*/ 2996 h 6558"/>
                  <a:gd name="T30" fmla="*/ 2637 w 9426"/>
                  <a:gd name="T31" fmla="*/ 2949 h 6558"/>
                  <a:gd name="T32" fmla="*/ 2712 w 9426"/>
                  <a:gd name="T33" fmla="*/ 2749 h 6558"/>
                  <a:gd name="T34" fmla="*/ 2693 w 9426"/>
                  <a:gd name="T35" fmla="*/ 2487 h 6558"/>
                  <a:gd name="T36" fmla="*/ 4713 w 9426"/>
                  <a:gd name="T37" fmla="*/ 452 h 6558"/>
                  <a:gd name="T38" fmla="*/ 6733 w 9426"/>
                  <a:gd name="T39" fmla="*/ 2487 h 6558"/>
                  <a:gd name="T40" fmla="*/ 6714 w 9426"/>
                  <a:gd name="T41" fmla="*/ 2749 h 6558"/>
                  <a:gd name="T42" fmla="*/ 6789 w 9426"/>
                  <a:gd name="T43" fmla="*/ 2949 h 6558"/>
                  <a:gd name="T44" fmla="*/ 6995 w 9426"/>
                  <a:gd name="T45" fmla="*/ 2996 h 6558"/>
                  <a:gd name="T46" fmla="*/ 8977 w 9426"/>
                  <a:gd name="T47" fmla="*/ 4523 h 6558"/>
                  <a:gd name="T48" fmla="*/ 8779 w 9426"/>
                  <a:gd name="T49" fmla="*/ 5292 h 6558"/>
                  <a:gd name="T50" fmla="*/ 8865 w 9426"/>
                  <a:gd name="T51" fmla="*/ 5599 h 6558"/>
                  <a:gd name="T52" fmla="*/ 9171 w 9426"/>
                  <a:gd name="T53" fmla="*/ 5512 h 6558"/>
                  <a:gd name="T54" fmla="*/ 9426 w 9426"/>
                  <a:gd name="T55" fmla="*/ 4523 h 6558"/>
                  <a:gd name="T56" fmla="*/ 7406 w 9426"/>
                  <a:gd name="T57" fmla="*/ 2487 h 6558"/>
                  <a:gd name="T58" fmla="*/ 6125 w 9426"/>
                  <a:gd name="T59" fmla="*/ 4410 h 6558"/>
                  <a:gd name="T60" fmla="*/ 4907 w 9426"/>
                  <a:gd name="T61" fmla="*/ 4410 h 6558"/>
                  <a:gd name="T62" fmla="*/ 4907 w 9426"/>
                  <a:gd name="T63" fmla="*/ 3658 h 6558"/>
                  <a:gd name="T64" fmla="*/ 6125 w 9426"/>
                  <a:gd name="T65" fmla="*/ 3658 h 6558"/>
                  <a:gd name="T66" fmla="*/ 6324 w 9426"/>
                  <a:gd name="T67" fmla="*/ 3457 h 6558"/>
                  <a:gd name="T68" fmla="*/ 6125 w 9426"/>
                  <a:gd name="T69" fmla="*/ 3257 h 6558"/>
                  <a:gd name="T70" fmla="*/ 5288 w 9426"/>
                  <a:gd name="T71" fmla="*/ 3257 h 6558"/>
                  <a:gd name="T72" fmla="*/ 5922 w 9426"/>
                  <a:gd name="T73" fmla="*/ 2110 h 6558"/>
                  <a:gd name="T74" fmla="*/ 5801 w 9426"/>
                  <a:gd name="T75" fmla="*/ 1918 h 6558"/>
                  <a:gd name="T76" fmla="*/ 5574 w 9426"/>
                  <a:gd name="T77" fmla="*/ 1915 h 6558"/>
                  <a:gd name="T78" fmla="*/ 4833 w 9426"/>
                  <a:gd name="T79" fmla="*/ 3257 h 6558"/>
                  <a:gd name="T80" fmla="*/ 4546 w 9426"/>
                  <a:gd name="T81" fmla="*/ 3257 h 6558"/>
                  <a:gd name="T82" fmla="*/ 4543 w 9426"/>
                  <a:gd name="T83" fmla="*/ 3235 h 6558"/>
                  <a:gd name="T84" fmla="*/ 3796 w 9426"/>
                  <a:gd name="T85" fmla="*/ 1882 h 6558"/>
                  <a:gd name="T86" fmla="*/ 3570 w 9426"/>
                  <a:gd name="T87" fmla="*/ 1885 h 6558"/>
                  <a:gd name="T88" fmla="*/ 3448 w 9426"/>
                  <a:gd name="T89" fmla="*/ 2077 h 6558"/>
                  <a:gd name="T90" fmla="*/ 4100 w 9426"/>
                  <a:gd name="T91" fmla="*/ 3257 h 6558"/>
                  <a:gd name="T92" fmla="*/ 3290 w 9426"/>
                  <a:gd name="T93" fmla="*/ 3257 h 6558"/>
                  <a:gd name="T94" fmla="*/ 3091 w 9426"/>
                  <a:gd name="T95" fmla="*/ 3457 h 6558"/>
                  <a:gd name="T96" fmla="*/ 3290 w 9426"/>
                  <a:gd name="T97" fmla="*/ 3658 h 6558"/>
                  <a:gd name="T98" fmla="*/ 4509 w 9426"/>
                  <a:gd name="T99" fmla="*/ 3658 h 6558"/>
                  <a:gd name="T100" fmla="*/ 4509 w 9426"/>
                  <a:gd name="T101" fmla="*/ 4410 h 6558"/>
                  <a:gd name="T102" fmla="*/ 3290 w 9426"/>
                  <a:gd name="T103" fmla="*/ 4410 h 6558"/>
                  <a:gd name="T104" fmla="*/ 3091 w 9426"/>
                  <a:gd name="T105" fmla="*/ 4610 h 6558"/>
                  <a:gd name="T106" fmla="*/ 3290 w 9426"/>
                  <a:gd name="T107" fmla="*/ 4810 h 6558"/>
                  <a:gd name="T108" fmla="*/ 4509 w 9426"/>
                  <a:gd name="T109" fmla="*/ 4810 h 6558"/>
                  <a:gd name="T110" fmla="*/ 4509 w 9426"/>
                  <a:gd name="T111" fmla="*/ 5733 h 6558"/>
                  <a:gd name="T112" fmla="*/ 4708 w 9426"/>
                  <a:gd name="T113" fmla="*/ 5888 h 6558"/>
                  <a:gd name="T114" fmla="*/ 4907 w 9426"/>
                  <a:gd name="T115" fmla="*/ 5733 h 6558"/>
                  <a:gd name="T116" fmla="*/ 4907 w 9426"/>
                  <a:gd name="T117" fmla="*/ 4810 h 6558"/>
                  <a:gd name="T118" fmla="*/ 6125 w 9426"/>
                  <a:gd name="T119" fmla="*/ 4810 h 6558"/>
                  <a:gd name="T120" fmla="*/ 6324 w 9426"/>
                  <a:gd name="T121" fmla="*/ 4610 h 6558"/>
                  <a:gd name="T122" fmla="*/ 6125 w 9426"/>
                  <a:gd name="T123" fmla="*/ 4410 h 6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26" h="6558">
                    <a:moveTo>
                      <a:pt x="7406" y="2487"/>
                    </a:moveTo>
                    <a:cubicBezTo>
                      <a:pt x="7332" y="2487"/>
                      <a:pt x="7257" y="2492"/>
                      <a:pt x="7182" y="2501"/>
                    </a:cubicBezTo>
                    <a:lnTo>
                      <a:pt x="7182" y="2487"/>
                    </a:lnTo>
                    <a:cubicBezTo>
                      <a:pt x="7182" y="1116"/>
                      <a:pt x="6074" y="0"/>
                      <a:pt x="4713" y="0"/>
                    </a:cubicBezTo>
                    <a:cubicBezTo>
                      <a:pt x="3352" y="0"/>
                      <a:pt x="2244" y="1116"/>
                      <a:pt x="2244" y="2487"/>
                    </a:cubicBezTo>
                    <a:lnTo>
                      <a:pt x="2244" y="2501"/>
                    </a:lnTo>
                    <a:cubicBezTo>
                      <a:pt x="2169" y="2492"/>
                      <a:pt x="2094" y="2487"/>
                      <a:pt x="2020" y="2487"/>
                    </a:cubicBezTo>
                    <a:cubicBezTo>
                      <a:pt x="906" y="2487"/>
                      <a:pt x="0" y="3400"/>
                      <a:pt x="0" y="4523"/>
                    </a:cubicBezTo>
                    <a:cubicBezTo>
                      <a:pt x="0" y="5645"/>
                      <a:pt x="906" y="6558"/>
                      <a:pt x="2020" y="6558"/>
                    </a:cubicBezTo>
                    <a:lnTo>
                      <a:pt x="7406" y="6558"/>
                    </a:lnTo>
                    <a:cubicBezTo>
                      <a:pt x="7530" y="6558"/>
                      <a:pt x="7631" y="6457"/>
                      <a:pt x="7631" y="6332"/>
                    </a:cubicBezTo>
                    <a:cubicBezTo>
                      <a:pt x="7631" y="6207"/>
                      <a:pt x="7530" y="6105"/>
                      <a:pt x="7406" y="6105"/>
                    </a:cubicBezTo>
                    <a:lnTo>
                      <a:pt x="2020" y="6105"/>
                    </a:lnTo>
                    <a:cubicBezTo>
                      <a:pt x="1153" y="6105"/>
                      <a:pt x="448" y="5395"/>
                      <a:pt x="448" y="4523"/>
                    </a:cubicBezTo>
                    <a:cubicBezTo>
                      <a:pt x="448" y="3514"/>
                      <a:pt x="1401" y="2717"/>
                      <a:pt x="2430" y="2996"/>
                    </a:cubicBezTo>
                    <a:cubicBezTo>
                      <a:pt x="2503" y="3017"/>
                      <a:pt x="2580" y="2998"/>
                      <a:pt x="2637" y="2949"/>
                    </a:cubicBezTo>
                    <a:cubicBezTo>
                      <a:pt x="2693" y="2899"/>
                      <a:pt x="2721" y="2824"/>
                      <a:pt x="2712" y="2749"/>
                    </a:cubicBezTo>
                    <a:cubicBezTo>
                      <a:pt x="2699" y="2650"/>
                      <a:pt x="2693" y="2566"/>
                      <a:pt x="2693" y="2487"/>
                    </a:cubicBezTo>
                    <a:cubicBezTo>
                      <a:pt x="2693" y="1365"/>
                      <a:pt x="3599" y="452"/>
                      <a:pt x="4713" y="452"/>
                    </a:cubicBezTo>
                    <a:cubicBezTo>
                      <a:pt x="5827" y="452"/>
                      <a:pt x="6733" y="1365"/>
                      <a:pt x="6733" y="2487"/>
                    </a:cubicBezTo>
                    <a:cubicBezTo>
                      <a:pt x="6733" y="2566"/>
                      <a:pt x="6727" y="2650"/>
                      <a:pt x="6714" y="2749"/>
                    </a:cubicBezTo>
                    <a:cubicBezTo>
                      <a:pt x="6705" y="2824"/>
                      <a:pt x="6733" y="2899"/>
                      <a:pt x="6789" y="2949"/>
                    </a:cubicBezTo>
                    <a:cubicBezTo>
                      <a:pt x="6845" y="2998"/>
                      <a:pt x="6923" y="3016"/>
                      <a:pt x="6995" y="2996"/>
                    </a:cubicBezTo>
                    <a:cubicBezTo>
                      <a:pt x="8025" y="2716"/>
                      <a:pt x="8977" y="3514"/>
                      <a:pt x="8977" y="4523"/>
                    </a:cubicBezTo>
                    <a:cubicBezTo>
                      <a:pt x="8977" y="4791"/>
                      <a:pt x="8909" y="5057"/>
                      <a:pt x="8779" y="5292"/>
                    </a:cubicBezTo>
                    <a:cubicBezTo>
                      <a:pt x="8718" y="5401"/>
                      <a:pt x="8757" y="5538"/>
                      <a:pt x="8865" y="5599"/>
                    </a:cubicBezTo>
                    <a:cubicBezTo>
                      <a:pt x="8974" y="5660"/>
                      <a:pt x="9110" y="5621"/>
                      <a:pt x="9171" y="5512"/>
                    </a:cubicBezTo>
                    <a:cubicBezTo>
                      <a:pt x="9338" y="5210"/>
                      <a:pt x="9426" y="4868"/>
                      <a:pt x="9426" y="4523"/>
                    </a:cubicBezTo>
                    <a:cubicBezTo>
                      <a:pt x="9426" y="3401"/>
                      <a:pt x="8520" y="2488"/>
                      <a:pt x="7406" y="2487"/>
                    </a:cubicBezTo>
                    <a:close/>
                    <a:moveTo>
                      <a:pt x="6125" y="4410"/>
                    </a:moveTo>
                    <a:lnTo>
                      <a:pt x="4907" y="4410"/>
                    </a:lnTo>
                    <a:lnTo>
                      <a:pt x="4907" y="3658"/>
                    </a:lnTo>
                    <a:lnTo>
                      <a:pt x="6125" y="3658"/>
                    </a:lnTo>
                    <a:cubicBezTo>
                      <a:pt x="6235" y="3658"/>
                      <a:pt x="6324" y="3568"/>
                      <a:pt x="6324" y="3457"/>
                    </a:cubicBezTo>
                    <a:cubicBezTo>
                      <a:pt x="6324" y="3347"/>
                      <a:pt x="6235" y="3257"/>
                      <a:pt x="6125" y="3257"/>
                    </a:cubicBezTo>
                    <a:lnTo>
                      <a:pt x="5288" y="3257"/>
                    </a:lnTo>
                    <a:lnTo>
                      <a:pt x="5922" y="2110"/>
                    </a:lnTo>
                    <a:cubicBezTo>
                      <a:pt x="5951" y="2057"/>
                      <a:pt x="5897" y="1971"/>
                      <a:pt x="5801" y="1918"/>
                    </a:cubicBezTo>
                    <a:cubicBezTo>
                      <a:pt x="5705" y="1864"/>
                      <a:pt x="5604" y="1863"/>
                      <a:pt x="5574" y="1915"/>
                    </a:cubicBezTo>
                    <a:lnTo>
                      <a:pt x="4833" y="3257"/>
                    </a:lnTo>
                    <a:lnTo>
                      <a:pt x="4546" y="3257"/>
                    </a:lnTo>
                    <a:cubicBezTo>
                      <a:pt x="4545" y="3250"/>
                      <a:pt x="4547" y="3241"/>
                      <a:pt x="4543" y="3235"/>
                    </a:cubicBezTo>
                    <a:lnTo>
                      <a:pt x="3796" y="1882"/>
                    </a:lnTo>
                    <a:cubicBezTo>
                      <a:pt x="3767" y="1830"/>
                      <a:pt x="3666" y="1831"/>
                      <a:pt x="3570" y="1885"/>
                    </a:cubicBezTo>
                    <a:cubicBezTo>
                      <a:pt x="3473" y="1939"/>
                      <a:pt x="3419" y="2025"/>
                      <a:pt x="3448" y="2077"/>
                    </a:cubicBezTo>
                    <a:lnTo>
                      <a:pt x="4100" y="3257"/>
                    </a:lnTo>
                    <a:lnTo>
                      <a:pt x="3290" y="3257"/>
                    </a:lnTo>
                    <a:cubicBezTo>
                      <a:pt x="3181" y="3257"/>
                      <a:pt x="3091" y="3347"/>
                      <a:pt x="3091" y="3457"/>
                    </a:cubicBezTo>
                    <a:cubicBezTo>
                      <a:pt x="3091" y="3568"/>
                      <a:pt x="3181" y="3658"/>
                      <a:pt x="3290" y="3658"/>
                    </a:cubicBezTo>
                    <a:lnTo>
                      <a:pt x="4509" y="3658"/>
                    </a:lnTo>
                    <a:lnTo>
                      <a:pt x="4509" y="4410"/>
                    </a:lnTo>
                    <a:lnTo>
                      <a:pt x="3290" y="4410"/>
                    </a:lnTo>
                    <a:cubicBezTo>
                      <a:pt x="3181" y="4410"/>
                      <a:pt x="3091" y="4499"/>
                      <a:pt x="3091" y="4610"/>
                    </a:cubicBezTo>
                    <a:cubicBezTo>
                      <a:pt x="3091" y="4721"/>
                      <a:pt x="3181" y="4810"/>
                      <a:pt x="3290" y="4810"/>
                    </a:cubicBezTo>
                    <a:lnTo>
                      <a:pt x="4509" y="4810"/>
                    </a:lnTo>
                    <a:lnTo>
                      <a:pt x="4509" y="5733"/>
                    </a:lnTo>
                    <a:cubicBezTo>
                      <a:pt x="4509" y="5819"/>
                      <a:pt x="4598" y="5888"/>
                      <a:pt x="4708" y="5888"/>
                    </a:cubicBezTo>
                    <a:cubicBezTo>
                      <a:pt x="4818" y="5888"/>
                      <a:pt x="4907" y="5819"/>
                      <a:pt x="4907" y="5733"/>
                    </a:cubicBezTo>
                    <a:lnTo>
                      <a:pt x="4907" y="4810"/>
                    </a:lnTo>
                    <a:lnTo>
                      <a:pt x="6125" y="4810"/>
                    </a:lnTo>
                    <a:cubicBezTo>
                      <a:pt x="6235" y="4810"/>
                      <a:pt x="6324" y="4721"/>
                      <a:pt x="6324" y="4610"/>
                    </a:cubicBezTo>
                    <a:cubicBezTo>
                      <a:pt x="6324" y="4499"/>
                      <a:pt x="6235" y="4410"/>
                      <a:pt x="6125" y="4410"/>
                    </a:cubicBezTo>
                    <a:close/>
                  </a:path>
                </a:pathLst>
              </a:custGeom>
              <a:solidFill>
                <a:srgbClr val="42E8E0"/>
              </a:solidFill>
              <a:ln>
                <a:noFill/>
              </a:ln>
              <a:scene3d>
                <a:camera prst="orthographicFront"/>
                <a:lightRig rig="threePt" dir="t"/>
              </a:scene3d>
              <a:sp3d/>
            </p:spPr>
          </p:sp>
        </p:grpSp>
      </p:grpSp>
      <p:grpSp>
        <p:nvGrpSpPr>
          <p:cNvPr id="180" name="组合 179">
            <a:extLst>
              <a:ext uri="{FF2B5EF4-FFF2-40B4-BE49-F238E27FC236}">
                <a16:creationId xmlns:a16="http://schemas.microsoft.com/office/drawing/2014/main" id="{A4CBB71A-FF86-4747-83CB-E26AD5CB31FC}"/>
              </a:ext>
            </a:extLst>
          </p:cNvPr>
          <p:cNvGrpSpPr/>
          <p:nvPr/>
        </p:nvGrpSpPr>
        <p:grpSpPr>
          <a:xfrm>
            <a:off x="5730542" y="1959775"/>
            <a:ext cx="730916" cy="727863"/>
            <a:chOff x="1515811" y="2917825"/>
            <a:chExt cx="730916" cy="727863"/>
          </a:xfrm>
        </p:grpSpPr>
        <p:grpSp>
          <p:nvGrpSpPr>
            <p:cNvPr id="181" name="组合 180">
              <a:extLst>
                <a:ext uri="{FF2B5EF4-FFF2-40B4-BE49-F238E27FC236}">
                  <a16:creationId xmlns:a16="http://schemas.microsoft.com/office/drawing/2014/main" id="{4AB9ABE5-CD55-4FB6-8D43-F9600EB93D59}"/>
                </a:ext>
              </a:extLst>
            </p:cNvPr>
            <p:cNvGrpSpPr/>
            <p:nvPr/>
          </p:nvGrpSpPr>
          <p:grpSpPr>
            <a:xfrm>
              <a:off x="1515811" y="2917825"/>
              <a:ext cx="730916" cy="727863"/>
              <a:chOff x="2823911" y="2228974"/>
              <a:chExt cx="730916" cy="727863"/>
            </a:xfrm>
          </p:grpSpPr>
          <p:sp>
            <p:nvSpPr>
              <p:cNvPr id="183" name="işľïďè">
                <a:extLst>
                  <a:ext uri="{FF2B5EF4-FFF2-40B4-BE49-F238E27FC236}">
                    <a16:creationId xmlns:a16="http://schemas.microsoft.com/office/drawing/2014/main" id="{CA73B2D6-4A25-45CB-BE9A-11D6FAFA6E5C}"/>
                  </a:ext>
                </a:extLst>
              </p:cNvPr>
              <p:cNvSpPr>
                <a:spLocks noChangeAspect="1"/>
              </p:cNvSpPr>
              <p:nvPr/>
            </p:nvSpPr>
            <p:spPr>
              <a:xfrm rot="7200000">
                <a:off x="2823911" y="2233183"/>
                <a:ext cx="723654" cy="723654"/>
              </a:xfrm>
              <a:prstGeom prst="ellipse">
                <a:avLst/>
              </a:prstGeom>
              <a:solidFill>
                <a:srgbClr val="000038"/>
              </a:solidFill>
              <a:ln w="9525" cap="flat">
                <a:noFill/>
                <a:prstDash val="solid"/>
                <a:miter/>
              </a:ln>
              <a:scene3d>
                <a:camera prst="orthographicFront"/>
                <a:lightRig rig="threePt" dir="t"/>
              </a:scene3d>
              <a:sp3d/>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b="1" kern="0">
                  <a:gradFill flip="none" rotWithShape="1">
                    <a:gsLst>
                      <a:gs pos="0">
                        <a:prstClr val="white"/>
                      </a:gs>
                      <a:gs pos="100000">
                        <a:srgbClr val="0C65CB">
                          <a:lumMod val="20000"/>
                          <a:lumOff val="80000"/>
                        </a:srgbClr>
                      </a:gs>
                    </a:gsLst>
                    <a:lin ang="5400000" scaled="0"/>
                    <a:tileRect/>
                  </a:gradFill>
                  <a:effectLst>
                    <a:outerShdw blurRad="482600" sx="101000" sy="101000" algn="ctr" rotWithShape="0">
                      <a:prstClr val="black">
                        <a:alpha val="40000"/>
                      </a:prstClr>
                    </a:outerShdw>
                  </a:effectLst>
                  <a:ea typeface="微软雅黑"/>
                </a:endParaRPr>
              </a:p>
            </p:txBody>
          </p:sp>
          <p:sp>
            <p:nvSpPr>
              <p:cNvPr id="184" name="işľïďè">
                <a:extLst>
                  <a:ext uri="{FF2B5EF4-FFF2-40B4-BE49-F238E27FC236}">
                    <a16:creationId xmlns:a16="http://schemas.microsoft.com/office/drawing/2014/main" id="{9ACFD3DE-4E82-490E-9365-8B42D1ADEFD8}"/>
                  </a:ext>
                </a:extLst>
              </p:cNvPr>
              <p:cNvSpPr>
                <a:spLocks noChangeAspect="1"/>
              </p:cNvSpPr>
              <p:nvPr/>
            </p:nvSpPr>
            <p:spPr>
              <a:xfrm rot="7200000">
                <a:off x="2831173" y="2228974"/>
                <a:ext cx="723654" cy="723654"/>
              </a:xfrm>
              <a:prstGeom prst="ellipse">
                <a:avLst/>
              </a:prstGeom>
              <a:gradFill flip="none" rotWithShape="1">
                <a:gsLst>
                  <a:gs pos="100000">
                    <a:srgbClr val="42E7E0"/>
                  </a:gs>
                  <a:gs pos="43000">
                    <a:srgbClr val="42E8E0">
                      <a:alpha val="0"/>
                    </a:srgbClr>
                  </a:gs>
                </a:gsLst>
                <a:path path="circle">
                  <a:fillToRect l="50000" t="50000" r="50000" b="50000"/>
                </a:path>
                <a:tileRect/>
              </a:gradFill>
              <a:ln w="9525" cap="flat">
                <a:noFill/>
                <a:prstDash val="solid"/>
                <a:miter/>
              </a:ln>
              <a:scene3d>
                <a:camera prst="orthographicFront"/>
                <a:lightRig rig="threePt" dir="t"/>
              </a:scene3d>
              <a:sp3d/>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b="1" kern="0">
                  <a:gradFill flip="none" rotWithShape="1">
                    <a:gsLst>
                      <a:gs pos="0">
                        <a:prstClr val="white"/>
                      </a:gs>
                      <a:gs pos="100000">
                        <a:srgbClr val="0C65CB">
                          <a:lumMod val="20000"/>
                          <a:lumOff val="80000"/>
                        </a:srgbClr>
                      </a:gs>
                    </a:gsLst>
                    <a:lin ang="5400000" scaled="0"/>
                    <a:tileRect/>
                  </a:gradFill>
                  <a:effectLst>
                    <a:outerShdw blurRad="482600" sx="101000" sy="101000" algn="ctr" rotWithShape="0">
                      <a:prstClr val="black">
                        <a:alpha val="40000"/>
                      </a:prstClr>
                    </a:outerShdw>
                  </a:effectLst>
                  <a:ea typeface="微软雅黑"/>
                </a:endParaRPr>
              </a:p>
            </p:txBody>
          </p:sp>
        </p:grpSp>
        <p:sp>
          <p:nvSpPr>
            <p:cNvPr id="182" name="iconfont-11964-5737019">
              <a:extLst>
                <a:ext uri="{FF2B5EF4-FFF2-40B4-BE49-F238E27FC236}">
                  <a16:creationId xmlns:a16="http://schemas.microsoft.com/office/drawing/2014/main" id="{7E954386-7A9C-47F5-8BE3-8AB3D2FE7C81}"/>
                </a:ext>
              </a:extLst>
            </p:cNvPr>
            <p:cNvSpPr>
              <a:spLocks noChangeAspect="1"/>
            </p:cNvSpPr>
            <p:nvPr/>
          </p:nvSpPr>
          <p:spPr bwMode="auto">
            <a:xfrm>
              <a:off x="1748443" y="3075381"/>
              <a:ext cx="265653" cy="412750"/>
            </a:xfrm>
            <a:custGeom>
              <a:avLst/>
              <a:gdLst>
                <a:gd name="T0" fmla="*/ 4150 w 8310"/>
                <a:gd name="T1" fmla="*/ 12700 h 12700"/>
                <a:gd name="T2" fmla="*/ 4010 w 8310"/>
                <a:gd name="T3" fmla="*/ 12640 h 12700"/>
                <a:gd name="T4" fmla="*/ 70 w 8310"/>
                <a:gd name="T5" fmla="*/ 8700 h 12700"/>
                <a:gd name="T6" fmla="*/ 20 w 8310"/>
                <a:gd name="T7" fmla="*/ 8490 h 12700"/>
                <a:gd name="T8" fmla="*/ 1960 w 8310"/>
                <a:gd name="T9" fmla="*/ 3230 h 12700"/>
                <a:gd name="T10" fmla="*/ 2150 w 8310"/>
                <a:gd name="T11" fmla="*/ 3100 h 12700"/>
                <a:gd name="T12" fmla="*/ 6150 w 8310"/>
                <a:gd name="T13" fmla="*/ 3100 h 12700"/>
                <a:gd name="T14" fmla="*/ 6340 w 8310"/>
                <a:gd name="T15" fmla="*/ 3230 h 12700"/>
                <a:gd name="T16" fmla="*/ 8280 w 8310"/>
                <a:gd name="T17" fmla="*/ 8490 h 12700"/>
                <a:gd name="T18" fmla="*/ 8230 w 8310"/>
                <a:gd name="T19" fmla="*/ 8700 h 12700"/>
                <a:gd name="T20" fmla="*/ 4290 w 8310"/>
                <a:gd name="T21" fmla="*/ 12640 h 12700"/>
                <a:gd name="T22" fmla="*/ 4150 w 8310"/>
                <a:gd name="T23" fmla="*/ 12700 h 12700"/>
                <a:gd name="T24" fmla="*/ 440 w 8310"/>
                <a:gd name="T25" fmla="*/ 8510 h 12700"/>
                <a:gd name="T26" fmla="*/ 4150 w 8310"/>
                <a:gd name="T27" fmla="*/ 12220 h 12700"/>
                <a:gd name="T28" fmla="*/ 7860 w 8310"/>
                <a:gd name="T29" fmla="*/ 8510 h 12700"/>
                <a:gd name="T30" fmla="*/ 6010 w 8310"/>
                <a:gd name="T31" fmla="*/ 3500 h 12700"/>
                <a:gd name="T32" fmla="*/ 2290 w 8310"/>
                <a:gd name="T33" fmla="*/ 3500 h 12700"/>
                <a:gd name="T34" fmla="*/ 440 w 8310"/>
                <a:gd name="T35" fmla="*/ 8510 h 12700"/>
                <a:gd name="T36" fmla="*/ 4150 w 8310"/>
                <a:gd name="T37" fmla="*/ 12600 h 12700"/>
                <a:gd name="T38" fmla="*/ 4050 w 8310"/>
                <a:gd name="T39" fmla="*/ 12500 h 12700"/>
                <a:gd name="T40" fmla="*/ 4050 w 8310"/>
                <a:gd name="T41" fmla="*/ 7440 h 12700"/>
                <a:gd name="T42" fmla="*/ 4150 w 8310"/>
                <a:gd name="T43" fmla="*/ 7340 h 12700"/>
                <a:gd name="T44" fmla="*/ 4250 w 8310"/>
                <a:gd name="T45" fmla="*/ 7440 h 12700"/>
                <a:gd name="T46" fmla="*/ 4250 w 8310"/>
                <a:gd name="T47" fmla="*/ 12500 h 12700"/>
                <a:gd name="T48" fmla="*/ 4150 w 8310"/>
                <a:gd name="T49" fmla="*/ 12600 h 12700"/>
                <a:gd name="T50" fmla="*/ 4150 w 8310"/>
                <a:gd name="T51" fmla="*/ 7540 h 12700"/>
                <a:gd name="T52" fmla="*/ 3150 w 8310"/>
                <a:gd name="T53" fmla="*/ 6540 h 12700"/>
                <a:gd name="T54" fmla="*/ 4150 w 8310"/>
                <a:gd name="T55" fmla="*/ 5540 h 12700"/>
                <a:gd name="T56" fmla="*/ 5150 w 8310"/>
                <a:gd name="T57" fmla="*/ 6540 h 12700"/>
                <a:gd name="T58" fmla="*/ 4150 w 8310"/>
                <a:gd name="T59" fmla="*/ 7540 h 12700"/>
                <a:gd name="T60" fmla="*/ 4150 w 8310"/>
                <a:gd name="T61" fmla="*/ 5740 h 12700"/>
                <a:gd name="T62" fmla="*/ 3350 w 8310"/>
                <a:gd name="T63" fmla="*/ 6540 h 12700"/>
                <a:gd name="T64" fmla="*/ 4150 w 8310"/>
                <a:gd name="T65" fmla="*/ 7340 h 12700"/>
                <a:gd name="T66" fmla="*/ 4950 w 8310"/>
                <a:gd name="T67" fmla="*/ 6540 h 12700"/>
                <a:gd name="T68" fmla="*/ 4150 w 8310"/>
                <a:gd name="T69" fmla="*/ 5740 h 12700"/>
                <a:gd name="T70" fmla="*/ 6600 w 8310"/>
                <a:gd name="T71" fmla="*/ 3500 h 12700"/>
                <a:gd name="T72" fmla="*/ 1700 w 8310"/>
                <a:gd name="T73" fmla="*/ 3500 h 12700"/>
                <a:gd name="T74" fmla="*/ 530 w 8310"/>
                <a:gd name="T75" fmla="*/ 2330 h 12700"/>
                <a:gd name="T76" fmla="*/ 530 w 8310"/>
                <a:gd name="T77" fmla="*/ 200 h 12700"/>
                <a:gd name="T78" fmla="*/ 730 w 8310"/>
                <a:gd name="T79" fmla="*/ 0 h 12700"/>
                <a:gd name="T80" fmla="*/ 7570 w 8310"/>
                <a:gd name="T81" fmla="*/ 0 h 12700"/>
                <a:gd name="T82" fmla="*/ 7770 w 8310"/>
                <a:gd name="T83" fmla="*/ 200 h 12700"/>
                <a:gd name="T84" fmla="*/ 7770 w 8310"/>
                <a:gd name="T85" fmla="*/ 2320 h 12700"/>
                <a:gd name="T86" fmla="*/ 6600 w 8310"/>
                <a:gd name="T87" fmla="*/ 3500 h 12700"/>
                <a:gd name="T88" fmla="*/ 930 w 8310"/>
                <a:gd name="T89" fmla="*/ 400 h 12700"/>
                <a:gd name="T90" fmla="*/ 930 w 8310"/>
                <a:gd name="T91" fmla="*/ 2320 h 12700"/>
                <a:gd name="T92" fmla="*/ 1700 w 8310"/>
                <a:gd name="T93" fmla="*/ 3090 h 12700"/>
                <a:gd name="T94" fmla="*/ 6590 w 8310"/>
                <a:gd name="T95" fmla="*/ 3090 h 12700"/>
                <a:gd name="T96" fmla="*/ 7360 w 8310"/>
                <a:gd name="T97" fmla="*/ 2320 h 12700"/>
                <a:gd name="T98" fmla="*/ 7360 w 8310"/>
                <a:gd name="T99" fmla="*/ 400 h 12700"/>
                <a:gd name="T100" fmla="*/ 930 w 8310"/>
                <a:gd name="T101" fmla="*/ 400 h 1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310" h="12700">
                  <a:moveTo>
                    <a:pt x="4150" y="12700"/>
                  </a:moveTo>
                  <a:cubicBezTo>
                    <a:pt x="4100" y="12700"/>
                    <a:pt x="4050" y="12680"/>
                    <a:pt x="4010" y="12640"/>
                  </a:cubicBezTo>
                  <a:lnTo>
                    <a:pt x="70" y="8700"/>
                  </a:lnTo>
                  <a:cubicBezTo>
                    <a:pt x="10" y="8640"/>
                    <a:pt x="0" y="8560"/>
                    <a:pt x="20" y="8490"/>
                  </a:cubicBezTo>
                  <a:lnTo>
                    <a:pt x="1960" y="3230"/>
                  </a:lnTo>
                  <a:cubicBezTo>
                    <a:pt x="1990" y="3150"/>
                    <a:pt x="2060" y="3100"/>
                    <a:pt x="2150" y="3100"/>
                  </a:cubicBezTo>
                  <a:lnTo>
                    <a:pt x="6150" y="3100"/>
                  </a:lnTo>
                  <a:cubicBezTo>
                    <a:pt x="6230" y="3100"/>
                    <a:pt x="6310" y="3150"/>
                    <a:pt x="6340" y="3230"/>
                  </a:cubicBezTo>
                  <a:lnTo>
                    <a:pt x="8280" y="8490"/>
                  </a:lnTo>
                  <a:cubicBezTo>
                    <a:pt x="8310" y="8560"/>
                    <a:pt x="8290" y="8650"/>
                    <a:pt x="8230" y="8700"/>
                  </a:cubicBezTo>
                  <a:lnTo>
                    <a:pt x="4290" y="12640"/>
                  </a:lnTo>
                  <a:cubicBezTo>
                    <a:pt x="4250" y="12680"/>
                    <a:pt x="4200" y="12700"/>
                    <a:pt x="4150" y="12700"/>
                  </a:cubicBezTo>
                  <a:close/>
                  <a:moveTo>
                    <a:pt x="440" y="8510"/>
                  </a:moveTo>
                  <a:lnTo>
                    <a:pt x="4150" y="12220"/>
                  </a:lnTo>
                  <a:lnTo>
                    <a:pt x="7860" y="8510"/>
                  </a:lnTo>
                  <a:lnTo>
                    <a:pt x="6010" y="3500"/>
                  </a:lnTo>
                  <a:lnTo>
                    <a:pt x="2290" y="3500"/>
                  </a:lnTo>
                  <a:lnTo>
                    <a:pt x="440" y="8510"/>
                  </a:lnTo>
                  <a:close/>
                  <a:moveTo>
                    <a:pt x="4150" y="12600"/>
                  </a:moveTo>
                  <a:cubicBezTo>
                    <a:pt x="4090" y="12600"/>
                    <a:pt x="4050" y="12560"/>
                    <a:pt x="4050" y="12500"/>
                  </a:cubicBezTo>
                  <a:lnTo>
                    <a:pt x="4050" y="7440"/>
                  </a:lnTo>
                  <a:cubicBezTo>
                    <a:pt x="4050" y="7380"/>
                    <a:pt x="4090" y="7340"/>
                    <a:pt x="4150" y="7340"/>
                  </a:cubicBezTo>
                  <a:cubicBezTo>
                    <a:pt x="4210" y="7340"/>
                    <a:pt x="4250" y="7380"/>
                    <a:pt x="4250" y="7440"/>
                  </a:cubicBezTo>
                  <a:lnTo>
                    <a:pt x="4250" y="12500"/>
                  </a:lnTo>
                  <a:cubicBezTo>
                    <a:pt x="4250" y="12560"/>
                    <a:pt x="4210" y="12600"/>
                    <a:pt x="4150" y="12600"/>
                  </a:cubicBezTo>
                  <a:close/>
                  <a:moveTo>
                    <a:pt x="4150" y="7540"/>
                  </a:moveTo>
                  <a:cubicBezTo>
                    <a:pt x="3600" y="7540"/>
                    <a:pt x="3150" y="7090"/>
                    <a:pt x="3150" y="6540"/>
                  </a:cubicBezTo>
                  <a:cubicBezTo>
                    <a:pt x="3150" y="5990"/>
                    <a:pt x="3600" y="5540"/>
                    <a:pt x="4150" y="5540"/>
                  </a:cubicBezTo>
                  <a:cubicBezTo>
                    <a:pt x="4700" y="5540"/>
                    <a:pt x="5150" y="5990"/>
                    <a:pt x="5150" y="6540"/>
                  </a:cubicBezTo>
                  <a:cubicBezTo>
                    <a:pt x="5150" y="7090"/>
                    <a:pt x="4700" y="7540"/>
                    <a:pt x="4150" y="7540"/>
                  </a:cubicBezTo>
                  <a:close/>
                  <a:moveTo>
                    <a:pt x="4150" y="5740"/>
                  </a:moveTo>
                  <a:cubicBezTo>
                    <a:pt x="3710" y="5740"/>
                    <a:pt x="3350" y="6100"/>
                    <a:pt x="3350" y="6540"/>
                  </a:cubicBezTo>
                  <a:cubicBezTo>
                    <a:pt x="3350" y="6980"/>
                    <a:pt x="3710" y="7340"/>
                    <a:pt x="4150" y="7340"/>
                  </a:cubicBezTo>
                  <a:cubicBezTo>
                    <a:pt x="4590" y="7340"/>
                    <a:pt x="4950" y="6980"/>
                    <a:pt x="4950" y="6540"/>
                  </a:cubicBezTo>
                  <a:cubicBezTo>
                    <a:pt x="4950" y="6100"/>
                    <a:pt x="4590" y="5740"/>
                    <a:pt x="4150" y="5740"/>
                  </a:cubicBezTo>
                  <a:close/>
                  <a:moveTo>
                    <a:pt x="6600" y="3500"/>
                  </a:moveTo>
                  <a:lnTo>
                    <a:pt x="1700" y="3500"/>
                  </a:lnTo>
                  <a:cubicBezTo>
                    <a:pt x="1050" y="3500"/>
                    <a:pt x="530" y="2970"/>
                    <a:pt x="530" y="2330"/>
                  </a:cubicBezTo>
                  <a:lnTo>
                    <a:pt x="530" y="200"/>
                  </a:lnTo>
                  <a:cubicBezTo>
                    <a:pt x="530" y="90"/>
                    <a:pt x="620" y="0"/>
                    <a:pt x="730" y="0"/>
                  </a:cubicBezTo>
                  <a:lnTo>
                    <a:pt x="7570" y="0"/>
                  </a:lnTo>
                  <a:cubicBezTo>
                    <a:pt x="7680" y="0"/>
                    <a:pt x="7770" y="90"/>
                    <a:pt x="7770" y="200"/>
                  </a:cubicBezTo>
                  <a:lnTo>
                    <a:pt x="7770" y="2320"/>
                  </a:lnTo>
                  <a:cubicBezTo>
                    <a:pt x="7770" y="2970"/>
                    <a:pt x="7240" y="3500"/>
                    <a:pt x="6600" y="3500"/>
                  </a:cubicBezTo>
                  <a:close/>
                  <a:moveTo>
                    <a:pt x="930" y="400"/>
                  </a:moveTo>
                  <a:lnTo>
                    <a:pt x="930" y="2320"/>
                  </a:lnTo>
                  <a:cubicBezTo>
                    <a:pt x="930" y="2750"/>
                    <a:pt x="1280" y="3090"/>
                    <a:pt x="1700" y="3090"/>
                  </a:cubicBezTo>
                  <a:lnTo>
                    <a:pt x="6590" y="3090"/>
                  </a:lnTo>
                  <a:cubicBezTo>
                    <a:pt x="7020" y="3090"/>
                    <a:pt x="7360" y="2740"/>
                    <a:pt x="7360" y="2320"/>
                  </a:cubicBezTo>
                  <a:lnTo>
                    <a:pt x="7360" y="400"/>
                  </a:lnTo>
                  <a:lnTo>
                    <a:pt x="930" y="400"/>
                  </a:lnTo>
                  <a:close/>
                </a:path>
              </a:pathLst>
            </a:custGeom>
            <a:solidFill>
              <a:srgbClr val="54F9FD"/>
            </a:solidFill>
            <a:ln>
              <a:noFill/>
            </a:ln>
            <a:scene3d>
              <a:camera prst="orthographicFront"/>
              <a:lightRig rig="threePt" dir="t"/>
            </a:scene3d>
            <a:sp3d/>
          </p:spPr>
        </p:sp>
      </p:grpSp>
      <p:grpSp>
        <p:nvGrpSpPr>
          <p:cNvPr id="185" name="组合 184">
            <a:extLst>
              <a:ext uri="{FF2B5EF4-FFF2-40B4-BE49-F238E27FC236}">
                <a16:creationId xmlns:a16="http://schemas.microsoft.com/office/drawing/2014/main" id="{FE1F9C5D-B26D-42A3-AB2C-431DBA527B10}"/>
              </a:ext>
            </a:extLst>
          </p:cNvPr>
          <p:cNvGrpSpPr/>
          <p:nvPr/>
        </p:nvGrpSpPr>
        <p:grpSpPr>
          <a:xfrm>
            <a:off x="2087311" y="5625706"/>
            <a:ext cx="730916" cy="727863"/>
            <a:chOff x="2417511" y="3324225"/>
            <a:chExt cx="730916" cy="727863"/>
          </a:xfrm>
        </p:grpSpPr>
        <p:grpSp>
          <p:nvGrpSpPr>
            <p:cNvPr id="186" name="组合 185">
              <a:extLst>
                <a:ext uri="{FF2B5EF4-FFF2-40B4-BE49-F238E27FC236}">
                  <a16:creationId xmlns:a16="http://schemas.microsoft.com/office/drawing/2014/main" id="{BE450779-7E2F-491B-B0FF-98D0502C727F}"/>
                </a:ext>
              </a:extLst>
            </p:cNvPr>
            <p:cNvGrpSpPr/>
            <p:nvPr/>
          </p:nvGrpSpPr>
          <p:grpSpPr>
            <a:xfrm>
              <a:off x="2417511" y="3324225"/>
              <a:ext cx="730916" cy="727863"/>
              <a:chOff x="2823911" y="2228974"/>
              <a:chExt cx="730916" cy="727863"/>
            </a:xfrm>
          </p:grpSpPr>
          <p:sp>
            <p:nvSpPr>
              <p:cNvPr id="188" name="işľïďè">
                <a:extLst>
                  <a:ext uri="{FF2B5EF4-FFF2-40B4-BE49-F238E27FC236}">
                    <a16:creationId xmlns:a16="http://schemas.microsoft.com/office/drawing/2014/main" id="{02174121-BA38-43EA-80E2-0EB1F24D73D1}"/>
                  </a:ext>
                </a:extLst>
              </p:cNvPr>
              <p:cNvSpPr>
                <a:spLocks noChangeAspect="1"/>
              </p:cNvSpPr>
              <p:nvPr/>
            </p:nvSpPr>
            <p:spPr>
              <a:xfrm rot="7200000">
                <a:off x="2823911" y="2233183"/>
                <a:ext cx="723654" cy="723654"/>
              </a:xfrm>
              <a:prstGeom prst="ellipse">
                <a:avLst/>
              </a:prstGeom>
              <a:solidFill>
                <a:srgbClr val="000038"/>
              </a:solidFill>
              <a:ln w="9525" cap="flat">
                <a:noFill/>
                <a:prstDash val="solid"/>
                <a:miter/>
              </a:ln>
              <a:scene3d>
                <a:camera prst="orthographicFront"/>
                <a:lightRig rig="threePt" dir="t"/>
              </a:scene3d>
              <a:sp3d/>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b="1" kern="0">
                  <a:gradFill flip="none" rotWithShape="1">
                    <a:gsLst>
                      <a:gs pos="0">
                        <a:prstClr val="white"/>
                      </a:gs>
                      <a:gs pos="100000">
                        <a:srgbClr val="0C65CB">
                          <a:lumMod val="20000"/>
                          <a:lumOff val="80000"/>
                        </a:srgbClr>
                      </a:gs>
                    </a:gsLst>
                    <a:lin ang="5400000" scaled="0"/>
                    <a:tileRect/>
                  </a:gradFill>
                  <a:effectLst>
                    <a:outerShdw blurRad="482600" sx="101000" sy="101000" algn="ctr" rotWithShape="0">
                      <a:prstClr val="black">
                        <a:alpha val="40000"/>
                      </a:prstClr>
                    </a:outerShdw>
                  </a:effectLst>
                  <a:ea typeface="微软雅黑"/>
                </a:endParaRPr>
              </a:p>
            </p:txBody>
          </p:sp>
          <p:sp>
            <p:nvSpPr>
              <p:cNvPr id="189" name="işľïďè">
                <a:extLst>
                  <a:ext uri="{FF2B5EF4-FFF2-40B4-BE49-F238E27FC236}">
                    <a16:creationId xmlns:a16="http://schemas.microsoft.com/office/drawing/2014/main" id="{9C01D248-204E-434C-829B-E97DB5ACDBCD}"/>
                  </a:ext>
                </a:extLst>
              </p:cNvPr>
              <p:cNvSpPr>
                <a:spLocks noChangeAspect="1"/>
              </p:cNvSpPr>
              <p:nvPr/>
            </p:nvSpPr>
            <p:spPr>
              <a:xfrm rot="7200000">
                <a:off x="2831173" y="2228974"/>
                <a:ext cx="723654" cy="723654"/>
              </a:xfrm>
              <a:prstGeom prst="ellipse">
                <a:avLst/>
              </a:prstGeom>
              <a:gradFill flip="none" rotWithShape="1">
                <a:gsLst>
                  <a:gs pos="100000">
                    <a:srgbClr val="42E7E0"/>
                  </a:gs>
                  <a:gs pos="43000">
                    <a:srgbClr val="42E8E0">
                      <a:alpha val="0"/>
                    </a:srgbClr>
                  </a:gs>
                </a:gsLst>
                <a:path path="circle">
                  <a:fillToRect l="50000" t="50000" r="50000" b="50000"/>
                </a:path>
                <a:tileRect/>
              </a:gradFill>
              <a:ln w="9525" cap="flat">
                <a:noFill/>
                <a:prstDash val="solid"/>
                <a:miter/>
              </a:ln>
              <a:scene3d>
                <a:camera prst="orthographicFront"/>
                <a:lightRig rig="threePt" dir="t"/>
              </a:scene3d>
              <a:sp3d/>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b="1" kern="0">
                  <a:gradFill flip="none" rotWithShape="1">
                    <a:gsLst>
                      <a:gs pos="0">
                        <a:prstClr val="white"/>
                      </a:gs>
                      <a:gs pos="100000">
                        <a:srgbClr val="0C65CB">
                          <a:lumMod val="20000"/>
                          <a:lumOff val="80000"/>
                        </a:srgbClr>
                      </a:gs>
                    </a:gsLst>
                    <a:lin ang="5400000" scaled="0"/>
                    <a:tileRect/>
                  </a:gradFill>
                  <a:effectLst>
                    <a:outerShdw blurRad="482600" sx="101000" sy="101000" algn="ctr" rotWithShape="0">
                      <a:prstClr val="black">
                        <a:alpha val="40000"/>
                      </a:prstClr>
                    </a:outerShdw>
                  </a:effectLst>
                  <a:ea typeface="微软雅黑"/>
                </a:endParaRPr>
              </a:p>
            </p:txBody>
          </p:sp>
        </p:grpSp>
        <p:sp>
          <p:nvSpPr>
            <p:cNvPr id="187" name="iconfont-11964-5737187">
              <a:extLst>
                <a:ext uri="{FF2B5EF4-FFF2-40B4-BE49-F238E27FC236}">
                  <a16:creationId xmlns:a16="http://schemas.microsoft.com/office/drawing/2014/main" id="{3A34CD08-E56E-4FC9-AB06-93C8F0DA9C0F}"/>
                </a:ext>
              </a:extLst>
            </p:cNvPr>
            <p:cNvSpPr>
              <a:spLocks noChangeAspect="1"/>
            </p:cNvSpPr>
            <p:nvPr/>
          </p:nvSpPr>
          <p:spPr bwMode="auto">
            <a:xfrm>
              <a:off x="2586069" y="3491256"/>
              <a:ext cx="393800" cy="393800"/>
            </a:xfrm>
            <a:custGeom>
              <a:avLst/>
              <a:gdLst>
                <a:gd name="T0" fmla="*/ 2100 w 12720"/>
                <a:gd name="T1" fmla="*/ 8530 h 12720"/>
                <a:gd name="T2" fmla="*/ 80 w 12720"/>
                <a:gd name="T3" fmla="*/ 6230 h 12720"/>
                <a:gd name="T4" fmla="*/ 2320 w 12720"/>
                <a:gd name="T5" fmla="*/ 4170 h 12720"/>
                <a:gd name="T6" fmla="*/ 2440 w 12720"/>
                <a:gd name="T7" fmla="*/ 5200 h 12720"/>
                <a:gd name="T8" fmla="*/ 10300 w 12720"/>
                <a:gd name="T9" fmla="*/ 4350 h 12720"/>
                <a:gd name="T10" fmla="*/ 10640 w 12720"/>
                <a:gd name="T11" fmla="*/ 4210 h 12720"/>
                <a:gd name="T12" fmla="*/ 12720 w 12720"/>
                <a:gd name="T13" fmla="*/ 6370 h 12720"/>
                <a:gd name="T14" fmla="*/ 10640 w 12720"/>
                <a:gd name="T15" fmla="*/ 8530 h 12720"/>
                <a:gd name="T16" fmla="*/ 10300 w 12720"/>
                <a:gd name="T17" fmla="*/ 8390 h 12720"/>
                <a:gd name="T18" fmla="*/ 2440 w 12720"/>
                <a:gd name="T19" fmla="*/ 7540 h 12720"/>
                <a:gd name="T20" fmla="*/ 2320 w 12720"/>
                <a:gd name="T21" fmla="*/ 8570 h 12720"/>
                <a:gd name="T22" fmla="*/ 2240 w 12720"/>
                <a:gd name="T23" fmla="*/ 7130 h 12720"/>
                <a:gd name="T24" fmla="*/ 10700 w 12720"/>
                <a:gd name="T25" fmla="*/ 7330 h 12720"/>
                <a:gd name="T26" fmla="*/ 12240 w 12720"/>
                <a:gd name="T27" fmla="*/ 6370 h 12720"/>
                <a:gd name="T28" fmla="*/ 10700 w 12720"/>
                <a:gd name="T29" fmla="*/ 5400 h 12720"/>
                <a:gd name="T30" fmla="*/ 2240 w 12720"/>
                <a:gd name="T31" fmla="*/ 5600 h 12720"/>
                <a:gd name="T32" fmla="*/ 2040 w 12720"/>
                <a:gd name="T33" fmla="*/ 4830 h 12720"/>
                <a:gd name="T34" fmla="*/ 2040 w 12720"/>
                <a:gd name="T35" fmla="*/ 7910 h 12720"/>
                <a:gd name="T36" fmla="*/ 2240 w 12720"/>
                <a:gd name="T37" fmla="*/ 7130 h 12720"/>
                <a:gd name="T38" fmla="*/ 5410 w 12720"/>
                <a:gd name="T39" fmla="*/ 5610 h 12720"/>
                <a:gd name="T40" fmla="*/ 5210 w 12720"/>
                <a:gd name="T41" fmla="*/ 2440 h 12720"/>
                <a:gd name="T42" fmla="*/ 4180 w 12720"/>
                <a:gd name="T43" fmla="*/ 2320 h 12720"/>
                <a:gd name="T44" fmla="*/ 6230 w 12720"/>
                <a:gd name="T45" fmla="*/ 80 h 12720"/>
                <a:gd name="T46" fmla="*/ 8530 w 12720"/>
                <a:gd name="T47" fmla="*/ 2100 h 12720"/>
                <a:gd name="T48" fmla="*/ 8390 w 12720"/>
                <a:gd name="T49" fmla="*/ 2440 h 12720"/>
                <a:gd name="T50" fmla="*/ 7540 w 12720"/>
                <a:gd name="T51" fmla="*/ 5410 h 12720"/>
                <a:gd name="T52" fmla="*/ 5610 w 12720"/>
                <a:gd name="T53" fmla="*/ 5210 h 12720"/>
                <a:gd name="T54" fmla="*/ 7140 w 12720"/>
                <a:gd name="T55" fmla="*/ 2240 h 12720"/>
                <a:gd name="T56" fmla="*/ 7910 w 12720"/>
                <a:gd name="T57" fmla="*/ 2040 h 12720"/>
                <a:gd name="T58" fmla="*/ 4830 w 12720"/>
                <a:gd name="T59" fmla="*/ 2040 h 12720"/>
                <a:gd name="T60" fmla="*/ 5600 w 12720"/>
                <a:gd name="T61" fmla="*/ 2240 h 12720"/>
                <a:gd name="T62" fmla="*/ 5610 w 12720"/>
                <a:gd name="T63" fmla="*/ 5210 h 12720"/>
                <a:gd name="T64" fmla="*/ 6440 w 12720"/>
                <a:gd name="T65" fmla="*/ 4610 h 12720"/>
                <a:gd name="T66" fmla="*/ 6540 w 12720"/>
                <a:gd name="T67" fmla="*/ 2240 h 12720"/>
                <a:gd name="T68" fmla="*/ 6640 w 12720"/>
                <a:gd name="T69" fmla="*/ 4600 h 12720"/>
                <a:gd name="T70" fmla="*/ 10420 w 12720"/>
                <a:gd name="T71" fmla="*/ 6130 h 12720"/>
                <a:gd name="T72" fmla="*/ 2220 w 12720"/>
                <a:gd name="T73" fmla="*/ 6030 h 12720"/>
                <a:gd name="T74" fmla="*/ 10420 w 12720"/>
                <a:gd name="T75" fmla="*/ 5930 h 12720"/>
                <a:gd name="T76" fmla="*/ 10420 w 12720"/>
                <a:gd name="T77" fmla="*/ 6130 h 12720"/>
                <a:gd name="T78" fmla="*/ 6440 w 12720"/>
                <a:gd name="T79" fmla="*/ 10260 h 12720"/>
                <a:gd name="T80" fmla="*/ 6540 w 12720"/>
                <a:gd name="T81" fmla="*/ 7900 h 12720"/>
                <a:gd name="T82" fmla="*/ 6640 w 12720"/>
                <a:gd name="T83" fmla="*/ 10260 h 12720"/>
                <a:gd name="T84" fmla="*/ 6370 w 12720"/>
                <a:gd name="T85" fmla="*/ 12720 h 12720"/>
                <a:gd name="T86" fmla="*/ 4210 w 12720"/>
                <a:gd name="T87" fmla="*/ 10640 h 12720"/>
                <a:gd name="T88" fmla="*/ 4350 w 12720"/>
                <a:gd name="T89" fmla="*/ 10300 h 12720"/>
                <a:gd name="T90" fmla="*/ 5200 w 12720"/>
                <a:gd name="T91" fmla="*/ 7330 h 12720"/>
                <a:gd name="T92" fmla="*/ 7330 w 12720"/>
                <a:gd name="T93" fmla="*/ 7130 h 12720"/>
                <a:gd name="T94" fmla="*/ 7530 w 12720"/>
                <a:gd name="T95" fmla="*/ 10300 h 12720"/>
                <a:gd name="T96" fmla="*/ 8560 w 12720"/>
                <a:gd name="T97" fmla="*/ 10420 h 12720"/>
                <a:gd name="T98" fmla="*/ 6500 w 12720"/>
                <a:gd name="T99" fmla="*/ 12660 h 12720"/>
                <a:gd name="T100" fmla="*/ 4830 w 12720"/>
                <a:gd name="T101" fmla="*/ 10700 h 12720"/>
                <a:gd name="T102" fmla="*/ 7910 w 12720"/>
                <a:gd name="T103" fmla="*/ 10700 h 12720"/>
                <a:gd name="T104" fmla="*/ 7140 w 12720"/>
                <a:gd name="T105" fmla="*/ 10500 h 12720"/>
                <a:gd name="T106" fmla="*/ 5610 w 12720"/>
                <a:gd name="T107" fmla="*/ 7530 h 12720"/>
                <a:gd name="T108" fmla="*/ 5410 w 12720"/>
                <a:gd name="T109" fmla="*/ 10700 h 12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20" h="12720">
                  <a:moveTo>
                    <a:pt x="2240" y="8590"/>
                  </a:moveTo>
                  <a:cubicBezTo>
                    <a:pt x="2190" y="8590"/>
                    <a:pt x="2140" y="8570"/>
                    <a:pt x="2100" y="8530"/>
                  </a:cubicBezTo>
                  <a:lnTo>
                    <a:pt x="80" y="6510"/>
                  </a:lnTo>
                  <a:cubicBezTo>
                    <a:pt x="0" y="6430"/>
                    <a:pt x="0" y="6310"/>
                    <a:pt x="80" y="6230"/>
                  </a:cubicBezTo>
                  <a:lnTo>
                    <a:pt x="2100" y="4210"/>
                  </a:lnTo>
                  <a:cubicBezTo>
                    <a:pt x="2160" y="4150"/>
                    <a:pt x="2240" y="4140"/>
                    <a:pt x="2320" y="4170"/>
                  </a:cubicBezTo>
                  <a:cubicBezTo>
                    <a:pt x="2390" y="4200"/>
                    <a:pt x="2440" y="4270"/>
                    <a:pt x="2440" y="4350"/>
                  </a:cubicBezTo>
                  <a:lnTo>
                    <a:pt x="2440" y="5200"/>
                  </a:lnTo>
                  <a:lnTo>
                    <a:pt x="10300" y="5200"/>
                  </a:lnTo>
                  <a:lnTo>
                    <a:pt x="10300" y="4350"/>
                  </a:lnTo>
                  <a:cubicBezTo>
                    <a:pt x="10300" y="4270"/>
                    <a:pt x="10350" y="4200"/>
                    <a:pt x="10420" y="4170"/>
                  </a:cubicBezTo>
                  <a:cubicBezTo>
                    <a:pt x="10490" y="4140"/>
                    <a:pt x="10580" y="4160"/>
                    <a:pt x="10640" y="4210"/>
                  </a:cubicBezTo>
                  <a:lnTo>
                    <a:pt x="12660" y="6230"/>
                  </a:lnTo>
                  <a:cubicBezTo>
                    <a:pt x="12700" y="6270"/>
                    <a:pt x="12720" y="6320"/>
                    <a:pt x="12720" y="6370"/>
                  </a:cubicBezTo>
                  <a:cubicBezTo>
                    <a:pt x="12720" y="6420"/>
                    <a:pt x="12700" y="6470"/>
                    <a:pt x="12660" y="6510"/>
                  </a:cubicBezTo>
                  <a:lnTo>
                    <a:pt x="10640" y="8530"/>
                  </a:lnTo>
                  <a:cubicBezTo>
                    <a:pt x="10580" y="8590"/>
                    <a:pt x="10500" y="8600"/>
                    <a:pt x="10420" y="8570"/>
                  </a:cubicBezTo>
                  <a:cubicBezTo>
                    <a:pt x="10350" y="8540"/>
                    <a:pt x="10300" y="8470"/>
                    <a:pt x="10300" y="8390"/>
                  </a:cubicBezTo>
                  <a:lnTo>
                    <a:pt x="10300" y="7540"/>
                  </a:lnTo>
                  <a:lnTo>
                    <a:pt x="2440" y="7540"/>
                  </a:lnTo>
                  <a:lnTo>
                    <a:pt x="2440" y="8390"/>
                  </a:lnTo>
                  <a:cubicBezTo>
                    <a:pt x="2440" y="8470"/>
                    <a:pt x="2390" y="8540"/>
                    <a:pt x="2320" y="8570"/>
                  </a:cubicBezTo>
                  <a:cubicBezTo>
                    <a:pt x="2290" y="8580"/>
                    <a:pt x="2270" y="8590"/>
                    <a:pt x="2240" y="8590"/>
                  </a:cubicBezTo>
                  <a:close/>
                  <a:moveTo>
                    <a:pt x="2240" y="7130"/>
                  </a:moveTo>
                  <a:lnTo>
                    <a:pt x="10500" y="7130"/>
                  </a:lnTo>
                  <a:cubicBezTo>
                    <a:pt x="10610" y="7130"/>
                    <a:pt x="10700" y="7220"/>
                    <a:pt x="10700" y="7330"/>
                  </a:cubicBezTo>
                  <a:lnTo>
                    <a:pt x="10700" y="7900"/>
                  </a:lnTo>
                  <a:lnTo>
                    <a:pt x="12240" y="6370"/>
                  </a:lnTo>
                  <a:lnTo>
                    <a:pt x="10700" y="4830"/>
                  </a:lnTo>
                  <a:lnTo>
                    <a:pt x="10700" y="5400"/>
                  </a:lnTo>
                  <a:cubicBezTo>
                    <a:pt x="10700" y="5510"/>
                    <a:pt x="10610" y="5600"/>
                    <a:pt x="10500" y="5600"/>
                  </a:cubicBezTo>
                  <a:lnTo>
                    <a:pt x="2240" y="5600"/>
                  </a:lnTo>
                  <a:cubicBezTo>
                    <a:pt x="2130" y="5600"/>
                    <a:pt x="2040" y="5510"/>
                    <a:pt x="2040" y="5400"/>
                  </a:cubicBezTo>
                  <a:lnTo>
                    <a:pt x="2040" y="4830"/>
                  </a:lnTo>
                  <a:lnTo>
                    <a:pt x="500" y="6370"/>
                  </a:lnTo>
                  <a:lnTo>
                    <a:pt x="2040" y="7910"/>
                  </a:lnTo>
                  <a:lnTo>
                    <a:pt x="2040" y="7340"/>
                  </a:lnTo>
                  <a:cubicBezTo>
                    <a:pt x="2040" y="7220"/>
                    <a:pt x="2130" y="7130"/>
                    <a:pt x="2240" y="7130"/>
                  </a:cubicBezTo>
                  <a:close/>
                  <a:moveTo>
                    <a:pt x="7340" y="5610"/>
                  </a:moveTo>
                  <a:lnTo>
                    <a:pt x="5410" y="5610"/>
                  </a:lnTo>
                  <a:cubicBezTo>
                    <a:pt x="5300" y="5610"/>
                    <a:pt x="5210" y="5520"/>
                    <a:pt x="5210" y="5410"/>
                  </a:cubicBezTo>
                  <a:lnTo>
                    <a:pt x="5210" y="2440"/>
                  </a:lnTo>
                  <a:lnTo>
                    <a:pt x="4360" y="2440"/>
                  </a:lnTo>
                  <a:cubicBezTo>
                    <a:pt x="4280" y="2440"/>
                    <a:pt x="4210" y="2390"/>
                    <a:pt x="4180" y="2320"/>
                  </a:cubicBezTo>
                  <a:cubicBezTo>
                    <a:pt x="4150" y="2250"/>
                    <a:pt x="4170" y="2160"/>
                    <a:pt x="4220" y="2100"/>
                  </a:cubicBezTo>
                  <a:lnTo>
                    <a:pt x="6230" y="80"/>
                  </a:lnTo>
                  <a:cubicBezTo>
                    <a:pt x="6310" y="0"/>
                    <a:pt x="6430" y="0"/>
                    <a:pt x="6510" y="80"/>
                  </a:cubicBezTo>
                  <a:lnTo>
                    <a:pt x="8530" y="2100"/>
                  </a:lnTo>
                  <a:cubicBezTo>
                    <a:pt x="8590" y="2160"/>
                    <a:pt x="8600" y="2240"/>
                    <a:pt x="8570" y="2320"/>
                  </a:cubicBezTo>
                  <a:cubicBezTo>
                    <a:pt x="8540" y="2390"/>
                    <a:pt x="8470" y="2440"/>
                    <a:pt x="8390" y="2440"/>
                  </a:cubicBezTo>
                  <a:lnTo>
                    <a:pt x="7540" y="2440"/>
                  </a:lnTo>
                  <a:lnTo>
                    <a:pt x="7540" y="5410"/>
                  </a:lnTo>
                  <a:cubicBezTo>
                    <a:pt x="7540" y="5520"/>
                    <a:pt x="7450" y="5610"/>
                    <a:pt x="7340" y="5610"/>
                  </a:cubicBezTo>
                  <a:close/>
                  <a:moveTo>
                    <a:pt x="5610" y="5210"/>
                  </a:moveTo>
                  <a:lnTo>
                    <a:pt x="7140" y="5210"/>
                  </a:lnTo>
                  <a:lnTo>
                    <a:pt x="7140" y="2240"/>
                  </a:lnTo>
                  <a:cubicBezTo>
                    <a:pt x="7140" y="2130"/>
                    <a:pt x="7230" y="2040"/>
                    <a:pt x="7340" y="2040"/>
                  </a:cubicBezTo>
                  <a:lnTo>
                    <a:pt x="7910" y="2040"/>
                  </a:lnTo>
                  <a:lnTo>
                    <a:pt x="6370" y="500"/>
                  </a:lnTo>
                  <a:lnTo>
                    <a:pt x="4830" y="2040"/>
                  </a:lnTo>
                  <a:lnTo>
                    <a:pt x="5400" y="2040"/>
                  </a:lnTo>
                  <a:cubicBezTo>
                    <a:pt x="5510" y="2040"/>
                    <a:pt x="5600" y="2130"/>
                    <a:pt x="5600" y="2240"/>
                  </a:cubicBezTo>
                  <a:lnTo>
                    <a:pt x="5600" y="5210"/>
                  </a:lnTo>
                  <a:lnTo>
                    <a:pt x="5610" y="5210"/>
                  </a:lnTo>
                  <a:close/>
                  <a:moveTo>
                    <a:pt x="6540" y="4710"/>
                  </a:moveTo>
                  <a:cubicBezTo>
                    <a:pt x="6480" y="4710"/>
                    <a:pt x="6440" y="4670"/>
                    <a:pt x="6440" y="4610"/>
                  </a:cubicBezTo>
                  <a:lnTo>
                    <a:pt x="6440" y="2340"/>
                  </a:lnTo>
                  <a:cubicBezTo>
                    <a:pt x="6440" y="2280"/>
                    <a:pt x="6480" y="2240"/>
                    <a:pt x="6540" y="2240"/>
                  </a:cubicBezTo>
                  <a:cubicBezTo>
                    <a:pt x="6600" y="2240"/>
                    <a:pt x="6640" y="2280"/>
                    <a:pt x="6640" y="2340"/>
                  </a:cubicBezTo>
                  <a:lnTo>
                    <a:pt x="6640" y="4600"/>
                  </a:lnTo>
                  <a:cubicBezTo>
                    <a:pt x="6640" y="4660"/>
                    <a:pt x="6590" y="4710"/>
                    <a:pt x="6540" y="4710"/>
                  </a:cubicBezTo>
                  <a:close/>
                  <a:moveTo>
                    <a:pt x="10420" y="6130"/>
                  </a:moveTo>
                  <a:lnTo>
                    <a:pt x="2320" y="6130"/>
                  </a:lnTo>
                  <a:cubicBezTo>
                    <a:pt x="2260" y="6130"/>
                    <a:pt x="2220" y="6090"/>
                    <a:pt x="2220" y="6030"/>
                  </a:cubicBezTo>
                  <a:cubicBezTo>
                    <a:pt x="2220" y="5970"/>
                    <a:pt x="2260" y="5930"/>
                    <a:pt x="2320" y="5930"/>
                  </a:cubicBezTo>
                  <a:lnTo>
                    <a:pt x="10420" y="5930"/>
                  </a:lnTo>
                  <a:cubicBezTo>
                    <a:pt x="10480" y="5930"/>
                    <a:pt x="10520" y="5970"/>
                    <a:pt x="10520" y="6030"/>
                  </a:cubicBezTo>
                  <a:cubicBezTo>
                    <a:pt x="10520" y="6090"/>
                    <a:pt x="10480" y="6130"/>
                    <a:pt x="10420" y="6130"/>
                  </a:cubicBezTo>
                  <a:close/>
                  <a:moveTo>
                    <a:pt x="6540" y="10360"/>
                  </a:moveTo>
                  <a:cubicBezTo>
                    <a:pt x="6480" y="10360"/>
                    <a:pt x="6440" y="10320"/>
                    <a:pt x="6440" y="10260"/>
                  </a:cubicBezTo>
                  <a:lnTo>
                    <a:pt x="6440" y="8000"/>
                  </a:lnTo>
                  <a:cubicBezTo>
                    <a:pt x="6440" y="7940"/>
                    <a:pt x="6480" y="7900"/>
                    <a:pt x="6540" y="7900"/>
                  </a:cubicBezTo>
                  <a:cubicBezTo>
                    <a:pt x="6600" y="7900"/>
                    <a:pt x="6640" y="7940"/>
                    <a:pt x="6640" y="8000"/>
                  </a:cubicBezTo>
                  <a:lnTo>
                    <a:pt x="6640" y="10260"/>
                  </a:lnTo>
                  <a:cubicBezTo>
                    <a:pt x="6640" y="10320"/>
                    <a:pt x="6590" y="10360"/>
                    <a:pt x="6540" y="10360"/>
                  </a:cubicBezTo>
                  <a:close/>
                  <a:moveTo>
                    <a:pt x="6370" y="12720"/>
                  </a:moveTo>
                  <a:cubicBezTo>
                    <a:pt x="6320" y="12720"/>
                    <a:pt x="6270" y="12700"/>
                    <a:pt x="6230" y="12660"/>
                  </a:cubicBezTo>
                  <a:lnTo>
                    <a:pt x="4210" y="10640"/>
                  </a:lnTo>
                  <a:cubicBezTo>
                    <a:pt x="4150" y="10580"/>
                    <a:pt x="4140" y="10500"/>
                    <a:pt x="4170" y="10420"/>
                  </a:cubicBezTo>
                  <a:cubicBezTo>
                    <a:pt x="4200" y="10350"/>
                    <a:pt x="4270" y="10300"/>
                    <a:pt x="4350" y="10300"/>
                  </a:cubicBezTo>
                  <a:lnTo>
                    <a:pt x="5200" y="10300"/>
                  </a:lnTo>
                  <a:lnTo>
                    <a:pt x="5200" y="7330"/>
                  </a:lnTo>
                  <a:cubicBezTo>
                    <a:pt x="5200" y="7220"/>
                    <a:pt x="5290" y="7130"/>
                    <a:pt x="5400" y="7130"/>
                  </a:cubicBezTo>
                  <a:lnTo>
                    <a:pt x="7330" y="7130"/>
                  </a:lnTo>
                  <a:cubicBezTo>
                    <a:pt x="7440" y="7130"/>
                    <a:pt x="7530" y="7220"/>
                    <a:pt x="7530" y="7330"/>
                  </a:cubicBezTo>
                  <a:lnTo>
                    <a:pt x="7530" y="10300"/>
                  </a:lnTo>
                  <a:lnTo>
                    <a:pt x="8380" y="10300"/>
                  </a:lnTo>
                  <a:cubicBezTo>
                    <a:pt x="8460" y="10300"/>
                    <a:pt x="8530" y="10350"/>
                    <a:pt x="8560" y="10420"/>
                  </a:cubicBezTo>
                  <a:cubicBezTo>
                    <a:pt x="8590" y="10490"/>
                    <a:pt x="8570" y="10580"/>
                    <a:pt x="8520" y="10640"/>
                  </a:cubicBezTo>
                  <a:lnTo>
                    <a:pt x="6500" y="12660"/>
                  </a:lnTo>
                  <a:cubicBezTo>
                    <a:pt x="6470" y="12700"/>
                    <a:pt x="6420" y="12720"/>
                    <a:pt x="6370" y="12720"/>
                  </a:cubicBezTo>
                  <a:close/>
                  <a:moveTo>
                    <a:pt x="4830" y="10700"/>
                  </a:moveTo>
                  <a:lnTo>
                    <a:pt x="6370" y="12240"/>
                  </a:lnTo>
                  <a:lnTo>
                    <a:pt x="7910" y="10700"/>
                  </a:lnTo>
                  <a:lnTo>
                    <a:pt x="7340" y="10700"/>
                  </a:lnTo>
                  <a:cubicBezTo>
                    <a:pt x="7230" y="10700"/>
                    <a:pt x="7140" y="10610"/>
                    <a:pt x="7140" y="10500"/>
                  </a:cubicBezTo>
                  <a:lnTo>
                    <a:pt x="7140" y="7530"/>
                  </a:lnTo>
                  <a:lnTo>
                    <a:pt x="5610" y="7530"/>
                  </a:lnTo>
                  <a:lnTo>
                    <a:pt x="5610" y="10500"/>
                  </a:lnTo>
                  <a:cubicBezTo>
                    <a:pt x="5610" y="10610"/>
                    <a:pt x="5520" y="10700"/>
                    <a:pt x="5410" y="10700"/>
                  </a:cubicBezTo>
                  <a:lnTo>
                    <a:pt x="4830" y="10700"/>
                  </a:lnTo>
                  <a:close/>
                </a:path>
              </a:pathLst>
            </a:custGeom>
            <a:solidFill>
              <a:srgbClr val="42E8E0"/>
            </a:solidFill>
            <a:ln>
              <a:noFill/>
            </a:ln>
            <a:scene3d>
              <a:camera prst="orthographicFront"/>
              <a:lightRig rig="threePt" dir="t"/>
            </a:scene3d>
            <a:sp3d/>
          </p:spPr>
        </p:sp>
      </p:grpSp>
      <p:grpSp>
        <p:nvGrpSpPr>
          <p:cNvPr id="190" name="组合 189">
            <a:extLst>
              <a:ext uri="{FF2B5EF4-FFF2-40B4-BE49-F238E27FC236}">
                <a16:creationId xmlns:a16="http://schemas.microsoft.com/office/drawing/2014/main" id="{2ABC7492-F656-4C5D-9C67-D5FE844803B8}"/>
              </a:ext>
            </a:extLst>
          </p:cNvPr>
          <p:cNvGrpSpPr/>
          <p:nvPr/>
        </p:nvGrpSpPr>
        <p:grpSpPr>
          <a:xfrm>
            <a:off x="8284911" y="3067062"/>
            <a:ext cx="730916" cy="727863"/>
            <a:chOff x="2658811" y="2422525"/>
            <a:chExt cx="730916" cy="727863"/>
          </a:xfrm>
        </p:grpSpPr>
        <p:grpSp>
          <p:nvGrpSpPr>
            <p:cNvPr id="191" name="组合 190">
              <a:extLst>
                <a:ext uri="{FF2B5EF4-FFF2-40B4-BE49-F238E27FC236}">
                  <a16:creationId xmlns:a16="http://schemas.microsoft.com/office/drawing/2014/main" id="{F9718BD6-C02F-4AC9-A731-CB308B041937}"/>
                </a:ext>
              </a:extLst>
            </p:cNvPr>
            <p:cNvGrpSpPr/>
            <p:nvPr/>
          </p:nvGrpSpPr>
          <p:grpSpPr>
            <a:xfrm>
              <a:off x="2658811" y="2422525"/>
              <a:ext cx="730916" cy="727863"/>
              <a:chOff x="2823911" y="2228974"/>
              <a:chExt cx="730916" cy="727863"/>
            </a:xfrm>
          </p:grpSpPr>
          <p:sp>
            <p:nvSpPr>
              <p:cNvPr id="193" name="işľïďè">
                <a:extLst>
                  <a:ext uri="{FF2B5EF4-FFF2-40B4-BE49-F238E27FC236}">
                    <a16:creationId xmlns:a16="http://schemas.microsoft.com/office/drawing/2014/main" id="{3944FB2A-6185-4F4A-AF68-B8C5B9705FC6}"/>
                  </a:ext>
                </a:extLst>
              </p:cNvPr>
              <p:cNvSpPr>
                <a:spLocks noChangeAspect="1"/>
              </p:cNvSpPr>
              <p:nvPr/>
            </p:nvSpPr>
            <p:spPr>
              <a:xfrm rot="7200000">
                <a:off x="2823911" y="2233183"/>
                <a:ext cx="723654" cy="723654"/>
              </a:xfrm>
              <a:prstGeom prst="ellipse">
                <a:avLst/>
              </a:prstGeom>
              <a:solidFill>
                <a:srgbClr val="000038"/>
              </a:solidFill>
              <a:ln w="9525" cap="flat">
                <a:noFill/>
                <a:prstDash val="solid"/>
                <a:miter/>
              </a:ln>
              <a:scene3d>
                <a:camera prst="orthographicFront"/>
                <a:lightRig rig="threePt" dir="t"/>
              </a:scene3d>
              <a:sp3d/>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b="1" kern="0">
                  <a:gradFill flip="none" rotWithShape="1">
                    <a:gsLst>
                      <a:gs pos="0">
                        <a:prstClr val="white"/>
                      </a:gs>
                      <a:gs pos="100000">
                        <a:srgbClr val="0C65CB">
                          <a:lumMod val="20000"/>
                          <a:lumOff val="80000"/>
                        </a:srgbClr>
                      </a:gs>
                    </a:gsLst>
                    <a:lin ang="5400000" scaled="0"/>
                    <a:tileRect/>
                  </a:gradFill>
                  <a:effectLst>
                    <a:outerShdw blurRad="482600" sx="101000" sy="101000" algn="ctr" rotWithShape="0">
                      <a:prstClr val="black">
                        <a:alpha val="40000"/>
                      </a:prstClr>
                    </a:outerShdw>
                  </a:effectLst>
                  <a:ea typeface="微软雅黑"/>
                </a:endParaRPr>
              </a:p>
            </p:txBody>
          </p:sp>
          <p:sp>
            <p:nvSpPr>
              <p:cNvPr id="194" name="işľïďè">
                <a:extLst>
                  <a:ext uri="{FF2B5EF4-FFF2-40B4-BE49-F238E27FC236}">
                    <a16:creationId xmlns:a16="http://schemas.microsoft.com/office/drawing/2014/main" id="{918BFC29-8E54-4A1F-B880-C672E01E1637}"/>
                  </a:ext>
                </a:extLst>
              </p:cNvPr>
              <p:cNvSpPr>
                <a:spLocks noChangeAspect="1"/>
              </p:cNvSpPr>
              <p:nvPr/>
            </p:nvSpPr>
            <p:spPr>
              <a:xfrm rot="7200000">
                <a:off x="2831173" y="2228974"/>
                <a:ext cx="723654" cy="723654"/>
              </a:xfrm>
              <a:prstGeom prst="ellipse">
                <a:avLst/>
              </a:prstGeom>
              <a:gradFill flip="none" rotWithShape="1">
                <a:gsLst>
                  <a:gs pos="100000">
                    <a:srgbClr val="42E7E0"/>
                  </a:gs>
                  <a:gs pos="43000">
                    <a:srgbClr val="42E8E0">
                      <a:alpha val="0"/>
                    </a:srgbClr>
                  </a:gs>
                </a:gsLst>
                <a:path path="circle">
                  <a:fillToRect l="50000" t="50000" r="50000" b="50000"/>
                </a:path>
                <a:tileRect/>
              </a:gradFill>
              <a:ln w="9525" cap="flat">
                <a:noFill/>
                <a:prstDash val="solid"/>
                <a:miter/>
              </a:ln>
              <a:scene3d>
                <a:camera prst="orthographicFront"/>
                <a:lightRig rig="threePt" dir="t"/>
              </a:scene3d>
              <a:sp3d/>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b="1" kern="0">
                  <a:gradFill flip="none" rotWithShape="1">
                    <a:gsLst>
                      <a:gs pos="0">
                        <a:prstClr val="white"/>
                      </a:gs>
                      <a:gs pos="100000">
                        <a:srgbClr val="0C65CB">
                          <a:lumMod val="20000"/>
                          <a:lumOff val="80000"/>
                        </a:srgbClr>
                      </a:gs>
                    </a:gsLst>
                    <a:lin ang="5400000" scaled="0"/>
                    <a:tileRect/>
                  </a:gradFill>
                  <a:effectLst>
                    <a:outerShdw blurRad="482600" sx="101000" sy="101000" algn="ctr" rotWithShape="0">
                      <a:prstClr val="black">
                        <a:alpha val="40000"/>
                      </a:prstClr>
                    </a:outerShdw>
                  </a:effectLst>
                  <a:ea typeface="微软雅黑"/>
                </a:endParaRPr>
              </a:p>
            </p:txBody>
          </p:sp>
        </p:grpSp>
        <p:sp>
          <p:nvSpPr>
            <p:cNvPr id="192" name="iconfont-10357-5072101">
              <a:extLst>
                <a:ext uri="{FF2B5EF4-FFF2-40B4-BE49-F238E27FC236}">
                  <a16:creationId xmlns:a16="http://schemas.microsoft.com/office/drawing/2014/main" id="{518A7CD1-F0F3-4BA1-8D6C-16BFB8960079}"/>
                </a:ext>
              </a:extLst>
            </p:cNvPr>
            <p:cNvSpPr>
              <a:spLocks noChangeAspect="1"/>
            </p:cNvSpPr>
            <p:nvPr/>
          </p:nvSpPr>
          <p:spPr bwMode="auto">
            <a:xfrm>
              <a:off x="2868230" y="2632932"/>
              <a:ext cx="312079" cy="307048"/>
            </a:xfrm>
            <a:custGeom>
              <a:avLst/>
              <a:gdLst>
                <a:gd name="T0" fmla="*/ 9775 w 12066"/>
                <a:gd name="T1" fmla="*/ 8223 h 12800"/>
                <a:gd name="T2" fmla="*/ 7963 w 12066"/>
                <a:gd name="T3" fmla="*/ 9116 h 12800"/>
                <a:gd name="T4" fmla="*/ 4446 w 12066"/>
                <a:gd name="T5" fmla="*/ 7152 h 12800"/>
                <a:gd name="T6" fmla="*/ 4574 w 12066"/>
                <a:gd name="T7" fmla="*/ 6397 h 12800"/>
                <a:gd name="T8" fmla="*/ 4444 w 12066"/>
                <a:gd name="T9" fmla="*/ 5640 h 12800"/>
                <a:gd name="T10" fmla="*/ 7957 w 12066"/>
                <a:gd name="T11" fmla="*/ 3678 h 12800"/>
                <a:gd name="T12" fmla="*/ 9773 w 12066"/>
                <a:gd name="T13" fmla="*/ 4577 h 12800"/>
                <a:gd name="T14" fmla="*/ 12061 w 12066"/>
                <a:gd name="T15" fmla="*/ 2288 h 12800"/>
                <a:gd name="T16" fmla="*/ 9773 w 12066"/>
                <a:gd name="T17" fmla="*/ 0 h 12800"/>
                <a:gd name="T18" fmla="*/ 7484 w 12066"/>
                <a:gd name="T19" fmla="*/ 2288 h 12800"/>
                <a:gd name="T20" fmla="*/ 7614 w 12066"/>
                <a:gd name="T21" fmla="*/ 3046 h 12800"/>
                <a:gd name="T22" fmla="*/ 4103 w 12066"/>
                <a:gd name="T23" fmla="*/ 5007 h 12800"/>
                <a:gd name="T24" fmla="*/ 2288 w 12066"/>
                <a:gd name="T25" fmla="*/ 4109 h 12800"/>
                <a:gd name="T26" fmla="*/ 0 w 12066"/>
                <a:gd name="T27" fmla="*/ 6397 h 12800"/>
                <a:gd name="T28" fmla="*/ 2291 w 12066"/>
                <a:gd name="T29" fmla="*/ 8686 h 12800"/>
                <a:gd name="T30" fmla="*/ 4109 w 12066"/>
                <a:gd name="T31" fmla="*/ 7785 h 12800"/>
                <a:gd name="T32" fmla="*/ 7622 w 12066"/>
                <a:gd name="T33" fmla="*/ 9749 h 12800"/>
                <a:gd name="T34" fmla="*/ 7489 w 12066"/>
                <a:gd name="T35" fmla="*/ 10512 h 12800"/>
                <a:gd name="T36" fmla="*/ 9778 w 12066"/>
                <a:gd name="T37" fmla="*/ 12800 h 12800"/>
                <a:gd name="T38" fmla="*/ 12066 w 12066"/>
                <a:gd name="T39" fmla="*/ 10512 h 12800"/>
                <a:gd name="T40" fmla="*/ 9775 w 12066"/>
                <a:gd name="T41" fmla="*/ 8223 h 12800"/>
                <a:gd name="T42" fmla="*/ 9775 w 12066"/>
                <a:gd name="T43" fmla="*/ 720 h 12800"/>
                <a:gd name="T44" fmla="*/ 11346 w 12066"/>
                <a:gd name="T45" fmla="*/ 2291 h 12800"/>
                <a:gd name="T46" fmla="*/ 9775 w 12066"/>
                <a:gd name="T47" fmla="*/ 3862 h 12800"/>
                <a:gd name="T48" fmla="*/ 8204 w 12066"/>
                <a:gd name="T49" fmla="*/ 2291 h 12800"/>
                <a:gd name="T50" fmla="*/ 9775 w 12066"/>
                <a:gd name="T51" fmla="*/ 720 h 12800"/>
                <a:gd name="T52" fmla="*/ 2291 w 12066"/>
                <a:gd name="T53" fmla="*/ 7968 h 12800"/>
                <a:gd name="T54" fmla="*/ 720 w 12066"/>
                <a:gd name="T55" fmla="*/ 6397 h 12800"/>
                <a:gd name="T56" fmla="*/ 2291 w 12066"/>
                <a:gd name="T57" fmla="*/ 4827 h 12800"/>
                <a:gd name="T58" fmla="*/ 3862 w 12066"/>
                <a:gd name="T59" fmla="*/ 6397 h 12800"/>
                <a:gd name="T60" fmla="*/ 2291 w 12066"/>
                <a:gd name="T61" fmla="*/ 7968 h 12800"/>
                <a:gd name="T62" fmla="*/ 9775 w 12066"/>
                <a:gd name="T63" fmla="*/ 12080 h 12800"/>
                <a:gd name="T64" fmla="*/ 8204 w 12066"/>
                <a:gd name="T65" fmla="*/ 10509 h 12800"/>
                <a:gd name="T66" fmla="*/ 9775 w 12066"/>
                <a:gd name="T67" fmla="*/ 8938 h 12800"/>
                <a:gd name="T68" fmla="*/ 11346 w 12066"/>
                <a:gd name="T69" fmla="*/ 10509 h 12800"/>
                <a:gd name="T70" fmla="*/ 9775 w 12066"/>
                <a:gd name="T71" fmla="*/ 1208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066" h="12800">
                  <a:moveTo>
                    <a:pt x="9775" y="8223"/>
                  </a:moveTo>
                  <a:cubicBezTo>
                    <a:pt x="9039" y="8223"/>
                    <a:pt x="8383" y="8574"/>
                    <a:pt x="7963" y="9116"/>
                  </a:cubicBezTo>
                  <a:lnTo>
                    <a:pt x="4446" y="7152"/>
                  </a:lnTo>
                  <a:cubicBezTo>
                    <a:pt x="4529" y="6916"/>
                    <a:pt x="4574" y="6660"/>
                    <a:pt x="4574" y="6397"/>
                  </a:cubicBezTo>
                  <a:cubicBezTo>
                    <a:pt x="4574" y="6132"/>
                    <a:pt x="4529" y="5879"/>
                    <a:pt x="4444" y="5640"/>
                  </a:cubicBezTo>
                  <a:lnTo>
                    <a:pt x="7957" y="3678"/>
                  </a:lnTo>
                  <a:cubicBezTo>
                    <a:pt x="8375" y="4223"/>
                    <a:pt x="9034" y="4577"/>
                    <a:pt x="9773" y="4577"/>
                  </a:cubicBezTo>
                  <a:cubicBezTo>
                    <a:pt x="11032" y="4577"/>
                    <a:pt x="12061" y="3551"/>
                    <a:pt x="12061" y="2288"/>
                  </a:cubicBezTo>
                  <a:cubicBezTo>
                    <a:pt x="12061" y="1026"/>
                    <a:pt x="11035" y="0"/>
                    <a:pt x="9773" y="0"/>
                  </a:cubicBezTo>
                  <a:cubicBezTo>
                    <a:pt x="8510" y="0"/>
                    <a:pt x="7484" y="1026"/>
                    <a:pt x="7484" y="2288"/>
                  </a:cubicBezTo>
                  <a:cubicBezTo>
                    <a:pt x="7484" y="2554"/>
                    <a:pt x="7529" y="2809"/>
                    <a:pt x="7614" y="3046"/>
                  </a:cubicBezTo>
                  <a:lnTo>
                    <a:pt x="4103" y="5007"/>
                  </a:lnTo>
                  <a:cubicBezTo>
                    <a:pt x="3686" y="4460"/>
                    <a:pt x="3027" y="4109"/>
                    <a:pt x="2288" y="4109"/>
                  </a:cubicBezTo>
                  <a:cubicBezTo>
                    <a:pt x="1028" y="4109"/>
                    <a:pt x="0" y="5135"/>
                    <a:pt x="0" y="6397"/>
                  </a:cubicBezTo>
                  <a:cubicBezTo>
                    <a:pt x="0" y="7660"/>
                    <a:pt x="1028" y="8686"/>
                    <a:pt x="2291" y="8686"/>
                  </a:cubicBezTo>
                  <a:cubicBezTo>
                    <a:pt x="3030" y="8686"/>
                    <a:pt x="3689" y="8332"/>
                    <a:pt x="4109" y="7785"/>
                  </a:cubicBezTo>
                  <a:lnTo>
                    <a:pt x="7622" y="9749"/>
                  </a:lnTo>
                  <a:cubicBezTo>
                    <a:pt x="7537" y="9988"/>
                    <a:pt x="7489" y="10246"/>
                    <a:pt x="7489" y="10512"/>
                  </a:cubicBezTo>
                  <a:cubicBezTo>
                    <a:pt x="7489" y="11771"/>
                    <a:pt x="8515" y="12800"/>
                    <a:pt x="9778" y="12800"/>
                  </a:cubicBezTo>
                  <a:cubicBezTo>
                    <a:pt x="11040" y="12800"/>
                    <a:pt x="12066" y="11774"/>
                    <a:pt x="12066" y="10512"/>
                  </a:cubicBezTo>
                  <a:cubicBezTo>
                    <a:pt x="12066" y="9249"/>
                    <a:pt x="11038" y="8223"/>
                    <a:pt x="9775" y="8223"/>
                  </a:cubicBezTo>
                  <a:close/>
                  <a:moveTo>
                    <a:pt x="9775" y="720"/>
                  </a:moveTo>
                  <a:cubicBezTo>
                    <a:pt x="10642" y="720"/>
                    <a:pt x="11346" y="1425"/>
                    <a:pt x="11346" y="2291"/>
                  </a:cubicBezTo>
                  <a:cubicBezTo>
                    <a:pt x="11346" y="3157"/>
                    <a:pt x="10642" y="3862"/>
                    <a:pt x="9775" y="3862"/>
                  </a:cubicBezTo>
                  <a:cubicBezTo>
                    <a:pt x="8909" y="3862"/>
                    <a:pt x="8204" y="3157"/>
                    <a:pt x="8204" y="2291"/>
                  </a:cubicBezTo>
                  <a:cubicBezTo>
                    <a:pt x="8204" y="1425"/>
                    <a:pt x="8911" y="720"/>
                    <a:pt x="9775" y="720"/>
                  </a:cubicBezTo>
                  <a:close/>
                  <a:moveTo>
                    <a:pt x="2291" y="7968"/>
                  </a:moveTo>
                  <a:cubicBezTo>
                    <a:pt x="1424" y="7968"/>
                    <a:pt x="720" y="7264"/>
                    <a:pt x="720" y="6397"/>
                  </a:cubicBezTo>
                  <a:cubicBezTo>
                    <a:pt x="720" y="5531"/>
                    <a:pt x="1424" y="4827"/>
                    <a:pt x="2291" y="4827"/>
                  </a:cubicBezTo>
                  <a:cubicBezTo>
                    <a:pt x="3157" y="4827"/>
                    <a:pt x="3862" y="5531"/>
                    <a:pt x="3862" y="6397"/>
                  </a:cubicBezTo>
                  <a:cubicBezTo>
                    <a:pt x="3862" y="7264"/>
                    <a:pt x="3155" y="7968"/>
                    <a:pt x="2291" y="7968"/>
                  </a:cubicBezTo>
                  <a:close/>
                  <a:moveTo>
                    <a:pt x="9775" y="12080"/>
                  </a:moveTo>
                  <a:cubicBezTo>
                    <a:pt x="8909" y="12080"/>
                    <a:pt x="8204" y="11375"/>
                    <a:pt x="8204" y="10509"/>
                  </a:cubicBezTo>
                  <a:cubicBezTo>
                    <a:pt x="8204" y="9643"/>
                    <a:pt x="8909" y="8938"/>
                    <a:pt x="9775" y="8938"/>
                  </a:cubicBezTo>
                  <a:cubicBezTo>
                    <a:pt x="10642" y="8938"/>
                    <a:pt x="11346" y="9643"/>
                    <a:pt x="11346" y="10509"/>
                  </a:cubicBezTo>
                  <a:cubicBezTo>
                    <a:pt x="11346" y="11375"/>
                    <a:pt x="10642" y="12080"/>
                    <a:pt x="9775" y="12080"/>
                  </a:cubicBezTo>
                  <a:close/>
                </a:path>
              </a:pathLst>
            </a:custGeom>
            <a:solidFill>
              <a:srgbClr val="42E8E0"/>
            </a:solidFill>
            <a:ln>
              <a:noFill/>
            </a:ln>
            <a:scene3d>
              <a:camera prst="orthographicFront"/>
              <a:lightRig rig="threePt" dir="t"/>
            </a:scene3d>
            <a:sp3d/>
          </p:spPr>
        </p:sp>
      </p:grpSp>
      <p:grpSp>
        <p:nvGrpSpPr>
          <p:cNvPr id="195" name="组合 194">
            <a:extLst>
              <a:ext uri="{FF2B5EF4-FFF2-40B4-BE49-F238E27FC236}">
                <a16:creationId xmlns:a16="http://schemas.microsoft.com/office/drawing/2014/main" id="{8722F1C0-D951-4F46-98E7-75AF2E8FA266}"/>
              </a:ext>
            </a:extLst>
          </p:cNvPr>
          <p:cNvGrpSpPr/>
          <p:nvPr/>
        </p:nvGrpSpPr>
        <p:grpSpPr>
          <a:xfrm>
            <a:off x="9415211" y="5625706"/>
            <a:ext cx="730916" cy="727863"/>
            <a:chOff x="2658811" y="2422525"/>
            <a:chExt cx="730916" cy="727863"/>
          </a:xfrm>
        </p:grpSpPr>
        <p:grpSp>
          <p:nvGrpSpPr>
            <p:cNvPr id="196" name="组合 195">
              <a:extLst>
                <a:ext uri="{FF2B5EF4-FFF2-40B4-BE49-F238E27FC236}">
                  <a16:creationId xmlns:a16="http://schemas.microsoft.com/office/drawing/2014/main" id="{7E991E4D-A374-49C7-AEC9-88827BC70C8A}"/>
                </a:ext>
              </a:extLst>
            </p:cNvPr>
            <p:cNvGrpSpPr/>
            <p:nvPr/>
          </p:nvGrpSpPr>
          <p:grpSpPr>
            <a:xfrm>
              <a:off x="2658811" y="2422525"/>
              <a:ext cx="730916" cy="727863"/>
              <a:chOff x="2823911" y="2228974"/>
              <a:chExt cx="730916" cy="727863"/>
            </a:xfrm>
          </p:grpSpPr>
          <p:sp>
            <p:nvSpPr>
              <p:cNvPr id="198" name="işľïďè">
                <a:extLst>
                  <a:ext uri="{FF2B5EF4-FFF2-40B4-BE49-F238E27FC236}">
                    <a16:creationId xmlns:a16="http://schemas.microsoft.com/office/drawing/2014/main" id="{D8061B1D-FAAB-4804-AA03-9D816D327019}"/>
                  </a:ext>
                </a:extLst>
              </p:cNvPr>
              <p:cNvSpPr>
                <a:spLocks noChangeAspect="1"/>
              </p:cNvSpPr>
              <p:nvPr/>
            </p:nvSpPr>
            <p:spPr>
              <a:xfrm rot="7200000">
                <a:off x="2823911" y="2233183"/>
                <a:ext cx="723654" cy="723654"/>
              </a:xfrm>
              <a:prstGeom prst="ellipse">
                <a:avLst/>
              </a:prstGeom>
              <a:solidFill>
                <a:srgbClr val="000038"/>
              </a:solidFill>
              <a:ln w="9525" cap="flat">
                <a:noFill/>
                <a:prstDash val="solid"/>
                <a:miter/>
              </a:ln>
              <a:scene3d>
                <a:camera prst="orthographicFront"/>
                <a:lightRig rig="threePt" dir="t"/>
              </a:scene3d>
              <a:sp3d/>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b="1" kern="0">
                  <a:gradFill flip="none" rotWithShape="1">
                    <a:gsLst>
                      <a:gs pos="0">
                        <a:prstClr val="white"/>
                      </a:gs>
                      <a:gs pos="100000">
                        <a:srgbClr val="0C65CB">
                          <a:lumMod val="20000"/>
                          <a:lumOff val="80000"/>
                        </a:srgbClr>
                      </a:gs>
                    </a:gsLst>
                    <a:lin ang="5400000" scaled="0"/>
                    <a:tileRect/>
                  </a:gradFill>
                  <a:effectLst>
                    <a:outerShdw blurRad="482600" sx="101000" sy="101000" algn="ctr" rotWithShape="0">
                      <a:prstClr val="black">
                        <a:alpha val="40000"/>
                      </a:prstClr>
                    </a:outerShdw>
                  </a:effectLst>
                  <a:ea typeface="微软雅黑"/>
                </a:endParaRPr>
              </a:p>
            </p:txBody>
          </p:sp>
          <p:sp>
            <p:nvSpPr>
              <p:cNvPr id="199" name="işľïďè">
                <a:extLst>
                  <a:ext uri="{FF2B5EF4-FFF2-40B4-BE49-F238E27FC236}">
                    <a16:creationId xmlns:a16="http://schemas.microsoft.com/office/drawing/2014/main" id="{A0277B55-E591-4BC6-BC58-AA7959FC2FF5}"/>
                  </a:ext>
                </a:extLst>
              </p:cNvPr>
              <p:cNvSpPr>
                <a:spLocks noChangeAspect="1"/>
              </p:cNvSpPr>
              <p:nvPr/>
            </p:nvSpPr>
            <p:spPr>
              <a:xfrm rot="7200000">
                <a:off x="2831173" y="2228974"/>
                <a:ext cx="723654" cy="723654"/>
              </a:xfrm>
              <a:prstGeom prst="ellipse">
                <a:avLst/>
              </a:prstGeom>
              <a:gradFill flip="none" rotWithShape="1">
                <a:gsLst>
                  <a:gs pos="100000">
                    <a:srgbClr val="42E7E0"/>
                  </a:gs>
                  <a:gs pos="43000">
                    <a:srgbClr val="42E8E0">
                      <a:alpha val="0"/>
                    </a:srgbClr>
                  </a:gs>
                </a:gsLst>
                <a:path path="circle">
                  <a:fillToRect l="50000" t="50000" r="50000" b="50000"/>
                </a:path>
                <a:tileRect/>
              </a:gradFill>
              <a:ln w="9525" cap="flat">
                <a:noFill/>
                <a:prstDash val="solid"/>
                <a:miter/>
              </a:ln>
              <a:scene3d>
                <a:camera prst="orthographicFront"/>
                <a:lightRig rig="threePt" dir="t"/>
              </a:scene3d>
              <a:sp3d/>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600" b="1" kern="0">
                  <a:gradFill flip="none" rotWithShape="1">
                    <a:gsLst>
                      <a:gs pos="0">
                        <a:prstClr val="white"/>
                      </a:gs>
                      <a:gs pos="100000">
                        <a:srgbClr val="0C65CB">
                          <a:lumMod val="20000"/>
                          <a:lumOff val="80000"/>
                        </a:srgbClr>
                      </a:gs>
                    </a:gsLst>
                    <a:lin ang="5400000" scaled="0"/>
                    <a:tileRect/>
                  </a:gradFill>
                  <a:effectLst>
                    <a:outerShdw blurRad="482600" sx="101000" sy="101000" algn="ctr" rotWithShape="0">
                      <a:prstClr val="black">
                        <a:alpha val="40000"/>
                      </a:prstClr>
                    </a:outerShdw>
                  </a:effectLst>
                  <a:ea typeface="微软雅黑"/>
                </a:endParaRPr>
              </a:p>
            </p:txBody>
          </p:sp>
        </p:grpSp>
        <p:sp>
          <p:nvSpPr>
            <p:cNvPr id="197" name="iconfont-10357-5072101">
              <a:extLst>
                <a:ext uri="{FF2B5EF4-FFF2-40B4-BE49-F238E27FC236}">
                  <a16:creationId xmlns:a16="http://schemas.microsoft.com/office/drawing/2014/main" id="{60808F6A-B0DE-4DCD-BCAE-3C28373DB2CC}"/>
                </a:ext>
              </a:extLst>
            </p:cNvPr>
            <p:cNvSpPr>
              <a:spLocks noChangeAspect="1"/>
            </p:cNvSpPr>
            <p:nvPr/>
          </p:nvSpPr>
          <p:spPr bwMode="auto">
            <a:xfrm>
              <a:off x="2868230" y="2632932"/>
              <a:ext cx="312079" cy="307048"/>
            </a:xfrm>
            <a:custGeom>
              <a:avLst/>
              <a:gdLst>
                <a:gd name="T0" fmla="*/ 9775 w 12066"/>
                <a:gd name="T1" fmla="*/ 8223 h 12800"/>
                <a:gd name="T2" fmla="*/ 7963 w 12066"/>
                <a:gd name="T3" fmla="*/ 9116 h 12800"/>
                <a:gd name="T4" fmla="*/ 4446 w 12066"/>
                <a:gd name="T5" fmla="*/ 7152 h 12800"/>
                <a:gd name="T6" fmla="*/ 4574 w 12066"/>
                <a:gd name="T7" fmla="*/ 6397 h 12800"/>
                <a:gd name="T8" fmla="*/ 4444 w 12066"/>
                <a:gd name="T9" fmla="*/ 5640 h 12800"/>
                <a:gd name="T10" fmla="*/ 7957 w 12066"/>
                <a:gd name="T11" fmla="*/ 3678 h 12800"/>
                <a:gd name="T12" fmla="*/ 9773 w 12066"/>
                <a:gd name="T13" fmla="*/ 4577 h 12800"/>
                <a:gd name="T14" fmla="*/ 12061 w 12066"/>
                <a:gd name="T15" fmla="*/ 2288 h 12800"/>
                <a:gd name="T16" fmla="*/ 9773 w 12066"/>
                <a:gd name="T17" fmla="*/ 0 h 12800"/>
                <a:gd name="T18" fmla="*/ 7484 w 12066"/>
                <a:gd name="T19" fmla="*/ 2288 h 12800"/>
                <a:gd name="T20" fmla="*/ 7614 w 12066"/>
                <a:gd name="T21" fmla="*/ 3046 h 12800"/>
                <a:gd name="T22" fmla="*/ 4103 w 12066"/>
                <a:gd name="T23" fmla="*/ 5007 h 12800"/>
                <a:gd name="T24" fmla="*/ 2288 w 12066"/>
                <a:gd name="T25" fmla="*/ 4109 h 12800"/>
                <a:gd name="T26" fmla="*/ 0 w 12066"/>
                <a:gd name="T27" fmla="*/ 6397 h 12800"/>
                <a:gd name="T28" fmla="*/ 2291 w 12066"/>
                <a:gd name="T29" fmla="*/ 8686 h 12800"/>
                <a:gd name="T30" fmla="*/ 4109 w 12066"/>
                <a:gd name="T31" fmla="*/ 7785 h 12800"/>
                <a:gd name="T32" fmla="*/ 7622 w 12066"/>
                <a:gd name="T33" fmla="*/ 9749 h 12800"/>
                <a:gd name="T34" fmla="*/ 7489 w 12066"/>
                <a:gd name="T35" fmla="*/ 10512 h 12800"/>
                <a:gd name="T36" fmla="*/ 9778 w 12066"/>
                <a:gd name="T37" fmla="*/ 12800 h 12800"/>
                <a:gd name="T38" fmla="*/ 12066 w 12066"/>
                <a:gd name="T39" fmla="*/ 10512 h 12800"/>
                <a:gd name="T40" fmla="*/ 9775 w 12066"/>
                <a:gd name="T41" fmla="*/ 8223 h 12800"/>
                <a:gd name="T42" fmla="*/ 9775 w 12066"/>
                <a:gd name="T43" fmla="*/ 720 h 12800"/>
                <a:gd name="T44" fmla="*/ 11346 w 12066"/>
                <a:gd name="T45" fmla="*/ 2291 h 12800"/>
                <a:gd name="T46" fmla="*/ 9775 w 12066"/>
                <a:gd name="T47" fmla="*/ 3862 h 12800"/>
                <a:gd name="T48" fmla="*/ 8204 w 12066"/>
                <a:gd name="T49" fmla="*/ 2291 h 12800"/>
                <a:gd name="T50" fmla="*/ 9775 w 12066"/>
                <a:gd name="T51" fmla="*/ 720 h 12800"/>
                <a:gd name="T52" fmla="*/ 2291 w 12066"/>
                <a:gd name="T53" fmla="*/ 7968 h 12800"/>
                <a:gd name="T54" fmla="*/ 720 w 12066"/>
                <a:gd name="T55" fmla="*/ 6397 h 12800"/>
                <a:gd name="T56" fmla="*/ 2291 w 12066"/>
                <a:gd name="T57" fmla="*/ 4827 h 12800"/>
                <a:gd name="T58" fmla="*/ 3862 w 12066"/>
                <a:gd name="T59" fmla="*/ 6397 h 12800"/>
                <a:gd name="T60" fmla="*/ 2291 w 12066"/>
                <a:gd name="T61" fmla="*/ 7968 h 12800"/>
                <a:gd name="T62" fmla="*/ 9775 w 12066"/>
                <a:gd name="T63" fmla="*/ 12080 h 12800"/>
                <a:gd name="T64" fmla="*/ 8204 w 12066"/>
                <a:gd name="T65" fmla="*/ 10509 h 12800"/>
                <a:gd name="T66" fmla="*/ 9775 w 12066"/>
                <a:gd name="T67" fmla="*/ 8938 h 12800"/>
                <a:gd name="T68" fmla="*/ 11346 w 12066"/>
                <a:gd name="T69" fmla="*/ 10509 h 12800"/>
                <a:gd name="T70" fmla="*/ 9775 w 12066"/>
                <a:gd name="T71" fmla="*/ 1208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066" h="12800">
                  <a:moveTo>
                    <a:pt x="9775" y="8223"/>
                  </a:moveTo>
                  <a:cubicBezTo>
                    <a:pt x="9039" y="8223"/>
                    <a:pt x="8383" y="8574"/>
                    <a:pt x="7963" y="9116"/>
                  </a:cubicBezTo>
                  <a:lnTo>
                    <a:pt x="4446" y="7152"/>
                  </a:lnTo>
                  <a:cubicBezTo>
                    <a:pt x="4529" y="6916"/>
                    <a:pt x="4574" y="6660"/>
                    <a:pt x="4574" y="6397"/>
                  </a:cubicBezTo>
                  <a:cubicBezTo>
                    <a:pt x="4574" y="6132"/>
                    <a:pt x="4529" y="5879"/>
                    <a:pt x="4444" y="5640"/>
                  </a:cubicBezTo>
                  <a:lnTo>
                    <a:pt x="7957" y="3678"/>
                  </a:lnTo>
                  <a:cubicBezTo>
                    <a:pt x="8375" y="4223"/>
                    <a:pt x="9034" y="4577"/>
                    <a:pt x="9773" y="4577"/>
                  </a:cubicBezTo>
                  <a:cubicBezTo>
                    <a:pt x="11032" y="4577"/>
                    <a:pt x="12061" y="3551"/>
                    <a:pt x="12061" y="2288"/>
                  </a:cubicBezTo>
                  <a:cubicBezTo>
                    <a:pt x="12061" y="1026"/>
                    <a:pt x="11035" y="0"/>
                    <a:pt x="9773" y="0"/>
                  </a:cubicBezTo>
                  <a:cubicBezTo>
                    <a:pt x="8510" y="0"/>
                    <a:pt x="7484" y="1026"/>
                    <a:pt x="7484" y="2288"/>
                  </a:cubicBezTo>
                  <a:cubicBezTo>
                    <a:pt x="7484" y="2554"/>
                    <a:pt x="7529" y="2809"/>
                    <a:pt x="7614" y="3046"/>
                  </a:cubicBezTo>
                  <a:lnTo>
                    <a:pt x="4103" y="5007"/>
                  </a:lnTo>
                  <a:cubicBezTo>
                    <a:pt x="3686" y="4460"/>
                    <a:pt x="3027" y="4109"/>
                    <a:pt x="2288" y="4109"/>
                  </a:cubicBezTo>
                  <a:cubicBezTo>
                    <a:pt x="1028" y="4109"/>
                    <a:pt x="0" y="5135"/>
                    <a:pt x="0" y="6397"/>
                  </a:cubicBezTo>
                  <a:cubicBezTo>
                    <a:pt x="0" y="7660"/>
                    <a:pt x="1028" y="8686"/>
                    <a:pt x="2291" y="8686"/>
                  </a:cubicBezTo>
                  <a:cubicBezTo>
                    <a:pt x="3030" y="8686"/>
                    <a:pt x="3689" y="8332"/>
                    <a:pt x="4109" y="7785"/>
                  </a:cubicBezTo>
                  <a:lnTo>
                    <a:pt x="7622" y="9749"/>
                  </a:lnTo>
                  <a:cubicBezTo>
                    <a:pt x="7537" y="9988"/>
                    <a:pt x="7489" y="10246"/>
                    <a:pt x="7489" y="10512"/>
                  </a:cubicBezTo>
                  <a:cubicBezTo>
                    <a:pt x="7489" y="11771"/>
                    <a:pt x="8515" y="12800"/>
                    <a:pt x="9778" y="12800"/>
                  </a:cubicBezTo>
                  <a:cubicBezTo>
                    <a:pt x="11040" y="12800"/>
                    <a:pt x="12066" y="11774"/>
                    <a:pt x="12066" y="10512"/>
                  </a:cubicBezTo>
                  <a:cubicBezTo>
                    <a:pt x="12066" y="9249"/>
                    <a:pt x="11038" y="8223"/>
                    <a:pt x="9775" y="8223"/>
                  </a:cubicBezTo>
                  <a:close/>
                  <a:moveTo>
                    <a:pt x="9775" y="720"/>
                  </a:moveTo>
                  <a:cubicBezTo>
                    <a:pt x="10642" y="720"/>
                    <a:pt x="11346" y="1425"/>
                    <a:pt x="11346" y="2291"/>
                  </a:cubicBezTo>
                  <a:cubicBezTo>
                    <a:pt x="11346" y="3157"/>
                    <a:pt x="10642" y="3862"/>
                    <a:pt x="9775" y="3862"/>
                  </a:cubicBezTo>
                  <a:cubicBezTo>
                    <a:pt x="8909" y="3862"/>
                    <a:pt x="8204" y="3157"/>
                    <a:pt x="8204" y="2291"/>
                  </a:cubicBezTo>
                  <a:cubicBezTo>
                    <a:pt x="8204" y="1425"/>
                    <a:pt x="8911" y="720"/>
                    <a:pt x="9775" y="720"/>
                  </a:cubicBezTo>
                  <a:close/>
                  <a:moveTo>
                    <a:pt x="2291" y="7968"/>
                  </a:moveTo>
                  <a:cubicBezTo>
                    <a:pt x="1424" y="7968"/>
                    <a:pt x="720" y="7264"/>
                    <a:pt x="720" y="6397"/>
                  </a:cubicBezTo>
                  <a:cubicBezTo>
                    <a:pt x="720" y="5531"/>
                    <a:pt x="1424" y="4827"/>
                    <a:pt x="2291" y="4827"/>
                  </a:cubicBezTo>
                  <a:cubicBezTo>
                    <a:pt x="3157" y="4827"/>
                    <a:pt x="3862" y="5531"/>
                    <a:pt x="3862" y="6397"/>
                  </a:cubicBezTo>
                  <a:cubicBezTo>
                    <a:pt x="3862" y="7264"/>
                    <a:pt x="3155" y="7968"/>
                    <a:pt x="2291" y="7968"/>
                  </a:cubicBezTo>
                  <a:close/>
                  <a:moveTo>
                    <a:pt x="9775" y="12080"/>
                  </a:moveTo>
                  <a:cubicBezTo>
                    <a:pt x="8909" y="12080"/>
                    <a:pt x="8204" y="11375"/>
                    <a:pt x="8204" y="10509"/>
                  </a:cubicBezTo>
                  <a:cubicBezTo>
                    <a:pt x="8204" y="9643"/>
                    <a:pt x="8909" y="8938"/>
                    <a:pt x="9775" y="8938"/>
                  </a:cubicBezTo>
                  <a:cubicBezTo>
                    <a:pt x="10642" y="8938"/>
                    <a:pt x="11346" y="9643"/>
                    <a:pt x="11346" y="10509"/>
                  </a:cubicBezTo>
                  <a:cubicBezTo>
                    <a:pt x="11346" y="11375"/>
                    <a:pt x="10642" y="12080"/>
                    <a:pt x="9775" y="12080"/>
                  </a:cubicBezTo>
                  <a:close/>
                </a:path>
              </a:pathLst>
            </a:custGeom>
            <a:solidFill>
              <a:srgbClr val="42E8E0"/>
            </a:solidFill>
            <a:ln>
              <a:noFill/>
            </a:ln>
            <a:scene3d>
              <a:camera prst="orthographicFront"/>
              <a:lightRig rig="threePt" dir="t"/>
            </a:scene3d>
            <a:sp3d/>
          </p:spPr>
        </p:sp>
      </p:grpSp>
      <p:grpSp>
        <p:nvGrpSpPr>
          <p:cNvPr id="200" name="组合 199">
            <a:extLst>
              <a:ext uri="{FF2B5EF4-FFF2-40B4-BE49-F238E27FC236}">
                <a16:creationId xmlns:a16="http://schemas.microsoft.com/office/drawing/2014/main" id="{36FD4472-3C4D-4F15-9C5F-4A0CB5E18117}"/>
              </a:ext>
            </a:extLst>
          </p:cNvPr>
          <p:cNvGrpSpPr>
            <a:grpSpLocks noChangeAspect="1"/>
          </p:cNvGrpSpPr>
          <p:nvPr/>
        </p:nvGrpSpPr>
        <p:grpSpPr>
          <a:xfrm>
            <a:off x="4143375" y="4362450"/>
            <a:ext cx="3905249" cy="3905249"/>
            <a:chOff x="3840480" y="1173480"/>
            <a:chExt cx="4511040" cy="4511040"/>
          </a:xfrm>
          <a:scene3d>
            <a:camera prst="perspectiveRelaxedModerately">
              <a:rot lat="16800000" lon="0" rev="0"/>
            </a:camera>
            <a:lightRig rig="threePt" dir="t"/>
          </a:scene3d>
        </p:grpSpPr>
        <p:sp>
          <p:nvSpPr>
            <p:cNvPr id="201" name="椭圆 200">
              <a:extLst>
                <a:ext uri="{FF2B5EF4-FFF2-40B4-BE49-F238E27FC236}">
                  <a16:creationId xmlns:a16="http://schemas.microsoft.com/office/drawing/2014/main" id="{793B3693-04A3-4629-A8B9-90030CADA7EA}"/>
                </a:ext>
              </a:extLst>
            </p:cNvPr>
            <p:cNvSpPr/>
            <p:nvPr/>
          </p:nvSpPr>
          <p:spPr>
            <a:xfrm>
              <a:off x="3840480" y="1173480"/>
              <a:ext cx="4511040" cy="4511040"/>
            </a:xfrm>
            <a:prstGeom prst="ellipse">
              <a:avLst/>
            </a:prstGeom>
            <a:gradFill flip="none" rotWithShape="1">
              <a:gsLst>
                <a:gs pos="100000">
                  <a:srgbClr val="B6C5D8">
                    <a:alpha val="30000"/>
                  </a:srgbClr>
                </a:gs>
                <a:gs pos="44000">
                  <a:srgbClr val="31ADE1">
                    <a:alpha val="0"/>
                  </a:srgbClr>
                </a:gs>
              </a:gsLst>
              <a:path path="circle">
                <a:fillToRect l="50000" t="50000" r="50000" b="50000"/>
              </a:path>
              <a:tileRect/>
            </a:gradFill>
            <a:ln w="635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02" name="椭圆 201">
              <a:extLst>
                <a:ext uri="{FF2B5EF4-FFF2-40B4-BE49-F238E27FC236}">
                  <a16:creationId xmlns:a16="http://schemas.microsoft.com/office/drawing/2014/main" id="{66CB71E4-BFF5-44F0-8FA5-098BFF1C241F}"/>
                </a:ext>
              </a:extLst>
            </p:cNvPr>
            <p:cNvSpPr/>
            <p:nvPr/>
          </p:nvSpPr>
          <p:spPr>
            <a:xfrm>
              <a:off x="4514650" y="1847654"/>
              <a:ext cx="3162700" cy="3162692"/>
            </a:xfrm>
            <a:prstGeom prst="ellipse">
              <a:avLst/>
            </a:prstGeom>
            <a:noFill/>
            <a:ln w="6350" cap="flat" cmpd="sng" algn="ctr">
              <a:solidFill>
                <a:srgbClr val="0C65CB">
                  <a:alpha val="50000"/>
                </a:srgbClr>
              </a:solid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203" name="组合 202">
              <a:extLst>
                <a:ext uri="{FF2B5EF4-FFF2-40B4-BE49-F238E27FC236}">
                  <a16:creationId xmlns:a16="http://schemas.microsoft.com/office/drawing/2014/main" id="{66AE2BF9-5D84-48D1-8CE0-3BF37037497D}"/>
                </a:ext>
              </a:extLst>
            </p:cNvPr>
            <p:cNvGrpSpPr/>
            <p:nvPr/>
          </p:nvGrpSpPr>
          <p:grpSpPr>
            <a:xfrm>
              <a:off x="4998720" y="2331720"/>
              <a:ext cx="2194560" cy="2194560"/>
              <a:chOff x="1780139" y="2331720"/>
              <a:chExt cx="2194560" cy="2194560"/>
            </a:xfrm>
          </p:grpSpPr>
          <p:sp>
            <p:nvSpPr>
              <p:cNvPr id="204" name="椭圆 203">
                <a:extLst>
                  <a:ext uri="{FF2B5EF4-FFF2-40B4-BE49-F238E27FC236}">
                    <a16:creationId xmlns:a16="http://schemas.microsoft.com/office/drawing/2014/main" id="{8E2DF114-9FCC-4098-92AC-F26DB558BD61}"/>
                  </a:ext>
                </a:extLst>
              </p:cNvPr>
              <p:cNvSpPr/>
              <p:nvPr/>
            </p:nvSpPr>
            <p:spPr>
              <a:xfrm>
                <a:off x="1925788" y="2477369"/>
                <a:ext cx="1903262" cy="1903262"/>
              </a:xfrm>
              <a:prstGeom prst="ellipse">
                <a:avLst/>
              </a:prstGeom>
              <a:gradFill flip="none" rotWithShape="1">
                <a:gsLst>
                  <a:gs pos="100000">
                    <a:srgbClr val="B6C5D8">
                      <a:alpha val="73000"/>
                    </a:srgbClr>
                  </a:gs>
                  <a:gs pos="44000">
                    <a:srgbClr val="31ADE1">
                      <a:alpha val="0"/>
                    </a:srgbClr>
                  </a:gs>
                </a:gsLst>
                <a:path path="circle">
                  <a:fillToRect l="50000" t="50000" r="50000" b="50000"/>
                </a:path>
                <a:tileRect/>
              </a:gradFill>
              <a:ln w="635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05" name="弧形 204">
                <a:extLst>
                  <a:ext uri="{FF2B5EF4-FFF2-40B4-BE49-F238E27FC236}">
                    <a16:creationId xmlns:a16="http://schemas.microsoft.com/office/drawing/2014/main" id="{066C9FB5-8C3E-4C0F-93CF-434226EAE0E4}"/>
                  </a:ext>
                </a:extLst>
              </p:cNvPr>
              <p:cNvSpPr/>
              <p:nvPr/>
            </p:nvSpPr>
            <p:spPr>
              <a:xfrm>
                <a:off x="1780139" y="2331720"/>
                <a:ext cx="2194560" cy="2194560"/>
              </a:xfrm>
              <a:prstGeom prst="arc">
                <a:avLst>
                  <a:gd name="adj1" fmla="val 13183324"/>
                  <a:gd name="adj2" fmla="val 19179742"/>
                </a:avLst>
              </a:prstGeom>
              <a:noFill/>
              <a:ln w="6350" cap="flat" cmpd="sng" algn="ctr">
                <a:solidFill>
                  <a:srgbClr val="0C65CB"/>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06" name="弧形 205">
                <a:extLst>
                  <a:ext uri="{FF2B5EF4-FFF2-40B4-BE49-F238E27FC236}">
                    <a16:creationId xmlns:a16="http://schemas.microsoft.com/office/drawing/2014/main" id="{5528A5D0-ABCD-4A77-8C7C-8B7E6E5E74B2}"/>
                  </a:ext>
                </a:extLst>
              </p:cNvPr>
              <p:cNvSpPr/>
              <p:nvPr/>
            </p:nvSpPr>
            <p:spPr>
              <a:xfrm>
                <a:off x="1780139" y="2331720"/>
                <a:ext cx="2194560" cy="2194560"/>
              </a:xfrm>
              <a:prstGeom prst="arc">
                <a:avLst>
                  <a:gd name="adj1" fmla="val 19555689"/>
                  <a:gd name="adj2" fmla="val 2098353"/>
                </a:avLst>
              </a:prstGeom>
              <a:noFill/>
              <a:ln w="6350" cap="flat" cmpd="sng" algn="ctr">
                <a:solidFill>
                  <a:srgbClr val="0C65CB"/>
                </a:solidFill>
                <a:prstDash val="dash"/>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07" name="弧形 206">
                <a:extLst>
                  <a:ext uri="{FF2B5EF4-FFF2-40B4-BE49-F238E27FC236}">
                    <a16:creationId xmlns:a16="http://schemas.microsoft.com/office/drawing/2014/main" id="{61093FC2-C2FF-46CD-8C9C-C406E249E438}"/>
                  </a:ext>
                </a:extLst>
              </p:cNvPr>
              <p:cNvSpPr/>
              <p:nvPr/>
            </p:nvSpPr>
            <p:spPr>
              <a:xfrm flipV="1">
                <a:off x="1780139" y="2331720"/>
                <a:ext cx="2194560" cy="2194560"/>
              </a:xfrm>
              <a:prstGeom prst="arc">
                <a:avLst>
                  <a:gd name="adj1" fmla="val 13212858"/>
                  <a:gd name="adj2" fmla="val 19206546"/>
                </a:avLst>
              </a:prstGeom>
              <a:noFill/>
              <a:ln w="6350" cap="flat" cmpd="sng" algn="ctr">
                <a:solidFill>
                  <a:srgbClr val="0C65CB"/>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208" name="弧形 207">
                <a:extLst>
                  <a:ext uri="{FF2B5EF4-FFF2-40B4-BE49-F238E27FC236}">
                    <a16:creationId xmlns:a16="http://schemas.microsoft.com/office/drawing/2014/main" id="{263A2012-3F8B-4A81-865A-2BBA548ED7A8}"/>
                  </a:ext>
                </a:extLst>
              </p:cNvPr>
              <p:cNvSpPr/>
              <p:nvPr/>
            </p:nvSpPr>
            <p:spPr>
              <a:xfrm flipH="1">
                <a:off x="1780139" y="2331720"/>
                <a:ext cx="2194560" cy="2194560"/>
              </a:xfrm>
              <a:prstGeom prst="arc">
                <a:avLst>
                  <a:gd name="adj1" fmla="val 19568616"/>
                  <a:gd name="adj2" fmla="val 2079210"/>
                </a:avLst>
              </a:prstGeom>
              <a:noFill/>
              <a:ln w="6350" cap="flat" cmpd="sng" algn="ctr">
                <a:solidFill>
                  <a:srgbClr val="0C65CB"/>
                </a:solidFill>
                <a:prstDash val="dash"/>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09" name="椭圆 208">
                <a:extLst>
                  <a:ext uri="{FF2B5EF4-FFF2-40B4-BE49-F238E27FC236}">
                    <a16:creationId xmlns:a16="http://schemas.microsoft.com/office/drawing/2014/main" id="{64FB1554-6C1E-4450-9F94-45AC1E896D56}"/>
                  </a:ext>
                </a:extLst>
              </p:cNvPr>
              <p:cNvSpPr/>
              <p:nvPr/>
            </p:nvSpPr>
            <p:spPr>
              <a:xfrm>
                <a:off x="3724275" y="2743581"/>
                <a:ext cx="54864" cy="54864"/>
              </a:xfrm>
              <a:prstGeom prst="ellipse">
                <a:avLst/>
              </a:prstGeom>
              <a:gradFill>
                <a:gsLst>
                  <a:gs pos="0">
                    <a:srgbClr val="31ADE1"/>
                  </a:gs>
                  <a:gs pos="100000">
                    <a:srgbClr val="B6C5D8"/>
                  </a:gs>
                </a:gsLst>
                <a:lin ang="5400000" scaled="1"/>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10" name="椭圆 209">
                <a:extLst>
                  <a:ext uri="{FF2B5EF4-FFF2-40B4-BE49-F238E27FC236}">
                    <a16:creationId xmlns:a16="http://schemas.microsoft.com/office/drawing/2014/main" id="{4D3C8791-084B-45D2-8BF8-B14072C6B665}"/>
                  </a:ext>
                </a:extLst>
              </p:cNvPr>
              <p:cNvSpPr/>
              <p:nvPr/>
            </p:nvSpPr>
            <p:spPr>
              <a:xfrm>
                <a:off x="1976755" y="2743581"/>
                <a:ext cx="54864" cy="54864"/>
              </a:xfrm>
              <a:prstGeom prst="ellipse">
                <a:avLst/>
              </a:prstGeom>
              <a:gradFill>
                <a:gsLst>
                  <a:gs pos="0">
                    <a:srgbClr val="31ADE1"/>
                  </a:gs>
                  <a:gs pos="100000">
                    <a:srgbClr val="B6C5D8"/>
                  </a:gs>
                </a:gsLst>
                <a:lin ang="5400000" scaled="1"/>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11" name="椭圆 210">
                <a:extLst>
                  <a:ext uri="{FF2B5EF4-FFF2-40B4-BE49-F238E27FC236}">
                    <a16:creationId xmlns:a16="http://schemas.microsoft.com/office/drawing/2014/main" id="{51C7680A-0D53-40CF-B279-6BAC86E7AD33}"/>
                  </a:ext>
                </a:extLst>
              </p:cNvPr>
              <p:cNvSpPr/>
              <p:nvPr/>
            </p:nvSpPr>
            <p:spPr>
              <a:xfrm>
                <a:off x="3724275" y="4069461"/>
                <a:ext cx="54864" cy="54864"/>
              </a:xfrm>
              <a:prstGeom prst="ellipse">
                <a:avLst/>
              </a:prstGeom>
              <a:gradFill>
                <a:gsLst>
                  <a:gs pos="0">
                    <a:srgbClr val="31ADE1"/>
                  </a:gs>
                  <a:gs pos="100000">
                    <a:srgbClr val="B6C5D8"/>
                  </a:gs>
                </a:gsLst>
                <a:lin ang="5400000" scaled="1"/>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12" name="椭圆 211">
                <a:extLst>
                  <a:ext uri="{FF2B5EF4-FFF2-40B4-BE49-F238E27FC236}">
                    <a16:creationId xmlns:a16="http://schemas.microsoft.com/office/drawing/2014/main" id="{EB03F39A-BB48-42EB-9312-87501E8D78F9}"/>
                  </a:ext>
                </a:extLst>
              </p:cNvPr>
              <p:cNvSpPr/>
              <p:nvPr/>
            </p:nvSpPr>
            <p:spPr>
              <a:xfrm>
                <a:off x="1976755" y="4069461"/>
                <a:ext cx="54864" cy="54864"/>
              </a:xfrm>
              <a:prstGeom prst="ellipse">
                <a:avLst/>
              </a:prstGeom>
              <a:gradFill>
                <a:gsLst>
                  <a:gs pos="0">
                    <a:srgbClr val="31ADE1"/>
                  </a:gs>
                  <a:gs pos="100000">
                    <a:srgbClr val="B6C5D8"/>
                  </a:gs>
                </a:gsLst>
                <a:lin ang="5400000" scaled="1"/>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grpSp>
      <p:sp>
        <p:nvSpPr>
          <p:cNvPr id="213" name="椭圆 212">
            <a:extLst>
              <a:ext uri="{FF2B5EF4-FFF2-40B4-BE49-F238E27FC236}">
                <a16:creationId xmlns:a16="http://schemas.microsoft.com/office/drawing/2014/main" id="{05DD0EC6-7835-4518-9E53-364E2F5CE2E8}"/>
              </a:ext>
            </a:extLst>
          </p:cNvPr>
          <p:cNvSpPr>
            <a:spLocks noChangeAspect="1"/>
          </p:cNvSpPr>
          <p:nvPr/>
        </p:nvSpPr>
        <p:spPr>
          <a:xfrm>
            <a:off x="5630536" y="6376983"/>
            <a:ext cx="930928" cy="78031"/>
          </a:xfrm>
          <a:prstGeom prst="ellipse">
            <a:avLst/>
          </a:prstGeom>
          <a:gradFill flip="none" rotWithShape="1">
            <a:gsLst>
              <a:gs pos="0">
                <a:srgbClr val="0C65CB">
                  <a:alpha val="47000"/>
                </a:srgbClr>
              </a:gs>
              <a:gs pos="100000">
                <a:srgbClr val="0C65CB">
                  <a:lumMod val="60000"/>
                  <a:lumOff val="40000"/>
                  <a:alpha val="0"/>
                </a:srgbClr>
              </a:gs>
            </a:gsLst>
            <a:path path="circle">
              <a:fillToRect l="50000" t="50000" r="50000" b="50000"/>
            </a:path>
            <a:tileRect/>
          </a:gradFill>
          <a:ln w="12700" cap="flat" cmpd="sng" algn="ctr">
            <a:noFill/>
            <a:prstDash val="solid"/>
            <a:miter lim="800000"/>
          </a:ln>
          <a:effectLst>
            <a:softEdge rad="38100"/>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214" name="椭圆 213">
            <a:extLst>
              <a:ext uri="{FF2B5EF4-FFF2-40B4-BE49-F238E27FC236}">
                <a16:creationId xmlns:a16="http://schemas.microsoft.com/office/drawing/2014/main" id="{5446EE69-8B5B-408E-BC5D-11B7ECCD91A1}"/>
              </a:ext>
            </a:extLst>
          </p:cNvPr>
          <p:cNvSpPr>
            <a:spLocks noChangeAspect="1"/>
          </p:cNvSpPr>
          <p:nvPr/>
        </p:nvSpPr>
        <p:spPr>
          <a:xfrm>
            <a:off x="3857553" y="5448813"/>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15" name="椭圆 214">
            <a:extLst>
              <a:ext uri="{FF2B5EF4-FFF2-40B4-BE49-F238E27FC236}">
                <a16:creationId xmlns:a16="http://schemas.microsoft.com/office/drawing/2014/main" id="{5DF57E58-6EFD-4ED7-B7A7-2C20ADF4B750}"/>
              </a:ext>
            </a:extLst>
          </p:cNvPr>
          <p:cNvSpPr>
            <a:spLocks noChangeAspect="1"/>
          </p:cNvSpPr>
          <p:nvPr/>
        </p:nvSpPr>
        <p:spPr>
          <a:xfrm>
            <a:off x="3864352" y="5275749"/>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16" name="椭圆 215">
            <a:extLst>
              <a:ext uri="{FF2B5EF4-FFF2-40B4-BE49-F238E27FC236}">
                <a16:creationId xmlns:a16="http://schemas.microsoft.com/office/drawing/2014/main" id="{1CA0C59B-F817-46F0-9870-E76868CDAA2B}"/>
              </a:ext>
            </a:extLst>
          </p:cNvPr>
          <p:cNvSpPr>
            <a:spLocks noChangeAspect="1"/>
          </p:cNvSpPr>
          <p:nvPr/>
        </p:nvSpPr>
        <p:spPr>
          <a:xfrm>
            <a:off x="3884709" y="5103752"/>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17" name="椭圆 216">
            <a:extLst>
              <a:ext uri="{FF2B5EF4-FFF2-40B4-BE49-F238E27FC236}">
                <a16:creationId xmlns:a16="http://schemas.microsoft.com/office/drawing/2014/main" id="{3F029FA4-2E50-47B8-A165-8FD91C02ECBF}"/>
              </a:ext>
            </a:extLst>
          </p:cNvPr>
          <p:cNvSpPr>
            <a:spLocks noChangeAspect="1"/>
          </p:cNvSpPr>
          <p:nvPr/>
        </p:nvSpPr>
        <p:spPr>
          <a:xfrm>
            <a:off x="3918498" y="4933882"/>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18" name="椭圆 217">
            <a:extLst>
              <a:ext uri="{FF2B5EF4-FFF2-40B4-BE49-F238E27FC236}">
                <a16:creationId xmlns:a16="http://schemas.microsoft.com/office/drawing/2014/main" id="{2BB0DCE0-1153-4DD2-B572-E882CA992287}"/>
              </a:ext>
            </a:extLst>
          </p:cNvPr>
          <p:cNvSpPr>
            <a:spLocks noChangeAspect="1"/>
          </p:cNvSpPr>
          <p:nvPr/>
        </p:nvSpPr>
        <p:spPr>
          <a:xfrm>
            <a:off x="3965511" y="4767187"/>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19" name="椭圆 218">
            <a:extLst>
              <a:ext uri="{FF2B5EF4-FFF2-40B4-BE49-F238E27FC236}">
                <a16:creationId xmlns:a16="http://schemas.microsoft.com/office/drawing/2014/main" id="{B4453347-9586-4932-891C-218AD7A89425}"/>
              </a:ext>
            </a:extLst>
          </p:cNvPr>
          <p:cNvSpPr>
            <a:spLocks noChangeAspect="1"/>
          </p:cNvSpPr>
          <p:nvPr/>
        </p:nvSpPr>
        <p:spPr>
          <a:xfrm>
            <a:off x="4025458" y="4604694"/>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20" name="椭圆 219">
            <a:extLst>
              <a:ext uri="{FF2B5EF4-FFF2-40B4-BE49-F238E27FC236}">
                <a16:creationId xmlns:a16="http://schemas.microsoft.com/office/drawing/2014/main" id="{0BBDFBD0-689B-4E30-B88A-C23EDDF81058}"/>
              </a:ext>
            </a:extLst>
          </p:cNvPr>
          <p:cNvSpPr>
            <a:spLocks noChangeAspect="1"/>
          </p:cNvSpPr>
          <p:nvPr/>
        </p:nvSpPr>
        <p:spPr>
          <a:xfrm>
            <a:off x="4097969" y="4447406"/>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21" name="椭圆 220">
            <a:extLst>
              <a:ext uri="{FF2B5EF4-FFF2-40B4-BE49-F238E27FC236}">
                <a16:creationId xmlns:a16="http://schemas.microsoft.com/office/drawing/2014/main" id="{5A95CF78-30D7-4424-B72B-E5267FDDAE74}"/>
              </a:ext>
            </a:extLst>
          </p:cNvPr>
          <p:cNvSpPr>
            <a:spLocks noChangeAspect="1"/>
          </p:cNvSpPr>
          <p:nvPr/>
        </p:nvSpPr>
        <p:spPr>
          <a:xfrm>
            <a:off x="4182597" y="4296291"/>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22" name="椭圆 221">
            <a:extLst>
              <a:ext uri="{FF2B5EF4-FFF2-40B4-BE49-F238E27FC236}">
                <a16:creationId xmlns:a16="http://schemas.microsoft.com/office/drawing/2014/main" id="{9E159012-00CC-4BB7-927B-41791065E453}"/>
              </a:ext>
            </a:extLst>
          </p:cNvPr>
          <p:cNvSpPr>
            <a:spLocks noChangeAspect="1"/>
          </p:cNvSpPr>
          <p:nvPr/>
        </p:nvSpPr>
        <p:spPr>
          <a:xfrm>
            <a:off x="4278821" y="4152283"/>
            <a:ext cx="72000" cy="72000"/>
          </a:xfrm>
          <a:prstGeom prst="ellipse">
            <a:avLst/>
          </a:prstGeom>
          <a:solidFill>
            <a:srgbClr val="47FAE0"/>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23" name="椭圆 222">
            <a:extLst>
              <a:ext uri="{FF2B5EF4-FFF2-40B4-BE49-F238E27FC236}">
                <a16:creationId xmlns:a16="http://schemas.microsoft.com/office/drawing/2014/main" id="{0EB4B54C-691D-4D6D-B8D5-4DAA8CE4417E}"/>
              </a:ext>
            </a:extLst>
          </p:cNvPr>
          <p:cNvSpPr>
            <a:spLocks noChangeAspect="1"/>
          </p:cNvSpPr>
          <p:nvPr/>
        </p:nvSpPr>
        <p:spPr>
          <a:xfrm>
            <a:off x="4386047" y="4016268"/>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24" name="椭圆 223">
            <a:extLst>
              <a:ext uri="{FF2B5EF4-FFF2-40B4-BE49-F238E27FC236}">
                <a16:creationId xmlns:a16="http://schemas.microsoft.com/office/drawing/2014/main" id="{5491505A-E126-4B19-93FE-F6840C748E5D}"/>
              </a:ext>
            </a:extLst>
          </p:cNvPr>
          <p:cNvSpPr>
            <a:spLocks noChangeAspect="1"/>
          </p:cNvSpPr>
          <p:nvPr/>
        </p:nvSpPr>
        <p:spPr>
          <a:xfrm>
            <a:off x="4503613" y="3889084"/>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25" name="椭圆 224">
            <a:extLst>
              <a:ext uri="{FF2B5EF4-FFF2-40B4-BE49-F238E27FC236}">
                <a16:creationId xmlns:a16="http://schemas.microsoft.com/office/drawing/2014/main" id="{88CE2D3B-83EC-47D9-8259-D94D27B82875}"/>
              </a:ext>
            </a:extLst>
          </p:cNvPr>
          <p:cNvSpPr>
            <a:spLocks noChangeAspect="1"/>
          </p:cNvSpPr>
          <p:nvPr/>
        </p:nvSpPr>
        <p:spPr>
          <a:xfrm>
            <a:off x="4630796" y="3771518"/>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26" name="椭圆 225">
            <a:extLst>
              <a:ext uri="{FF2B5EF4-FFF2-40B4-BE49-F238E27FC236}">
                <a16:creationId xmlns:a16="http://schemas.microsoft.com/office/drawing/2014/main" id="{6BD3AFC2-506E-48B7-9AE2-9D374224026D}"/>
              </a:ext>
            </a:extLst>
          </p:cNvPr>
          <p:cNvSpPr>
            <a:spLocks noChangeAspect="1"/>
          </p:cNvSpPr>
          <p:nvPr/>
        </p:nvSpPr>
        <p:spPr>
          <a:xfrm>
            <a:off x="4766811" y="3664292"/>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27" name="椭圆 226">
            <a:extLst>
              <a:ext uri="{FF2B5EF4-FFF2-40B4-BE49-F238E27FC236}">
                <a16:creationId xmlns:a16="http://schemas.microsoft.com/office/drawing/2014/main" id="{0A1D7F74-1DEB-4739-B6E5-35CEFEE56BFF}"/>
              </a:ext>
            </a:extLst>
          </p:cNvPr>
          <p:cNvSpPr>
            <a:spLocks noChangeAspect="1"/>
          </p:cNvSpPr>
          <p:nvPr/>
        </p:nvSpPr>
        <p:spPr>
          <a:xfrm>
            <a:off x="4910820" y="3568068"/>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28" name="椭圆 227">
            <a:extLst>
              <a:ext uri="{FF2B5EF4-FFF2-40B4-BE49-F238E27FC236}">
                <a16:creationId xmlns:a16="http://schemas.microsoft.com/office/drawing/2014/main" id="{242CF86F-82CB-4969-9BE9-E35E4906A624}"/>
              </a:ext>
            </a:extLst>
          </p:cNvPr>
          <p:cNvSpPr>
            <a:spLocks noChangeAspect="1"/>
          </p:cNvSpPr>
          <p:nvPr/>
        </p:nvSpPr>
        <p:spPr>
          <a:xfrm>
            <a:off x="5061934" y="3483440"/>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29" name="椭圆 228">
            <a:extLst>
              <a:ext uri="{FF2B5EF4-FFF2-40B4-BE49-F238E27FC236}">
                <a16:creationId xmlns:a16="http://schemas.microsoft.com/office/drawing/2014/main" id="{EB3E081B-21AB-4AB0-AD19-C9A270F9741D}"/>
              </a:ext>
            </a:extLst>
          </p:cNvPr>
          <p:cNvSpPr>
            <a:spLocks noChangeAspect="1"/>
          </p:cNvSpPr>
          <p:nvPr/>
        </p:nvSpPr>
        <p:spPr>
          <a:xfrm>
            <a:off x="5219223" y="3410929"/>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30" name="椭圆 229">
            <a:extLst>
              <a:ext uri="{FF2B5EF4-FFF2-40B4-BE49-F238E27FC236}">
                <a16:creationId xmlns:a16="http://schemas.microsoft.com/office/drawing/2014/main" id="{14D24478-9B11-4FBA-9CE2-411430253566}"/>
              </a:ext>
            </a:extLst>
          </p:cNvPr>
          <p:cNvSpPr>
            <a:spLocks noChangeAspect="1"/>
          </p:cNvSpPr>
          <p:nvPr/>
        </p:nvSpPr>
        <p:spPr>
          <a:xfrm>
            <a:off x="5381715" y="3350983"/>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31" name="椭圆 230">
            <a:extLst>
              <a:ext uri="{FF2B5EF4-FFF2-40B4-BE49-F238E27FC236}">
                <a16:creationId xmlns:a16="http://schemas.microsoft.com/office/drawing/2014/main" id="{2161B722-13AA-4878-B20B-419CDFDBFCE8}"/>
              </a:ext>
            </a:extLst>
          </p:cNvPr>
          <p:cNvSpPr>
            <a:spLocks noChangeAspect="1"/>
          </p:cNvSpPr>
          <p:nvPr/>
        </p:nvSpPr>
        <p:spPr>
          <a:xfrm>
            <a:off x="5548411" y="3303970"/>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32" name="椭圆 231">
            <a:extLst>
              <a:ext uri="{FF2B5EF4-FFF2-40B4-BE49-F238E27FC236}">
                <a16:creationId xmlns:a16="http://schemas.microsoft.com/office/drawing/2014/main" id="{764903EA-C4F0-4D52-BE2F-84B1DA8BEF80}"/>
              </a:ext>
            </a:extLst>
          </p:cNvPr>
          <p:cNvSpPr>
            <a:spLocks noChangeAspect="1"/>
          </p:cNvSpPr>
          <p:nvPr/>
        </p:nvSpPr>
        <p:spPr>
          <a:xfrm>
            <a:off x="5718280" y="3270181"/>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33" name="椭圆 232">
            <a:extLst>
              <a:ext uri="{FF2B5EF4-FFF2-40B4-BE49-F238E27FC236}">
                <a16:creationId xmlns:a16="http://schemas.microsoft.com/office/drawing/2014/main" id="{2E324A29-8129-4C61-A450-508CE8FE3F77}"/>
              </a:ext>
            </a:extLst>
          </p:cNvPr>
          <p:cNvSpPr>
            <a:spLocks noChangeAspect="1"/>
          </p:cNvSpPr>
          <p:nvPr/>
        </p:nvSpPr>
        <p:spPr>
          <a:xfrm>
            <a:off x="5890278" y="3249823"/>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34" name="椭圆 233">
            <a:extLst>
              <a:ext uri="{FF2B5EF4-FFF2-40B4-BE49-F238E27FC236}">
                <a16:creationId xmlns:a16="http://schemas.microsoft.com/office/drawing/2014/main" id="{8529E69B-28BF-4EFC-981E-E62D66B9BEB0}"/>
              </a:ext>
            </a:extLst>
          </p:cNvPr>
          <p:cNvSpPr>
            <a:spLocks noChangeAspect="1"/>
          </p:cNvSpPr>
          <p:nvPr/>
        </p:nvSpPr>
        <p:spPr>
          <a:xfrm>
            <a:off x="6063342" y="3243024"/>
            <a:ext cx="72000" cy="72000"/>
          </a:xfrm>
          <a:prstGeom prst="ellipse">
            <a:avLst/>
          </a:prstGeom>
          <a:solidFill>
            <a:srgbClr val="47FAE0"/>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35" name="椭圆 234">
            <a:extLst>
              <a:ext uri="{FF2B5EF4-FFF2-40B4-BE49-F238E27FC236}">
                <a16:creationId xmlns:a16="http://schemas.microsoft.com/office/drawing/2014/main" id="{60C9CA68-9C89-446D-A12C-59189FC5C50E}"/>
              </a:ext>
            </a:extLst>
          </p:cNvPr>
          <p:cNvSpPr>
            <a:spLocks noChangeAspect="1"/>
          </p:cNvSpPr>
          <p:nvPr/>
        </p:nvSpPr>
        <p:spPr>
          <a:xfrm>
            <a:off x="6236406" y="3249823"/>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36" name="椭圆 235">
            <a:extLst>
              <a:ext uri="{FF2B5EF4-FFF2-40B4-BE49-F238E27FC236}">
                <a16:creationId xmlns:a16="http://schemas.microsoft.com/office/drawing/2014/main" id="{C85D59CB-D416-40B3-8294-F799283E39F6}"/>
              </a:ext>
            </a:extLst>
          </p:cNvPr>
          <p:cNvSpPr>
            <a:spLocks noChangeAspect="1"/>
          </p:cNvSpPr>
          <p:nvPr/>
        </p:nvSpPr>
        <p:spPr>
          <a:xfrm>
            <a:off x="6408403" y="3270181"/>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37" name="椭圆 236">
            <a:extLst>
              <a:ext uri="{FF2B5EF4-FFF2-40B4-BE49-F238E27FC236}">
                <a16:creationId xmlns:a16="http://schemas.microsoft.com/office/drawing/2014/main" id="{EDC43BCC-EF88-4CAF-BFEB-BF6AC43B76AA}"/>
              </a:ext>
            </a:extLst>
          </p:cNvPr>
          <p:cNvSpPr>
            <a:spLocks noChangeAspect="1"/>
          </p:cNvSpPr>
          <p:nvPr/>
        </p:nvSpPr>
        <p:spPr>
          <a:xfrm>
            <a:off x="6578273" y="3303970"/>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38" name="椭圆 237">
            <a:extLst>
              <a:ext uri="{FF2B5EF4-FFF2-40B4-BE49-F238E27FC236}">
                <a16:creationId xmlns:a16="http://schemas.microsoft.com/office/drawing/2014/main" id="{59D144A3-429E-423B-9A20-D9EE4BD9866A}"/>
              </a:ext>
            </a:extLst>
          </p:cNvPr>
          <p:cNvSpPr>
            <a:spLocks noChangeAspect="1"/>
          </p:cNvSpPr>
          <p:nvPr/>
        </p:nvSpPr>
        <p:spPr>
          <a:xfrm>
            <a:off x="6744968" y="3350983"/>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39" name="椭圆 238">
            <a:extLst>
              <a:ext uri="{FF2B5EF4-FFF2-40B4-BE49-F238E27FC236}">
                <a16:creationId xmlns:a16="http://schemas.microsoft.com/office/drawing/2014/main" id="{6D92798C-1574-4AEE-B13A-8D6A5BB39636}"/>
              </a:ext>
            </a:extLst>
          </p:cNvPr>
          <p:cNvSpPr>
            <a:spLocks noChangeAspect="1"/>
          </p:cNvSpPr>
          <p:nvPr/>
        </p:nvSpPr>
        <p:spPr>
          <a:xfrm>
            <a:off x="6907461" y="3410929"/>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40" name="椭圆 239">
            <a:extLst>
              <a:ext uri="{FF2B5EF4-FFF2-40B4-BE49-F238E27FC236}">
                <a16:creationId xmlns:a16="http://schemas.microsoft.com/office/drawing/2014/main" id="{11F93AE7-EE82-4815-8A5F-E8C86CEBDE59}"/>
              </a:ext>
            </a:extLst>
          </p:cNvPr>
          <p:cNvSpPr>
            <a:spLocks noChangeAspect="1"/>
          </p:cNvSpPr>
          <p:nvPr/>
        </p:nvSpPr>
        <p:spPr>
          <a:xfrm>
            <a:off x="7064749" y="3483440"/>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41" name="椭圆 240">
            <a:extLst>
              <a:ext uri="{FF2B5EF4-FFF2-40B4-BE49-F238E27FC236}">
                <a16:creationId xmlns:a16="http://schemas.microsoft.com/office/drawing/2014/main" id="{05456807-F86C-448E-BE80-B91580197716}"/>
              </a:ext>
            </a:extLst>
          </p:cNvPr>
          <p:cNvSpPr>
            <a:spLocks noChangeAspect="1"/>
          </p:cNvSpPr>
          <p:nvPr/>
        </p:nvSpPr>
        <p:spPr>
          <a:xfrm>
            <a:off x="7215863" y="3568068"/>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42" name="椭圆 241">
            <a:extLst>
              <a:ext uri="{FF2B5EF4-FFF2-40B4-BE49-F238E27FC236}">
                <a16:creationId xmlns:a16="http://schemas.microsoft.com/office/drawing/2014/main" id="{C4FE5346-8653-4269-8C00-0ADBFE35EAAE}"/>
              </a:ext>
            </a:extLst>
          </p:cNvPr>
          <p:cNvSpPr>
            <a:spLocks noChangeAspect="1"/>
          </p:cNvSpPr>
          <p:nvPr/>
        </p:nvSpPr>
        <p:spPr>
          <a:xfrm>
            <a:off x="7359872" y="3664292"/>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43" name="椭圆 242">
            <a:extLst>
              <a:ext uri="{FF2B5EF4-FFF2-40B4-BE49-F238E27FC236}">
                <a16:creationId xmlns:a16="http://schemas.microsoft.com/office/drawing/2014/main" id="{67C916AE-A28D-4D9C-A323-77E42E09CB02}"/>
              </a:ext>
            </a:extLst>
          </p:cNvPr>
          <p:cNvSpPr>
            <a:spLocks noChangeAspect="1"/>
          </p:cNvSpPr>
          <p:nvPr/>
        </p:nvSpPr>
        <p:spPr>
          <a:xfrm>
            <a:off x="7495887" y="3771518"/>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44" name="椭圆 243">
            <a:extLst>
              <a:ext uri="{FF2B5EF4-FFF2-40B4-BE49-F238E27FC236}">
                <a16:creationId xmlns:a16="http://schemas.microsoft.com/office/drawing/2014/main" id="{B64B4175-FD3E-4F48-A2EE-F76773240A48}"/>
              </a:ext>
            </a:extLst>
          </p:cNvPr>
          <p:cNvSpPr>
            <a:spLocks noChangeAspect="1"/>
          </p:cNvSpPr>
          <p:nvPr/>
        </p:nvSpPr>
        <p:spPr>
          <a:xfrm>
            <a:off x="7623070" y="3889084"/>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45" name="椭圆 244">
            <a:extLst>
              <a:ext uri="{FF2B5EF4-FFF2-40B4-BE49-F238E27FC236}">
                <a16:creationId xmlns:a16="http://schemas.microsoft.com/office/drawing/2014/main" id="{6E09802A-DA87-4E57-A4C9-1E0F02397EC3}"/>
              </a:ext>
            </a:extLst>
          </p:cNvPr>
          <p:cNvSpPr>
            <a:spLocks noChangeAspect="1"/>
          </p:cNvSpPr>
          <p:nvPr/>
        </p:nvSpPr>
        <p:spPr>
          <a:xfrm>
            <a:off x="7740638" y="4016268"/>
            <a:ext cx="72000" cy="72000"/>
          </a:xfrm>
          <a:prstGeom prst="ellipse">
            <a:avLst/>
          </a:prstGeom>
          <a:solidFill>
            <a:srgbClr val="47FAE0"/>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46" name="椭圆 245">
            <a:extLst>
              <a:ext uri="{FF2B5EF4-FFF2-40B4-BE49-F238E27FC236}">
                <a16:creationId xmlns:a16="http://schemas.microsoft.com/office/drawing/2014/main" id="{D04D4ADF-326C-4FCF-B986-5404AE32DEDC}"/>
              </a:ext>
            </a:extLst>
          </p:cNvPr>
          <p:cNvSpPr>
            <a:spLocks noChangeAspect="1"/>
          </p:cNvSpPr>
          <p:nvPr/>
        </p:nvSpPr>
        <p:spPr>
          <a:xfrm>
            <a:off x="7847863" y="4152283"/>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47" name="椭圆 246">
            <a:extLst>
              <a:ext uri="{FF2B5EF4-FFF2-40B4-BE49-F238E27FC236}">
                <a16:creationId xmlns:a16="http://schemas.microsoft.com/office/drawing/2014/main" id="{7F3A8990-5285-4A6E-A8C2-A946080AD1A9}"/>
              </a:ext>
            </a:extLst>
          </p:cNvPr>
          <p:cNvSpPr>
            <a:spLocks noChangeAspect="1"/>
          </p:cNvSpPr>
          <p:nvPr/>
        </p:nvSpPr>
        <p:spPr>
          <a:xfrm>
            <a:off x="7944086" y="4296291"/>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48" name="椭圆 247">
            <a:extLst>
              <a:ext uri="{FF2B5EF4-FFF2-40B4-BE49-F238E27FC236}">
                <a16:creationId xmlns:a16="http://schemas.microsoft.com/office/drawing/2014/main" id="{F73F1B0A-9FE6-482B-9A66-6C780766B5CB}"/>
              </a:ext>
            </a:extLst>
          </p:cNvPr>
          <p:cNvSpPr>
            <a:spLocks noChangeAspect="1"/>
          </p:cNvSpPr>
          <p:nvPr/>
        </p:nvSpPr>
        <p:spPr>
          <a:xfrm>
            <a:off x="8028715" y="4447406"/>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49" name="椭圆 248">
            <a:extLst>
              <a:ext uri="{FF2B5EF4-FFF2-40B4-BE49-F238E27FC236}">
                <a16:creationId xmlns:a16="http://schemas.microsoft.com/office/drawing/2014/main" id="{745D7925-B37C-4BC5-B739-8E53D3FBF194}"/>
              </a:ext>
            </a:extLst>
          </p:cNvPr>
          <p:cNvSpPr>
            <a:spLocks noChangeAspect="1"/>
          </p:cNvSpPr>
          <p:nvPr/>
        </p:nvSpPr>
        <p:spPr>
          <a:xfrm>
            <a:off x="8101226" y="4604694"/>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50" name="椭圆 249">
            <a:extLst>
              <a:ext uri="{FF2B5EF4-FFF2-40B4-BE49-F238E27FC236}">
                <a16:creationId xmlns:a16="http://schemas.microsoft.com/office/drawing/2014/main" id="{B9341ACB-A1D3-4BEA-8D3F-4BFE85AB3B8B}"/>
              </a:ext>
            </a:extLst>
          </p:cNvPr>
          <p:cNvSpPr>
            <a:spLocks noChangeAspect="1"/>
          </p:cNvSpPr>
          <p:nvPr/>
        </p:nvSpPr>
        <p:spPr>
          <a:xfrm>
            <a:off x="8161172" y="4767187"/>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51" name="椭圆 250">
            <a:extLst>
              <a:ext uri="{FF2B5EF4-FFF2-40B4-BE49-F238E27FC236}">
                <a16:creationId xmlns:a16="http://schemas.microsoft.com/office/drawing/2014/main" id="{FE3DBCAB-BE74-463C-9E26-7FB9E7C9386B}"/>
              </a:ext>
            </a:extLst>
          </p:cNvPr>
          <p:cNvSpPr>
            <a:spLocks noChangeAspect="1"/>
          </p:cNvSpPr>
          <p:nvPr/>
        </p:nvSpPr>
        <p:spPr>
          <a:xfrm>
            <a:off x="8208185" y="4933882"/>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52" name="椭圆 251">
            <a:extLst>
              <a:ext uri="{FF2B5EF4-FFF2-40B4-BE49-F238E27FC236}">
                <a16:creationId xmlns:a16="http://schemas.microsoft.com/office/drawing/2014/main" id="{FDC489AA-DE6D-470E-ACB8-8F1DC013EBA2}"/>
              </a:ext>
            </a:extLst>
          </p:cNvPr>
          <p:cNvSpPr>
            <a:spLocks noChangeAspect="1"/>
          </p:cNvSpPr>
          <p:nvPr/>
        </p:nvSpPr>
        <p:spPr>
          <a:xfrm>
            <a:off x="8241974" y="5103752"/>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53" name="椭圆 252">
            <a:extLst>
              <a:ext uri="{FF2B5EF4-FFF2-40B4-BE49-F238E27FC236}">
                <a16:creationId xmlns:a16="http://schemas.microsoft.com/office/drawing/2014/main" id="{848E89DD-A6BD-41E0-92CF-382B016C6868}"/>
              </a:ext>
            </a:extLst>
          </p:cNvPr>
          <p:cNvSpPr>
            <a:spLocks noChangeAspect="1"/>
          </p:cNvSpPr>
          <p:nvPr/>
        </p:nvSpPr>
        <p:spPr>
          <a:xfrm>
            <a:off x="8262331" y="5275749"/>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54" name="椭圆 253">
            <a:extLst>
              <a:ext uri="{FF2B5EF4-FFF2-40B4-BE49-F238E27FC236}">
                <a16:creationId xmlns:a16="http://schemas.microsoft.com/office/drawing/2014/main" id="{3C9CEB34-C306-4686-ACE9-3598BE5E7D45}"/>
              </a:ext>
            </a:extLst>
          </p:cNvPr>
          <p:cNvSpPr>
            <a:spLocks noChangeAspect="1"/>
          </p:cNvSpPr>
          <p:nvPr/>
        </p:nvSpPr>
        <p:spPr>
          <a:xfrm>
            <a:off x="8269132" y="5448813"/>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55" name="椭圆 254">
            <a:extLst>
              <a:ext uri="{FF2B5EF4-FFF2-40B4-BE49-F238E27FC236}">
                <a16:creationId xmlns:a16="http://schemas.microsoft.com/office/drawing/2014/main" id="{D39D4ED5-D52D-4601-82F3-1FDF2D5AC059}"/>
              </a:ext>
            </a:extLst>
          </p:cNvPr>
          <p:cNvSpPr>
            <a:spLocks noChangeAspect="1"/>
          </p:cNvSpPr>
          <p:nvPr/>
        </p:nvSpPr>
        <p:spPr>
          <a:xfrm>
            <a:off x="8262331" y="5621877"/>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56" name="椭圆 255">
            <a:extLst>
              <a:ext uri="{FF2B5EF4-FFF2-40B4-BE49-F238E27FC236}">
                <a16:creationId xmlns:a16="http://schemas.microsoft.com/office/drawing/2014/main" id="{BCE7EBD5-AF7E-439F-B8CF-6B38520EE19E}"/>
              </a:ext>
            </a:extLst>
          </p:cNvPr>
          <p:cNvSpPr>
            <a:spLocks noChangeAspect="1"/>
          </p:cNvSpPr>
          <p:nvPr/>
        </p:nvSpPr>
        <p:spPr>
          <a:xfrm>
            <a:off x="8241974" y="5793875"/>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57" name="椭圆 256">
            <a:extLst>
              <a:ext uri="{FF2B5EF4-FFF2-40B4-BE49-F238E27FC236}">
                <a16:creationId xmlns:a16="http://schemas.microsoft.com/office/drawing/2014/main" id="{29FD33DA-E2A1-4149-A7D3-D8828D033ED3}"/>
              </a:ext>
            </a:extLst>
          </p:cNvPr>
          <p:cNvSpPr>
            <a:spLocks noChangeAspect="1"/>
          </p:cNvSpPr>
          <p:nvPr/>
        </p:nvSpPr>
        <p:spPr>
          <a:xfrm>
            <a:off x="8208185" y="5963745"/>
            <a:ext cx="72000" cy="72000"/>
          </a:xfrm>
          <a:prstGeom prst="ellipse">
            <a:avLst/>
          </a:prstGeom>
          <a:solidFill>
            <a:srgbClr val="47FAE0"/>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58" name="椭圆 257">
            <a:extLst>
              <a:ext uri="{FF2B5EF4-FFF2-40B4-BE49-F238E27FC236}">
                <a16:creationId xmlns:a16="http://schemas.microsoft.com/office/drawing/2014/main" id="{80F5B825-62D8-4A7C-81D4-F09D48D1D056}"/>
              </a:ext>
            </a:extLst>
          </p:cNvPr>
          <p:cNvSpPr>
            <a:spLocks noChangeAspect="1"/>
          </p:cNvSpPr>
          <p:nvPr/>
        </p:nvSpPr>
        <p:spPr>
          <a:xfrm>
            <a:off x="3918498" y="5963745"/>
            <a:ext cx="72000" cy="72000"/>
          </a:xfrm>
          <a:prstGeom prst="ellipse">
            <a:avLst/>
          </a:prstGeom>
          <a:solidFill>
            <a:srgbClr val="47FAE0"/>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59" name="椭圆 258">
            <a:extLst>
              <a:ext uri="{FF2B5EF4-FFF2-40B4-BE49-F238E27FC236}">
                <a16:creationId xmlns:a16="http://schemas.microsoft.com/office/drawing/2014/main" id="{BD329FB4-F668-4BC5-BAA2-47170D614BEB}"/>
              </a:ext>
            </a:extLst>
          </p:cNvPr>
          <p:cNvSpPr>
            <a:spLocks noChangeAspect="1"/>
          </p:cNvSpPr>
          <p:nvPr/>
        </p:nvSpPr>
        <p:spPr>
          <a:xfrm>
            <a:off x="3884709" y="5793875"/>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sp>
        <p:nvSpPr>
          <p:cNvPr id="260" name="椭圆 259">
            <a:extLst>
              <a:ext uri="{FF2B5EF4-FFF2-40B4-BE49-F238E27FC236}">
                <a16:creationId xmlns:a16="http://schemas.microsoft.com/office/drawing/2014/main" id="{892CDE0C-ADDA-4D38-8425-1EA9E85FB2AD}"/>
              </a:ext>
            </a:extLst>
          </p:cNvPr>
          <p:cNvSpPr>
            <a:spLocks noChangeAspect="1"/>
          </p:cNvSpPr>
          <p:nvPr/>
        </p:nvSpPr>
        <p:spPr>
          <a:xfrm>
            <a:off x="3864352" y="5621877"/>
            <a:ext cx="72000" cy="72000"/>
          </a:xfrm>
          <a:prstGeom prst="ellipse">
            <a:avLst/>
          </a:prstGeom>
          <a:solidFill>
            <a:srgbClr val="288FA1">
              <a:alpha val="42000"/>
            </a:srgbClr>
          </a:solidFill>
          <a:ln w="6350" cap="flat" cmpd="sng" algn="ctr">
            <a:noFill/>
            <a:prstDash val="solid"/>
            <a:miter lim="800000"/>
          </a:ln>
          <a:effectLst>
            <a:innerShdw blurRad="762000">
              <a:srgbClr val="0C65CB">
                <a:alpha val="46000"/>
              </a:srgbClr>
            </a:innerShdw>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M"/>
              <a:ea typeface="微软雅黑"/>
              <a:cs typeface="+mn-cs"/>
            </a:endParaRPr>
          </a:p>
        </p:txBody>
      </p:sp>
      <p:grpSp>
        <p:nvGrpSpPr>
          <p:cNvPr id="261" name="组合 260">
            <a:extLst>
              <a:ext uri="{FF2B5EF4-FFF2-40B4-BE49-F238E27FC236}">
                <a16:creationId xmlns:a16="http://schemas.microsoft.com/office/drawing/2014/main" id="{1F9BAFB0-0A1F-4FF8-8CDE-45234A93F031}"/>
              </a:ext>
            </a:extLst>
          </p:cNvPr>
          <p:cNvGrpSpPr/>
          <p:nvPr/>
        </p:nvGrpSpPr>
        <p:grpSpPr>
          <a:xfrm>
            <a:off x="5268393" y="4242351"/>
            <a:ext cx="1655213" cy="1655213"/>
            <a:chOff x="1939406" y="2997750"/>
            <a:chExt cx="1655213" cy="1655213"/>
          </a:xfrm>
        </p:grpSpPr>
        <p:grpSp>
          <p:nvGrpSpPr>
            <p:cNvPr id="262" name="组合 261">
              <a:extLst>
                <a:ext uri="{FF2B5EF4-FFF2-40B4-BE49-F238E27FC236}">
                  <a16:creationId xmlns:a16="http://schemas.microsoft.com/office/drawing/2014/main" id="{2DE8E7BC-BA7E-4288-A223-DFCC7B358823}"/>
                </a:ext>
              </a:extLst>
            </p:cNvPr>
            <p:cNvGrpSpPr>
              <a:grpSpLocks noChangeAspect="1"/>
            </p:cNvGrpSpPr>
            <p:nvPr/>
          </p:nvGrpSpPr>
          <p:grpSpPr>
            <a:xfrm>
              <a:off x="1939406" y="2997750"/>
              <a:ext cx="1655213" cy="1655213"/>
              <a:chOff x="2569676" y="741967"/>
              <a:chExt cx="2432747" cy="2432747"/>
            </a:xfrm>
          </p:grpSpPr>
          <p:grpSp>
            <p:nvGrpSpPr>
              <p:cNvPr id="264" name="组合 263">
                <a:extLst>
                  <a:ext uri="{FF2B5EF4-FFF2-40B4-BE49-F238E27FC236}">
                    <a16:creationId xmlns:a16="http://schemas.microsoft.com/office/drawing/2014/main" id="{50A2E3FC-446F-430C-8A38-B9402B0595A3}"/>
                  </a:ext>
                </a:extLst>
              </p:cNvPr>
              <p:cNvGrpSpPr>
                <a:grpSpLocks noChangeAspect="1"/>
              </p:cNvGrpSpPr>
              <p:nvPr/>
            </p:nvGrpSpPr>
            <p:grpSpPr>
              <a:xfrm>
                <a:off x="2878186" y="1043146"/>
                <a:ext cx="1815727" cy="1830388"/>
                <a:chOff x="4740275" y="4416425"/>
                <a:chExt cx="1376363" cy="1387476"/>
              </a:xfrm>
            </p:grpSpPr>
            <p:sp>
              <p:nvSpPr>
                <p:cNvPr id="277" name="Freeform 277">
                  <a:extLst>
                    <a:ext uri="{FF2B5EF4-FFF2-40B4-BE49-F238E27FC236}">
                      <a16:creationId xmlns:a16="http://schemas.microsoft.com/office/drawing/2014/main" id="{6A7A279B-4CC2-4280-BF0B-492745391C53}"/>
                    </a:ext>
                  </a:extLst>
                </p:cNvPr>
                <p:cNvSpPr>
                  <a:spLocks/>
                </p:cNvSpPr>
                <p:nvPr/>
              </p:nvSpPr>
              <p:spPr bwMode="auto">
                <a:xfrm>
                  <a:off x="4754563" y="4437063"/>
                  <a:ext cx="657225" cy="652463"/>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78" name="Freeform 278">
                  <a:extLst>
                    <a:ext uri="{FF2B5EF4-FFF2-40B4-BE49-F238E27FC236}">
                      <a16:creationId xmlns:a16="http://schemas.microsoft.com/office/drawing/2014/main" id="{5C332D7D-B700-468C-8F8F-6429E2593D88}"/>
                    </a:ext>
                  </a:extLst>
                </p:cNvPr>
                <p:cNvSpPr>
                  <a:spLocks/>
                </p:cNvSpPr>
                <p:nvPr/>
              </p:nvSpPr>
              <p:spPr bwMode="auto">
                <a:xfrm>
                  <a:off x="4811713" y="4494213"/>
                  <a:ext cx="254000" cy="247650"/>
                </a:xfrm>
                <a:custGeom>
                  <a:avLst/>
                  <a:gdLst>
                    <a:gd name="T0" fmla="*/ 36 w 36"/>
                    <a:gd name="T1" fmla="*/ 4 h 35"/>
                    <a:gd name="T2" fmla="*/ 35 w 36"/>
                    <a:gd name="T3" fmla="*/ 5 h 35"/>
                    <a:gd name="T4" fmla="*/ 33 w 36"/>
                    <a:gd name="T5" fmla="*/ 6 h 35"/>
                    <a:gd name="T6" fmla="*/ 31 w 36"/>
                    <a:gd name="T7" fmla="*/ 8 h 35"/>
                    <a:gd name="T8" fmla="*/ 25 w 36"/>
                    <a:gd name="T9" fmla="*/ 12 h 35"/>
                    <a:gd name="T10" fmla="*/ 19 w 36"/>
                    <a:gd name="T11" fmla="*/ 18 h 35"/>
                    <a:gd name="T12" fmla="*/ 13 w 36"/>
                    <a:gd name="T13" fmla="*/ 24 h 35"/>
                    <a:gd name="T14" fmla="*/ 11 w 36"/>
                    <a:gd name="T15" fmla="*/ 27 h 35"/>
                    <a:gd name="T16" fmla="*/ 9 w 36"/>
                    <a:gd name="T17" fmla="*/ 29 h 35"/>
                    <a:gd name="T18" fmla="*/ 6 w 36"/>
                    <a:gd name="T19" fmla="*/ 33 h 35"/>
                    <a:gd name="T20" fmla="*/ 5 w 36"/>
                    <a:gd name="T21" fmla="*/ 35 h 35"/>
                    <a:gd name="T22" fmla="*/ 3 w 36"/>
                    <a:gd name="T23" fmla="*/ 25 h 35"/>
                    <a:gd name="T24" fmla="*/ 6 w 36"/>
                    <a:gd name="T25" fmla="*/ 21 h 35"/>
                    <a:gd name="T26" fmla="*/ 10 w 36"/>
                    <a:gd name="T27" fmla="*/ 17 h 35"/>
                    <a:gd name="T28" fmla="*/ 14 w 36"/>
                    <a:gd name="T29" fmla="*/ 12 h 35"/>
                    <a:gd name="T30" fmla="*/ 18 w 36"/>
                    <a:gd name="T31" fmla="*/ 8 h 35"/>
                    <a:gd name="T32" fmla="*/ 22 w 36"/>
                    <a:gd name="T33" fmla="*/ 5 h 35"/>
                    <a:gd name="T34" fmla="*/ 27 w 36"/>
                    <a:gd name="T35" fmla="*/ 2 h 35"/>
                    <a:gd name="T36" fmla="*/ 29 w 36"/>
                    <a:gd name="T37" fmla="*/ 0 h 35"/>
                    <a:gd name="T38" fmla="*/ 32 w 36"/>
                    <a:gd name="T39" fmla="*/ 1 h 35"/>
                    <a:gd name="T40" fmla="*/ 36 w 36"/>
                    <a:gd name="T41"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5">
                      <a:moveTo>
                        <a:pt x="36" y="4"/>
                      </a:moveTo>
                      <a:cubicBezTo>
                        <a:pt x="36" y="4"/>
                        <a:pt x="36" y="4"/>
                        <a:pt x="35" y="5"/>
                      </a:cubicBezTo>
                      <a:cubicBezTo>
                        <a:pt x="34" y="5"/>
                        <a:pt x="34" y="5"/>
                        <a:pt x="33" y="6"/>
                      </a:cubicBezTo>
                      <a:cubicBezTo>
                        <a:pt x="32" y="6"/>
                        <a:pt x="31" y="7"/>
                        <a:pt x="31" y="8"/>
                      </a:cubicBezTo>
                      <a:cubicBezTo>
                        <a:pt x="29" y="9"/>
                        <a:pt x="27" y="10"/>
                        <a:pt x="25" y="12"/>
                      </a:cubicBezTo>
                      <a:cubicBezTo>
                        <a:pt x="23" y="14"/>
                        <a:pt x="21" y="16"/>
                        <a:pt x="19" y="18"/>
                      </a:cubicBezTo>
                      <a:cubicBezTo>
                        <a:pt x="17" y="20"/>
                        <a:pt x="15" y="22"/>
                        <a:pt x="13" y="24"/>
                      </a:cubicBezTo>
                      <a:cubicBezTo>
                        <a:pt x="12" y="25"/>
                        <a:pt x="12" y="26"/>
                        <a:pt x="11" y="27"/>
                      </a:cubicBezTo>
                      <a:cubicBezTo>
                        <a:pt x="10" y="27"/>
                        <a:pt x="10" y="28"/>
                        <a:pt x="9" y="29"/>
                      </a:cubicBezTo>
                      <a:cubicBezTo>
                        <a:pt x="8" y="31"/>
                        <a:pt x="7" y="32"/>
                        <a:pt x="6" y="33"/>
                      </a:cubicBezTo>
                      <a:cubicBezTo>
                        <a:pt x="5" y="34"/>
                        <a:pt x="5" y="35"/>
                        <a:pt x="5" y="35"/>
                      </a:cubicBezTo>
                      <a:cubicBezTo>
                        <a:pt x="2" y="33"/>
                        <a:pt x="0" y="28"/>
                        <a:pt x="3" y="25"/>
                      </a:cubicBezTo>
                      <a:cubicBezTo>
                        <a:pt x="3" y="25"/>
                        <a:pt x="4" y="24"/>
                        <a:pt x="6" y="21"/>
                      </a:cubicBezTo>
                      <a:cubicBezTo>
                        <a:pt x="7" y="20"/>
                        <a:pt x="8" y="18"/>
                        <a:pt x="10" y="17"/>
                      </a:cubicBezTo>
                      <a:cubicBezTo>
                        <a:pt x="11" y="16"/>
                        <a:pt x="12" y="14"/>
                        <a:pt x="14" y="12"/>
                      </a:cubicBezTo>
                      <a:cubicBezTo>
                        <a:pt x="15" y="11"/>
                        <a:pt x="17" y="10"/>
                        <a:pt x="18" y="8"/>
                      </a:cubicBezTo>
                      <a:cubicBezTo>
                        <a:pt x="20" y="7"/>
                        <a:pt x="21" y="6"/>
                        <a:pt x="22" y="5"/>
                      </a:cubicBezTo>
                      <a:cubicBezTo>
                        <a:pt x="25" y="3"/>
                        <a:pt x="27" y="2"/>
                        <a:pt x="27" y="2"/>
                      </a:cubicBezTo>
                      <a:cubicBezTo>
                        <a:pt x="27" y="1"/>
                        <a:pt x="28" y="1"/>
                        <a:pt x="29" y="0"/>
                      </a:cubicBezTo>
                      <a:cubicBezTo>
                        <a:pt x="30" y="0"/>
                        <a:pt x="31" y="0"/>
                        <a:pt x="32" y="1"/>
                      </a:cubicBezTo>
                      <a:cubicBezTo>
                        <a:pt x="34" y="1"/>
                        <a:pt x="35" y="2"/>
                        <a:pt x="36"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79" name="Freeform 279">
                  <a:extLst>
                    <a:ext uri="{FF2B5EF4-FFF2-40B4-BE49-F238E27FC236}">
                      <a16:creationId xmlns:a16="http://schemas.microsoft.com/office/drawing/2014/main" id="{7EE70645-FBE8-41F8-AFCC-031272114BC0}"/>
                    </a:ext>
                  </a:extLst>
                </p:cNvPr>
                <p:cNvSpPr>
                  <a:spLocks/>
                </p:cNvSpPr>
                <p:nvPr/>
              </p:nvSpPr>
              <p:spPr bwMode="auto">
                <a:xfrm>
                  <a:off x="4840288" y="4735513"/>
                  <a:ext cx="76200" cy="127000"/>
                </a:xfrm>
                <a:custGeom>
                  <a:avLst/>
                  <a:gdLst>
                    <a:gd name="T0" fmla="*/ 11 w 11"/>
                    <a:gd name="T1" fmla="*/ 1 h 18"/>
                    <a:gd name="T2" fmla="*/ 11 w 11"/>
                    <a:gd name="T3" fmla="*/ 2 h 18"/>
                    <a:gd name="T4" fmla="*/ 10 w 11"/>
                    <a:gd name="T5" fmla="*/ 4 h 18"/>
                    <a:gd name="T6" fmla="*/ 6 w 11"/>
                    <a:gd name="T7" fmla="*/ 10 h 18"/>
                    <a:gd name="T8" fmla="*/ 3 w 11"/>
                    <a:gd name="T9" fmla="*/ 16 h 18"/>
                    <a:gd name="T10" fmla="*/ 2 w 11"/>
                    <a:gd name="T11" fmla="*/ 18 h 18"/>
                    <a:gd name="T12" fmla="*/ 2 w 11"/>
                    <a:gd name="T13" fmla="*/ 18 h 18"/>
                    <a:gd name="T14" fmla="*/ 0 w 11"/>
                    <a:gd name="T15" fmla="*/ 18 h 18"/>
                    <a:gd name="T16" fmla="*/ 0 w 11"/>
                    <a:gd name="T17" fmla="*/ 17 h 18"/>
                    <a:gd name="T18" fmla="*/ 1 w 11"/>
                    <a:gd name="T19" fmla="*/ 15 h 18"/>
                    <a:gd name="T20" fmla="*/ 4 w 11"/>
                    <a:gd name="T21" fmla="*/ 9 h 18"/>
                    <a:gd name="T22" fmla="*/ 8 w 11"/>
                    <a:gd name="T23" fmla="*/ 3 h 18"/>
                    <a:gd name="T24" fmla="*/ 9 w 11"/>
                    <a:gd name="T25" fmla="*/ 1 h 18"/>
                    <a:gd name="T26" fmla="*/ 10 w 11"/>
                    <a:gd name="T27" fmla="*/ 0 h 18"/>
                    <a:gd name="T28" fmla="*/ 11 w 11"/>
                    <a:gd name="T2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8">
                      <a:moveTo>
                        <a:pt x="11" y="1"/>
                      </a:moveTo>
                      <a:cubicBezTo>
                        <a:pt x="11" y="1"/>
                        <a:pt x="11" y="1"/>
                        <a:pt x="11" y="2"/>
                      </a:cubicBezTo>
                      <a:cubicBezTo>
                        <a:pt x="11" y="2"/>
                        <a:pt x="10" y="3"/>
                        <a:pt x="10" y="4"/>
                      </a:cubicBezTo>
                      <a:cubicBezTo>
                        <a:pt x="9" y="5"/>
                        <a:pt x="7" y="7"/>
                        <a:pt x="6" y="10"/>
                      </a:cubicBezTo>
                      <a:cubicBezTo>
                        <a:pt x="5" y="12"/>
                        <a:pt x="4" y="14"/>
                        <a:pt x="3" y="16"/>
                      </a:cubicBezTo>
                      <a:cubicBezTo>
                        <a:pt x="3" y="17"/>
                        <a:pt x="2" y="17"/>
                        <a:pt x="2" y="18"/>
                      </a:cubicBezTo>
                      <a:cubicBezTo>
                        <a:pt x="2" y="18"/>
                        <a:pt x="2" y="18"/>
                        <a:pt x="2" y="18"/>
                      </a:cubicBezTo>
                      <a:cubicBezTo>
                        <a:pt x="0" y="18"/>
                        <a:pt x="0" y="18"/>
                        <a:pt x="0" y="18"/>
                      </a:cubicBezTo>
                      <a:cubicBezTo>
                        <a:pt x="0" y="18"/>
                        <a:pt x="0" y="17"/>
                        <a:pt x="0" y="17"/>
                      </a:cubicBezTo>
                      <a:cubicBezTo>
                        <a:pt x="0" y="16"/>
                        <a:pt x="1" y="16"/>
                        <a:pt x="1" y="15"/>
                      </a:cubicBezTo>
                      <a:cubicBezTo>
                        <a:pt x="2" y="13"/>
                        <a:pt x="3" y="11"/>
                        <a:pt x="4" y="9"/>
                      </a:cubicBezTo>
                      <a:cubicBezTo>
                        <a:pt x="6" y="6"/>
                        <a:pt x="7" y="4"/>
                        <a:pt x="8" y="3"/>
                      </a:cubicBezTo>
                      <a:cubicBezTo>
                        <a:pt x="8" y="2"/>
                        <a:pt x="9" y="1"/>
                        <a:pt x="9" y="1"/>
                      </a:cubicBezTo>
                      <a:cubicBezTo>
                        <a:pt x="10" y="0"/>
                        <a:pt x="10" y="0"/>
                        <a:pt x="10" y="0"/>
                      </a:cubicBezTo>
                      <a:lnTo>
                        <a:pt x="11" y="1"/>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80" name="Freeform 280">
                  <a:extLst>
                    <a:ext uri="{FF2B5EF4-FFF2-40B4-BE49-F238E27FC236}">
                      <a16:creationId xmlns:a16="http://schemas.microsoft.com/office/drawing/2014/main" id="{9B428AEE-8798-47BF-B842-53B6B1A3071B}"/>
                    </a:ext>
                  </a:extLst>
                </p:cNvPr>
                <p:cNvSpPr>
                  <a:spLocks/>
                </p:cNvSpPr>
                <p:nvPr/>
              </p:nvSpPr>
              <p:spPr bwMode="auto">
                <a:xfrm>
                  <a:off x="5057775" y="4514850"/>
                  <a:ext cx="134938" cy="77788"/>
                </a:xfrm>
                <a:custGeom>
                  <a:avLst/>
                  <a:gdLst>
                    <a:gd name="T0" fmla="*/ 19 w 19"/>
                    <a:gd name="T1" fmla="*/ 2 h 11"/>
                    <a:gd name="T2" fmla="*/ 18 w 19"/>
                    <a:gd name="T3" fmla="*/ 2 h 11"/>
                    <a:gd name="T4" fmla="*/ 16 w 19"/>
                    <a:gd name="T5" fmla="*/ 3 h 11"/>
                    <a:gd name="T6" fmla="*/ 10 w 19"/>
                    <a:gd name="T7" fmla="*/ 6 h 11"/>
                    <a:gd name="T8" fmla="*/ 4 w 19"/>
                    <a:gd name="T9" fmla="*/ 9 h 11"/>
                    <a:gd name="T10" fmla="*/ 2 w 19"/>
                    <a:gd name="T11" fmla="*/ 11 h 11"/>
                    <a:gd name="T12" fmla="*/ 2 w 19"/>
                    <a:gd name="T13" fmla="*/ 11 h 11"/>
                    <a:gd name="T14" fmla="*/ 0 w 19"/>
                    <a:gd name="T15" fmla="*/ 9 h 11"/>
                    <a:gd name="T16" fmla="*/ 1 w 19"/>
                    <a:gd name="T17" fmla="*/ 9 h 11"/>
                    <a:gd name="T18" fmla="*/ 3 w 19"/>
                    <a:gd name="T19" fmla="*/ 8 h 11"/>
                    <a:gd name="T20" fmla="*/ 9 w 19"/>
                    <a:gd name="T21" fmla="*/ 4 h 11"/>
                    <a:gd name="T22" fmla="*/ 15 w 19"/>
                    <a:gd name="T23" fmla="*/ 1 h 11"/>
                    <a:gd name="T24" fmla="*/ 17 w 19"/>
                    <a:gd name="T25" fmla="*/ 0 h 11"/>
                    <a:gd name="T26" fmla="*/ 18 w 19"/>
                    <a:gd name="T27" fmla="*/ 0 h 11"/>
                    <a:gd name="T28" fmla="*/ 19 w 19"/>
                    <a:gd name="T29"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11">
                      <a:moveTo>
                        <a:pt x="19" y="2"/>
                      </a:moveTo>
                      <a:cubicBezTo>
                        <a:pt x="19" y="2"/>
                        <a:pt x="19" y="2"/>
                        <a:pt x="18" y="2"/>
                      </a:cubicBezTo>
                      <a:cubicBezTo>
                        <a:pt x="18" y="2"/>
                        <a:pt x="17" y="2"/>
                        <a:pt x="16" y="3"/>
                      </a:cubicBezTo>
                      <a:cubicBezTo>
                        <a:pt x="14" y="4"/>
                        <a:pt x="12" y="5"/>
                        <a:pt x="10" y="6"/>
                      </a:cubicBezTo>
                      <a:cubicBezTo>
                        <a:pt x="8" y="7"/>
                        <a:pt x="6" y="8"/>
                        <a:pt x="4" y="9"/>
                      </a:cubicBezTo>
                      <a:cubicBezTo>
                        <a:pt x="3" y="10"/>
                        <a:pt x="3" y="10"/>
                        <a:pt x="2" y="11"/>
                      </a:cubicBezTo>
                      <a:cubicBezTo>
                        <a:pt x="2" y="11"/>
                        <a:pt x="2" y="11"/>
                        <a:pt x="2" y="11"/>
                      </a:cubicBezTo>
                      <a:cubicBezTo>
                        <a:pt x="0" y="9"/>
                        <a:pt x="0" y="9"/>
                        <a:pt x="0" y="9"/>
                      </a:cubicBezTo>
                      <a:cubicBezTo>
                        <a:pt x="0" y="9"/>
                        <a:pt x="1" y="9"/>
                        <a:pt x="1" y="9"/>
                      </a:cubicBezTo>
                      <a:cubicBezTo>
                        <a:pt x="2" y="9"/>
                        <a:pt x="2" y="8"/>
                        <a:pt x="3" y="8"/>
                      </a:cubicBezTo>
                      <a:cubicBezTo>
                        <a:pt x="5" y="7"/>
                        <a:pt x="7" y="5"/>
                        <a:pt x="9" y="4"/>
                      </a:cubicBezTo>
                      <a:cubicBezTo>
                        <a:pt x="11" y="3"/>
                        <a:pt x="14" y="2"/>
                        <a:pt x="15" y="1"/>
                      </a:cubicBezTo>
                      <a:cubicBezTo>
                        <a:pt x="16" y="1"/>
                        <a:pt x="17" y="0"/>
                        <a:pt x="17" y="0"/>
                      </a:cubicBezTo>
                      <a:cubicBezTo>
                        <a:pt x="18" y="0"/>
                        <a:pt x="18" y="0"/>
                        <a:pt x="18" y="0"/>
                      </a:cubicBezTo>
                      <a:lnTo>
                        <a:pt x="19"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81" name="Freeform 281">
                  <a:extLst>
                    <a:ext uri="{FF2B5EF4-FFF2-40B4-BE49-F238E27FC236}">
                      <a16:creationId xmlns:a16="http://schemas.microsoft.com/office/drawing/2014/main" id="{9CDBF883-214B-4C21-A1E3-AD5F70E4B9A9}"/>
                    </a:ext>
                  </a:extLst>
                </p:cNvPr>
                <p:cNvSpPr>
                  <a:spLocks/>
                </p:cNvSpPr>
                <p:nvPr/>
              </p:nvSpPr>
              <p:spPr bwMode="auto">
                <a:xfrm>
                  <a:off x="4740275" y="5067300"/>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82" name="Freeform 282">
                  <a:extLst>
                    <a:ext uri="{FF2B5EF4-FFF2-40B4-BE49-F238E27FC236}">
                      <a16:creationId xmlns:a16="http://schemas.microsoft.com/office/drawing/2014/main" id="{C0A05206-335F-4836-AF7F-6820BE03C1C6}"/>
                    </a:ext>
                  </a:extLst>
                </p:cNvPr>
                <p:cNvSpPr>
                  <a:spLocks/>
                </p:cNvSpPr>
                <p:nvPr/>
              </p:nvSpPr>
              <p:spPr bwMode="auto">
                <a:xfrm>
                  <a:off x="5389563" y="4416425"/>
                  <a:ext cx="42863" cy="49213"/>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83" name="Freeform 283">
                  <a:extLst>
                    <a:ext uri="{FF2B5EF4-FFF2-40B4-BE49-F238E27FC236}">
                      <a16:creationId xmlns:a16="http://schemas.microsoft.com/office/drawing/2014/main" id="{D53D2F83-B67C-4671-A0E1-4E2CA059A178}"/>
                    </a:ext>
                  </a:extLst>
                </p:cNvPr>
                <p:cNvSpPr>
                  <a:spLocks/>
                </p:cNvSpPr>
                <p:nvPr/>
              </p:nvSpPr>
              <p:spPr bwMode="auto">
                <a:xfrm>
                  <a:off x="5453063" y="4437063"/>
                  <a:ext cx="649288" cy="652463"/>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84" name="Freeform 284">
                  <a:extLst>
                    <a:ext uri="{FF2B5EF4-FFF2-40B4-BE49-F238E27FC236}">
                      <a16:creationId xmlns:a16="http://schemas.microsoft.com/office/drawing/2014/main" id="{C3787457-C46C-4064-9E00-98E993330896}"/>
                    </a:ext>
                  </a:extLst>
                </p:cNvPr>
                <p:cNvSpPr>
                  <a:spLocks/>
                </p:cNvSpPr>
                <p:nvPr/>
              </p:nvSpPr>
              <p:spPr bwMode="auto">
                <a:xfrm>
                  <a:off x="5799138" y="4494213"/>
                  <a:ext cx="239713" cy="255588"/>
                </a:xfrm>
                <a:custGeom>
                  <a:avLst/>
                  <a:gdLst>
                    <a:gd name="T0" fmla="*/ 31 w 34"/>
                    <a:gd name="T1" fmla="*/ 36 h 36"/>
                    <a:gd name="T2" fmla="*/ 30 w 34"/>
                    <a:gd name="T3" fmla="*/ 34 h 36"/>
                    <a:gd name="T4" fmla="*/ 29 w 34"/>
                    <a:gd name="T5" fmla="*/ 32 h 36"/>
                    <a:gd name="T6" fmla="*/ 27 w 34"/>
                    <a:gd name="T7" fmla="*/ 30 h 36"/>
                    <a:gd name="T8" fmla="*/ 23 w 34"/>
                    <a:gd name="T9" fmla="*/ 24 h 36"/>
                    <a:gd name="T10" fmla="*/ 17 w 34"/>
                    <a:gd name="T11" fmla="*/ 18 h 36"/>
                    <a:gd name="T12" fmla="*/ 11 w 34"/>
                    <a:gd name="T13" fmla="*/ 13 h 36"/>
                    <a:gd name="T14" fmla="*/ 8 w 34"/>
                    <a:gd name="T15" fmla="*/ 10 h 36"/>
                    <a:gd name="T16" fmla="*/ 5 w 34"/>
                    <a:gd name="T17" fmla="*/ 8 h 36"/>
                    <a:gd name="T18" fmla="*/ 1 w 34"/>
                    <a:gd name="T19" fmla="*/ 5 h 36"/>
                    <a:gd name="T20" fmla="*/ 0 w 34"/>
                    <a:gd name="T21" fmla="*/ 4 h 36"/>
                    <a:gd name="T22" fmla="*/ 9 w 34"/>
                    <a:gd name="T23" fmla="*/ 2 h 36"/>
                    <a:gd name="T24" fmla="*/ 14 w 34"/>
                    <a:gd name="T25" fmla="*/ 5 h 36"/>
                    <a:gd name="T26" fmla="*/ 18 w 34"/>
                    <a:gd name="T27" fmla="*/ 9 h 36"/>
                    <a:gd name="T28" fmla="*/ 22 w 34"/>
                    <a:gd name="T29" fmla="*/ 13 h 36"/>
                    <a:gd name="T30" fmla="*/ 26 w 34"/>
                    <a:gd name="T31" fmla="*/ 18 h 36"/>
                    <a:gd name="T32" fmla="*/ 30 w 34"/>
                    <a:gd name="T33" fmla="*/ 22 h 36"/>
                    <a:gd name="T34" fmla="*/ 33 w 34"/>
                    <a:gd name="T35" fmla="*/ 26 h 36"/>
                    <a:gd name="T36" fmla="*/ 34 w 34"/>
                    <a:gd name="T37" fmla="*/ 28 h 36"/>
                    <a:gd name="T38" fmla="*/ 34 w 34"/>
                    <a:gd name="T39" fmla="*/ 31 h 36"/>
                    <a:gd name="T40" fmla="*/ 31 w 34"/>
                    <a:gd name="T4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36">
                      <a:moveTo>
                        <a:pt x="31" y="36"/>
                      </a:moveTo>
                      <a:cubicBezTo>
                        <a:pt x="31" y="36"/>
                        <a:pt x="31" y="35"/>
                        <a:pt x="30" y="34"/>
                      </a:cubicBezTo>
                      <a:cubicBezTo>
                        <a:pt x="30" y="33"/>
                        <a:pt x="29" y="33"/>
                        <a:pt x="29" y="32"/>
                      </a:cubicBezTo>
                      <a:cubicBezTo>
                        <a:pt x="28" y="31"/>
                        <a:pt x="28" y="31"/>
                        <a:pt x="27" y="30"/>
                      </a:cubicBezTo>
                      <a:cubicBezTo>
                        <a:pt x="26" y="28"/>
                        <a:pt x="24" y="26"/>
                        <a:pt x="23" y="24"/>
                      </a:cubicBezTo>
                      <a:cubicBezTo>
                        <a:pt x="21" y="22"/>
                        <a:pt x="19" y="20"/>
                        <a:pt x="17" y="18"/>
                      </a:cubicBezTo>
                      <a:cubicBezTo>
                        <a:pt x="15" y="16"/>
                        <a:pt x="13" y="14"/>
                        <a:pt x="11" y="13"/>
                      </a:cubicBezTo>
                      <a:cubicBezTo>
                        <a:pt x="10" y="12"/>
                        <a:pt x="9" y="11"/>
                        <a:pt x="8" y="10"/>
                      </a:cubicBezTo>
                      <a:cubicBezTo>
                        <a:pt x="7" y="9"/>
                        <a:pt x="6" y="9"/>
                        <a:pt x="5" y="8"/>
                      </a:cubicBezTo>
                      <a:cubicBezTo>
                        <a:pt x="4" y="7"/>
                        <a:pt x="2" y="6"/>
                        <a:pt x="1" y="5"/>
                      </a:cubicBezTo>
                      <a:cubicBezTo>
                        <a:pt x="0" y="5"/>
                        <a:pt x="0" y="4"/>
                        <a:pt x="0" y="4"/>
                      </a:cubicBezTo>
                      <a:cubicBezTo>
                        <a:pt x="2" y="1"/>
                        <a:pt x="6" y="0"/>
                        <a:pt x="9" y="2"/>
                      </a:cubicBezTo>
                      <a:cubicBezTo>
                        <a:pt x="9" y="2"/>
                        <a:pt x="11" y="3"/>
                        <a:pt x="14" y="5"/>
                      </a:cubicBezTo>
                      <a:cubicBezTo>
                        <a:pt x="15" y="6"/>
                        <a:pt x="16" y="8"/>
                        <a:pt x="18" y="9"/>
                      </a:cubicBezTo>
                      <a:cubicBezTo>
                        <a:pt x="19" y="10"/>
                        <a:pt x="21" y="12"/>
                        <a:pt x="22" y="13"/>
                      </a:cubicBezTo>
                      <a:cubicBezTo>
                        <a:pt x="24" y="15"/>
                        <a:pt x="25" y="16"/>
                        <a:pt x="26" y="18"/>
                      </a:cubicBezTo>
                      <a:cubicBezTo>
                        <a:pt x="28" y="19"/>
                        <a:pt x="29" y="20"/>
                        <a:pt x="30" y="22"/>
                      </a:cubicBezTo>
                      <a:cubicBezTo>
                        <a:pt x="32" y="24"/>
                        <a:pt x="33" y="26"/>
                        <a:pt x="33" y="26"/>
                      </a:cubicBezTo>
                      <a:cubicBezTo>
                        <a:pt x="34" y="27"/>
                        <a:pt x="34" y="28"/>
                        <a:pt x="34" y="28"/>
                      </a:cubicBezTo>
                      <a:cubicBezTo>
                        <a:pt x="34" y="29"/>
                        <a:pt x="34" y="30"/>
                        <a:pt x="34" y="31"/>
                      </a:cubicBezTo>
                      <a:cubicBezTo>
                        <a:pt x="34" y="33"/>
                        <a:pt x="33" y="35"/>
                        <a:pt x="31" y="3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85" name="Freeform 285">
                  <a:extLst>
                    <a:ext uri="{FF2B5EF4-FFF2-40B4-BE49-F238E27FC236}">
                      <a16:creationId xmlns:a16="http://schemas.microsoft.com/office/drawing/2014/main" id="{FC4155E2-4811-427D-9D78-28AA91332764}"/>
                    </a:ext>
                  </a:extLst>
                </p:cNvPr>
                <p:cNvSpPr>
                  <a:spLocks/>
                </p:cNvSpPr>
                <p:nvPr/>
              </p:nvSpPr>
              <p:spPr bwMode="auto">
                <a:xfrm>
                  <a:off x="5672138" y="4514850"/>
                  <a:ext cx="134938" cy="85725"/>
                </a:xfrm>
                <a:custGeom>
                  <a:avLst/>
                  <a:gdLst>
                    <a:gd name="T0" fmla="*/ 17 w 19"/>
                    <a:gd name="T1" fmla="*/ 12 h 12"/>
                    <a:gd name="T2" fmla="*/ 17 w 19"/>
                    <a:gd name="T3" fmla="*/ 11 h 12"/>
                    <a:gd name="T4" fmla="*/ 15 w 19"/>
                    <a:gd name="T5" fmla="*/ 10 h 12"/>
                    <a:gd name="T6" fmla="*/ 9 w 19"/>
                    <a:gd name="T7" fmla="*/ 6 h 12"/>
                    <a:gd name="T8" fmla="*/ 3 w 19"/>
                    <a:gd name="T9" fmla="*/ 3 h 12"/>
                    <a:gd name="T10" fmla="*/ 1 w 19"/>
                    <a:gd name="T11" fmla="*/ 2 h 12"/>
                    <a:gd name="T12" fmla="*/ 0 w 19"/>
                    <a:gd name="T13" fmla="*/ 2 h 12"/>
                    <a:gd name="T14" fmla="*/ 1 w 19"/>
                    <a:gd name="T15" fmla="*/ 0 h 12"/>
                    <a:gd name="T16" fmla="*/ 2 w 19"/>
                    <a:gd name="T17" fmla="*/ 0 h 12"/>
                    <a:gd name="T18" fmla="*/ 4 w 19"/>
                    <a:gd name="T19" fmla="*/ 1 h 12"/>
                    <a:gd name="T20" fmla="*/ 10 w 19"/>
                    <a:gd name="T21" fmla="*/ 4 h 12"/>
                    <a:gd name="T22" fmla="*/ 16 w 19"/>
                    <a:gd name="T23" fmla="*/ 8 h 12"/>
                    <a:gd name="T24" fmla="*/ 18 w 19"/>
                    <a:gd name="T25" fmla="*/ 9 h 12"/>
                    <a:gd name="T26" fmla="*/ 19 w 19"/>
                    <a:gd name="T27" fmla="*/ 10 h 12"/>
                    <a:gd name="T28" fmla="*/ 17 w 19"/>
                    <a:gd name="T2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12">
                      <a:moveTo>
                        <a:pt x="17" y="12"/>
                      </a:moveTo>
                      <a:cubicBezTo>
                        <a:pt x="17" y="12"/>
                        <a:pt x="17" y="11"/>
                        <a:pt x="17" y="11"/>
                      </a:cubicBezTo>
                      <a:cubicBezTo>
                        <a:pt x="16" y="11"/>
                        <a:pt x="16" y="10"/>
                        <a:pt x="15" y="10"/>
                      </a:cubicBezTo>
                      <a:cubicBezTo>
                        <a:pt x="13" y="9"/>
                        <a:pt x="11" y="7"/>
                        <a:pt x="9" y="6"/>
                      </a:cubicBezTo>
                      <a:cubicBezTo>
                        <a:pt x="7" y="5"/>
                        <a:pt x="5" y="4"/>
                        <a:pt x="3" y="3"/>
                      </a:cubicBezTo>
                      <a:cubicBezTo>
                        <a:pt x="2" y="3"/>
                        <a:pt x="1" y="2"/>
                        <a:pt x="1" y="2"/>
                      </a:cubicBezTo>
                      <a:cubicBezTo>
                        <a:pt x="0" y="2"/>
                        <a:pt x="0" y="2"/>
                        <a:pt x="0" y="2"/>
                      </a:cubicBezTo>
                      <a:cubicBezTo>
                        <a:pt x="1" y="0"/>
                        <a:pt x="1" y="0"/>
                        <a:pt x="1" y="0"/>
                      </a:cubicBezTo>
                      <a:cubicBezTo>
                        <a:pt x="1" y="0"/>
                        <a:pt x="1" y="0"/>
                        <a:pt x="2" y="0"/>
                      </a:cubicBezTo>
                      <a:cubicBezTo>
                        <a:pt x="2" y="1"/>
                        <a:pt x="3" y="1"/>
                        <a:pt x="4" y="1"/>
                      </a:cubicBezTo>
                      <a:cubicBezTo>
                        <a:pt x="6" y="2"/>
                        <a:pt x="8" y="3"/>
                        <a:pt x="10" y="4"/>
                      </a:cubicBezTo>
                      <a:cubicBezTo>
                        <a:pt x="12" y="6"/>
                        <a:pt x="14" y="7"/>
                        <a:pt x="16" y="8"/>
                      </a:cubicBezTo>
                      <a:cubicBezTo>
                        <a:pt x="17" y="9"/>
                        <a:pt x="17" y="9"/>
                        <a:pt x="18" y="9"/>
                      </a:cubicBezTo>
                      <a:cubicBezTo>
                        <a:pt x="18" y="10"/>
                        <a:pt x="19" y="10"/>
                        <a:pt x="19" y="10"/>
                      </a:cubicBezTo>
                      <a:lnTo>
                        <a:pt x="17" y="1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86" name="Freeform 286">
                  <a:extLst>
                    <a:ext uri="{FF2B5EF4-FFF2-40B4-BE49-F238E27FC236}">
                      <a16:creationId xmlns:a16="http://schemas.microsoft.com/office/drawing/2014/main" id="{F2F6EDE1-AC54-4988-A636-607CA025FD03}"/>
                    </a:ext>
                  </a:extLst>
                </p:cNvPr>
                <p:cNvSpPr>
                  <a:spLocks/>
                </p:cNvSpPr>
                <p:nvPr/>
              </p:nvSpPr>
              <p:spPr bwMode="auto">
                <a:xfrm>
                  <a:off x="5948363" y="4741863"/>
                  <a:ext cx="77788" cy="127000"/>
                </a:xfrm>
                <a:custGeom>
                  <a:avLst/>
                  <a:gdLst>
                    <a:gd name="T0" fmla="*/ 9 w 11"/>
                    <a:gd name="T1" fmla="*/ 18 h 18"/>
                    <a:gd name="T2" fmla="*/ 9 w 11"/>
                    <a:gd name="T3" fmla="*/ 17 h 18"/>
                    <a:gd name="T4" fmla="*/ 8 w 11"/>
                    <a:gd name="T5" fmla="*/ 15 h 18"/>
                    <a:gd name="T6" fmla="*/ 5 w 11"/>
                    <a:gd name="T7" fmla="*/ 9 h 18"/>
                    <a:gd name="T8" fmla="*/ 1 w 11"/>
                    <a:gd name="T9" fmla="*/ 3 h 18"/>
                    <a:gd name="T10" fmla="*/ 0 w 11"/>
                    <a:gd name="T11" fmla="*/ 1 h 18"/>
                    <a:gd name="T12" fmla="*/ 0 w 11"/>
                    <a:gd name="T13" fmla="*/ 1 h 18"/>
                    <a:gd name="T14" fmla="*/ 1 w 11"/>
                    <a:gd name="T15" fmla="*/ 0 h 18"/>
                    <a:gd name="T16" fmla="*/ 2 w 11"/>
                    <a:gd name="T17" fmla="*/ 0 h 18"/>
                    <a:gd name="T18" fmla="*/ 3 w 11"/>
                    <a:gd name="T19" fmla="*/ 2 h 18"/>
                    <a:gd name="T20" fmla="*/ 7 w 11"/>
                    <a:gd name="T21" fmla="*/ 8 h 18"/>
                    <a:gd name="T22" fmla="*/ 10 w 11"/>
                    <a:gd name="T23" fmla="*/ 14 h 18"/>
                    <a:gd name="T24" fmla="*/ 11 w 11"/>
                    <a:gd name="T25" fmla="*/ 17 h 18"/>
                    <a:gd name="T26" fmla="*/ 11 w 11"/>
                    <a:gd name="T27" fmla="*/ 17 h 18"/>
                    <a:gd name="T28" fmla="*/ 9 w 11"/>
                    <a:gd name="T2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8">
                      <a:moveTo>
                        <a:pt x="9" y="18"/>
                      </a:moveTo>
                      <a:cubicBezTo>
                        <a:pt x="9" y="18"/>
                        <a:pt x="9" y="18"/>
                        <a:pt x="9" y="17"/>
                      </a:cubicBezTo>
                      <a:cubicBezTo>
                        <a:pt x="9" y="17"/>
                        <a:pt x="8" y="16"/>
                        <a:pt x="8" y="15"/>
                      </a:cubicBezTo>
                      <a:cubicBezTo>
                        <a:pt x="7" y="14"/>
                        <a:pt x="6" y="11"/>
                        <a:pt x="5" y="9"/>
                      </a:cubicBezTo>
                      <a:cubicBezTo>
                        <a:pt x="4" y="7"/>
                        <a:pt x="2" y="5"/>
                        <a:pt x="1" y="3"/>
                      </a:cubicBezTo>
                      <a:cubicBezTo>
                        <a:pt x="1" y="3"/>
                        <a:pt x="0" y="2"/>
                        <a:pt x="0" y="1"/>
                      </a:cubicBezTo>
                      <a:cubicBezTo>
                        <a:pt x="0" y="1"/>
                        <a:pt x="0" y="1"/>
                        <a:pt x="0" y="1"/>
                      </a:cubicBezTo>
                      <a:cubicBezTo>
                        <a:pt x="1" y="0"/>
                        <a:pt x="1" y="0"/>
                        <a:pt x="1" y="0"/>
                      </a:cubicBezTo>
                      <a:cubicBezTo>
                        <a:pt x="1" y="0"/>
                        <a:pt x="1" y="0"/>
                        <a:pt x="2" y="0"/>
                      </a:cubicBezTo>
                      <a:cubicBezTo>
                        <a:pt x="2" y="1"/>
                        <a:pt x="2" y="1"/>
                        <a:pt x="3" y="2"/>
                      </a:cubicBezTo>
                      <a:cubicBezTo>
                        <a:pt x="4" y="4"/>
                        <a:pt x="5" y="6"/>
                        <a:pt x="7" y="8"/>
                      </a:cubicBezTo>
                      <a:cubicBezTo>
                        <a:pt x="8" y="10"/>
                        <a:pt x="9" y="13"/>
                        <a:pt x="10" y="14"/>
                      </a:cubicBezTo>
                      <a:cubicBezTo>
                        <a:pt x="10" y="15"/>
                        <a:pt x="10" y="16"/>
                        <a:pt x="11" y="17"/>
                      </a:cubicBezTo>
                      <a:cubicBezTo>
                        <a:pt x="11" y="17"/>
                        <a:pt x="11" y="17"/>
                        <a:pt x="11" y="17"/>
                      </a:cubicBezTo>
                      <a:lnTo>
                        <a:pt x="9" y="1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87" name="Freeform 287">
                  <a:extLst>
                    <a:ext uri="{FF2B5EF4-FFF2-40B4-BE49-F238E27FC236}">
                      <a16:creationId xmlns:a16="http://schemas.microsoft.com/office/drawing/2014/main" id="{76724FC4-F35D-49BB-AFA2-E28AA8E95707}"/>
                    </a:ext>
                  </a:extLst>
                </p:cNvPr>
                <p:cNvSpPr>
                  <a:spLocks/>
                </p:cNvSpPr>
                <p:nvPr/>
              </p:nvSpPr>
              <p:spPr bwMode="auto">
                <a:xfrm>
                  <a:off x="5432425" y="4416425"/>
                  <a:ext cx="42863" cy="49213"/>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88" name="Oval 288">
                  <a:extLst>
                    <a:ext uri="{FF2B5EF4-FFF2-40B4-BE49-F238E27FC236}">
                      <a16:creationId xmlns:a16="http://schemas.microsoft.com/office/drawing/2014/main" id="{575EB81D-1102-456A-A25B-736747AF29E8}"/>
                    </a:ext>
                  </a:extLst>
                </p:cNvPr>
                <p:cNvSpPr>
                  <a:spLocks noChangeArrowheads="1"/>
                </p:cNvSpPr>
                <p:nvPr/>
              </p:nvSpPr>
              <p:spPr bwMode="auto">
                <a:xfrm>
                  <a:off x="6075363" y="5067300"/>
                  <a:ext cx="41275" cy="42863"/>
                </a:xfrm>
                <a:prstGeom prst="ellipse">
                  <a:avLst/>
                </a:pr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89" name="Freeform 289">
                  <a:extLst>
                    <a:ext uri="{FF2B5EF4-FFF2-40B4-BE49-F238E27FC236}">
                      <a16:creationId xmlns:a16="http://schemas.microsoft.com/office/drawing/2014/main" id="{1CF2CAC7-3006-4D70-A844-94A9CDD631B3}"/>
                    </a:ext>
                  </a:extLst>
                </p:cNvPr>
                <p:cNvSpPr>
                  <a:spLocks/>
                </p:cNvSpPr>
                <p:nvPr/>
              </p:nvSpPr>
              <p:spPr bwMode="auto">
                <a:xfrm>
                  <a:off x="5453063" y="5130800"/>
                  <a:ext cx="649288" cy="650875"/>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90" name="Freeform 290">
                  <a:extLst>
                    <a:ext uri="{FF2B5EF4-FFF2-40B4-BE49-F238E27FC236}">
                      <a16:creationId xmlns:a16="http://schemas.microsoft.com/office/drawing/2014/main" id="{91A99E42-A5E4-4B88-901D-64F5E91E1B70}"/>
                    </a:ext>
                  </a:extLst>
                </p:cNvPr>
                <p:cNvSpPr>
                  <a:spLocks/>
                </p:cNvSpPr>
                <p:nvPr/>
              </p:nvSpPr>
              <p:spPr bwMode="auto">
                <a:xfrm>
                  <a:off x="5792788" y="5478463"/>
                  <a:ext cx="254000" cy="247650"/>
                </a:xfrm>
                <a:custGeom>
                  <a:avLst/>
                  <a:gdLst>
                    <a:gd name="T0" fmla="*/ 0 w 36"/>
                    <a:gd name="T1" fmla="*/ 31 h 35"/>
                    <a:gd name="T2" fmla="*/ 2 w 36"/>
                    <a:gd name="T3" fmla="*/ 30 h 35"/>
                    <a:gd name="T4" fmla="*/ 4 w 36"/>
                    <a:gd name="T5" fmla="*/ 29 h 35"/>
                    <a:gd name="T6" fmla="*/ 6 w 36"/>
                    <a:gd name="T7" fmla="*/ 27 h 35"/>
                    <a:gd name="T8" fmla="*/ 12 w 36"/>
                    <a:gd name="T9" fmla="*/ 23 h 35"/>
                    <a:gd name="T10" fmla="*/ 18 w 36"/>
                    <a:gd name="T11" fmla="*/ 17 h 35"/>
                    <a:gd name="T12" fmla="*/ 23 w 36"/>
                    <a:gd name="T13" fmla="*/ 11 h 35"/>
                    <a:gd name="T14" fmla="*/ 26 w 36"/>
                    <a:gd name="T15" fmla="*/ 8 h 35"/>
                    <a:gd name="T16" fmla="*/ 28 w 36"/>
                    <a:gd name="T17" fmla="*/ 6 h 35"/>
                    <a:gd name="T18" fmla="*/ 30 w 36"/>
                    <a:gd name="T19" fmla="*/ 2 h 35"/>
                    <a:gd name="T20" fmla="*/ 31 w 36"/>
                    <a:gd name="T21" fmla="*/ 0 h 35"/>
                    <a:gd name="T22" fmla="*/ 33 w 36"/>
                    <a:gd name="T23" fmla="*/ 10 h 35"/>
                    <a:gd name="T24" fmla="*/ 30 w 36"/>
                    <a:gd name="T25" fmla="*/ 14 h 35"/>
                    <a:gd name="T26" fmla="*/ 27 w 36"/>
                    <a:gd name="T27" fmla="*/ 18 h 35"/>
                    <a:gd name="T28" fmla="*/ 23 w 36"/>
                    <a:gd name="T29" fmla="*/ 22 h 35"/>
                    <a:gd name="T30" fmla="*/ 18 w 36"/>
                    <a:gd name="T31" fmla="*/ 27 h 35"/>
                    <a:gd name="T32" fmla="*/ 14 w 36"/>
                    <a:gd name="T33" fmla="*/ 30 h 35"/>
                    <a:gd name="T34" fmla="*/ 10 w 36"/>
                    <a:gd name="T35" fmla="*/ 33 h 35"/>
                    <a:gd name="T36" fmla="*/ 7 w 36"/>
                    <a:gd name="T37" fmla="*/ 34 h 35"/>
                    <a:gd name="T38" fmla="*/ 4 w 36"/>
                    <a:gd name="T39" fmla="*/ 34 h 35"/>
                    <a:gd name="T40" fmla="*/ 0 w 36"/>
                    <a:gd name="T41"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5">
                      <a:moveTo>
                        <a:pt x="0" y="31"/>
                      </a:moveTo>
                      <a:cubicBezTo>
                        <a:pt x="0" y="31"/>
                        <a:pt x="1" y="31"/>
                        <a:pt x="2" y="30"/>
                      </a:cubicBezTo>
                      <a:cubicBezTo>
                        <a:pt x="2" y="30"/>
                        <a:pt x="3" y="29"/>
                        <a:pt x="4" y="29"/>
                      </a:cubicBezTo>
                      <a:cubicBezTo>
                        <a:pt x="4" y="28"/>
                        <a:pt x="5" y="28"/>
                        <a:pt x="6" y="27"/>
                      </a:cubicBezTo>
                      <a:cubicBezTo>
                        <a:pt x="7" y="26"/>
                        <a:pt x="10" y="25"/>
                        <a:pt x="12" y="23"/>
                      </a:cubicBezTo>
                      <a:cubicBezTo>
                        <a:pt x="13" y="21"/>
                        <a:pt x="16" y="19"/>
                        <a:pt x="18" y="17"/>
                      </a:cubicBezTo>
                      <a:cubicBezTo>
                        <a:pt x="20" y="15"/>
                        <a:pt x="21" y="13"/>
                        <a:pt x="23" y="11"/>
                      </a:cubicBezTo>
                      <a:cubicBezTo>
                        <a:pt x="24" y="10"/>
                        <a:pt x="25" y="9"/>
                        <a:pt x="26" y="8"/>
                      </a:cubicBezTo>
                      <a:cubicBezTo>
                        <a:pt x="26" y="7"/>
                        <a:pt x="27" y="6"/>
                        <a:pt x="28" y="6"/>
                      </a:cubicBezTo>
                      <a:cubicBezTo>
                        <a:pt x="29" y="4"/>
                        <a:pt x="30" y="3"/>
                        <a:pt x="30" y="2"/>
                      </a:cubicBezTo>
                      <a:cubicBezTo>
                        <a:pt x="31" y="0"/>
                        <a:pt x="31" y="0"/>
                        <a:pt x="31" y="0"/>
                      </a:cubicBezTo>
                      <a:cubicBezTo>
                        <a:pt x="35" y="2"/>
                        <a:pt x="36" y="7"/>
                        <a:pt x="33" y="10"/>
                      </a:cubicBezTo>
                      <a:cubicBezTo>
                        <a:pt x="33" y="10"/>
                        <a:pt x="32" y="11"/>
                        <a:pt x="30" y="14"/>
                      </a:cubicBezTo>
                      <a:cubicBezTo>
                        <a:pt x="29" y="15"/>
                        <a:pt x="28" y="16"/>
                        <a:pt x="27" y="18"/>
                      </a:cubicBezTo>
                      <a:cubicBezTo>
                        <a:pt x="25" y="19"/>
                        <a:pt x="24" y="21"/>
                        <a:pt x="23" y="22"/>
                      </a:cubicBezTo>
                      <a:cubicBezTo>
                        <a:pt x="21" y="24"/>
                        <a:pt x="20" y="25"/>
                        <a:pt x="18" y="27"/>
                      </a:cubicBezTo>
                      <a:cubicBezTo>
                        <a:pt x="17" y="28"/>
                        <a:pt x="15" y="29"/>
                        <a:pt x="14" y="30"/>
                      </a:cubicBezTo>
                      <a:cubicBezTo>
                        <a:pt x="11" y="32"/>
                        <a:pt x="10" y="33"/>
                        <a:pt x="10" y="33"/>
                      </a:cubicBezTo>
                      <a:cubicBezTo>
                        <a:pt x="9" y="34"/>
                        <a:pt x="8" y="34"/>
                        <a:pt x="7" y="34"/>
                      </a:cubicBezTo>
                      <a:cubicBezTo>
                        <a:pt x="6" y="35"/>
                        <a:pt x="5" y="35"/>
                        <a:pt x="4" y="34"/>
                      </a:cubicBezTo>
                      <a:cubicBezTo>
                        <a:pt x="3" y="34"/>
                        <a:pt x="1" y="33"/>
                        <a:pt x="0" y="3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91" name="Freeform 291">
                  <a:extLst>
                    <a:ext uri="{FF2B5EF4-FFF2-40B4-BE49-F238E27FC236}">
                      <a16:creationId xmlns:a16="http://schemas.microsoft.com/office/drawing/2014/main" id="{17123146-5AE1-4CFC-90C3-20569D23FE69}"/>
                    </a:ext>
                  </a:extLst>
                </p:cNvPr>
                <p:cNvSpPr>
                  <a:spLocks/>
                </p:cNvSpPr>
                <p:nvPr/>
              </p:nvSpPr>
              <p:spPr bwMode="auto">
                <a:xfrm>
                  <a:off x="5940425" y="5349875"/>
                  <a:ext cx="85725" cy="134938"/>
                </a:xfrm>
                <a:custGeom>
                  <a:avLst/>
                  <a:gdLst>
                    <a:gd name="T0" fmla="*/ 0 w 12"/>
                    <a:gd name="T1" fmla="*/ 18 h 19"/>
                    <a:gd name="T2" fmla="*/ 1 w 12"/>
                    <a:gd name="T3" fmla="*/ 17 h 19"/>
                    <a:gd name="T4" fmla="*/ 2 w 12"/>
                    <a:gd name="T5" fmla="*/ 15 h 19"/>
                    <a:gd name="T6" fmla="*/ 5 w 12"/>
                    <a:gd name="T7" fmla="*/ 9 h 19"/>
                    <a:gd name="T8" fmla="*/ 9 w 12"/>
                    <a:gd name="T9" fmla="*/ 3 h 19"/>
                    <a:gd name="T10" fmla="*/ 10 w 12"/>
                    <a:gd name="T11" fmla="*/ 1 h 19"/>
                    <a:gd name="T12" fmla="*/ 10 w 12"/>
                    <a:gd name="T13" fmla="*/ 0 h 19"/>
                    <a:gd name="T14" fmla="*/ 12 w 12"/>
                    <a:gd name="T15" fmla="*/ 1 h 19"/>
                    <a:gd name="T16" fmla="*/ 11 w 12"/>
                    <a:gd name="T17" fmla="*/ 2 h 19"/>
                    <a:gd name="T18" fmla="*/ 10 w 12"/>
                    <a:gd name="T19" fmla="*/ 4 h 19"/>
                    <a:gd name="T20" fmla="*/ 7 w 12"/>
                    <a:gd name="T21" fmla="*/ 10 h 19"/>
                    <a:gd name="T22" fmla="*/ 4 w 12"/>
                    <a:gd name="T23" fmla="*/ 16 h 19"/>
                    <a:gd name="T24" fmla="*/ 2 w 12"/>
                    <a:gd name="T25" fmla="*/ 18 h 19"/>
                    <a:gd name="T26" fmla="*/ 2 w 12"/>
                    <a:gd name="T27" fmla="*/ 19 h 19"/>
                    <a:gd name="T28" fmla="*/ 0 w 12"/>
                    <a:gd name="T2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19">
                      <a:moveTo>
                        <a:pt x="0" y="18"/>
                      </a:moveTo>
                      <a:cubicBezTo>
                        <a:pt x="0" y="18"/>
                        <a:pt x="0" y="17"/>
                        <a:pt x="1" y="17"/>
                      </a:cubicBezTo>
                      <a:cubicBezTo>
                        <a:pt x="1" y="16"/>
                        <a:pt x="2" y="16"/>
                        <a:pt x="2" y="15"/>
                      </a:cubicBezTo>
                      <a:cubicBezTo>
                        <a:pt x="3" y="14"/>
                        <a:pt x="4" y="11"/>
                        <a:pt x="5" y="9"/>
                      </a:cubicBezTo>
                      <a:cubicBezTo>
                        <a:pt x="7" y="7"/>
                        <a:pt x="8" y="5"/>
                        <a:pt x="9" y="3"/>
                      </a:cubicBezTo>
                      <a:cubicBezTo>
                        <a:pt x="9" y="2"/>
                        <a:pt x="9" y="2"/>
                        <a:pt x="10" y="1"/>
                      </a:cubicBezTo>
                      <a:cubicBezTo>
                        <a:pt x="10" y="1"/>
                        <a:pt x="10" y="0"/>
                        <a:pt x="10" y="0"/>
                      </a:cubicBezTo>
                      <a:cubicBezTo>
                        <a:pt x="12" y="1"/>
                        <a:pt x="12" y="1"/>
                        <a:pt x="12" y="1"/>
                      </a:cubicBezTo>
                      <a:cubicBezTo>
                        <a:pt x="12" y="1"/>
                        <a:pt x="12" y="1"/>
                        <a:pt x="11" y="2"/>
                      </a:cubicBezTo>
                      <a:cubicBezTo>
                        <a:pt x="11" y="2"/>
                        <a:pt x="11" y="3"/>
                        <a:pt x="10" y="4"/>
                      </a:cubicBezTo>
                      <a:cubicBezTo>
                        <a:pt x="9" y="6"/>
                        <a:pt x="9" y="8"/>
                        <a:pt x="7" y="10"/>
                      </a:cubicBezTo>
                      <a:cubicBezTo>
                        <a:pt x="6" y="12"/>
                        <a:pt x="5" y="15"/>
                        <a:pt x="4" y="16"/>
                      </a:cubicBezTo>
                      <a:cubicBezTo>
                        <a:pt x="3" y="17"/>
                        <a:pt x="3" y="18"/>
                        <a:pt x="2" y="18"/>
                      </a:cubicBezTo>
                      <a:cubicBezTo>
                        <a:pt x="2" y="19"/>
                        <a:pt x="2" y="19"/>
                        <a:pt x="2" y="19"/>
                      </a:cubicBezTo>
                      <a:lnTo>
                        <a:pt x="0" y="1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92" name="Freeform 292">
                  <a:extLst>
                    <a:ext uri="{FF2B5EF4-FFF2-40B4-BE49-F238E27FC236}">
                      <a16:creationId xmlns:a16="http://schemas.microsoft.com/office/drawing/2014/main" id="{67C0BE53-1ACD-44E1-A148-A1DF9868965A}"/>
                    </a:ext>
                  </a:extLst>
                </p:cNvPr>
                <p:cNvSpPr>
                  <a:spLocks/>
                </p:cNvSpPr>
                <p:nvPr/>
              </p:nvSpPr>
              <p:spPr bwMode="auto">
                <a:xfrm>
                  <a:off x="5672138" y="5626100"/>
                  <a:ext cx="127000" cy="77788"/>
                </a:xfrm>
                <a:custGeom>
                  <a:avLst/>
                  <a:gdLst>
                    <a:gd name="T0" fmla="*/ 0 w 18"/>
                    <a:gd name="T1" fmla="*/ 9 h 11"/>
                    <a:gd name="T2" fmla="*/ 0 w 18"/>
                    <a:gd name="T3" fmla="*/ 9 h 11"/>
                    <a:gd name="T4" fmla="*/ 2 w 18"/>
                    <a:gd name="T5" fmla="*/ 8 h 11"/>
                    <a:gd name="T6" fmla="*/ 8 w 18"/>
                    <a:gd name="T7" fmla="*/ 5 h 11"/>
                    <a:gd name="T8" fmla="*/ 14 w 18"/>
                    <a:gd name="T9" fmla="*/ 2 h 11"/>
                    <a:gd name="T10" fmla="*/ 16 w 18"/>
                    <a:gd name="T11" fmla="*/ 0 h 11"/>
                    <a:gd name="T12" fmla="*/ 17 w 18"/>
                    <a:gd name="T13" fmla="*/ 0 h 11"/>
                    <a:gd name="T14" fmla="*/ 18 w 18"/>
                    <a:gd name="T15" fmla="*/ 1 h 11"/>
                    <a:gd name="T16" fmla="*/ 17 w 18"/>
                    <a:gd name="T17" fmla="*/ 2 h 11"/>
                    <a:gd name="T18" fmla="*/ 15 w 18"/>
                    <a:gd name="T19" fmla="*/ 3 h 11"/>
                    <a:gd name="T20" fmla="*/ 9 w 18"/>
                    <a:gd name="T21" fmla="*/ 7 h 11"/>
                    <a:gd name="T22" fmla="*/ 3 w 18"/>
                    <a:gd name="T23" fmla="*/ 10 h 11"/>
                    <a:gd name="T24" fmla="*/ 1 w 18"/>
                    <a:gd name="T25" fmla="*/ 11 h 11"/>
                    <a:gd name="T26" fmla="*/ 0 w 18"/>
                    <a:gd name="T27" fmla="*/ 11 h 11"/>
                    <a:gd name="T28" fmla="*/ 0 w 18"/>
                    <a:gd name="T2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11">
                      <a:moveTo>
                        <a:pt x="0" y="9"/>
                      </a:moveTo>
                      <a:cubicBezTo>
                        <a:pt x="0" y="9"/>
                        <a:pt x="0" y="9"/>
                        <a:pt x="0" y="9"/>
                      </a:cubicBezTo>
                      <a:cubicBezTo>
                        <a:pt x="1" y="9"/>
                        <a:pt x="2" y="8"/>
                        <a:pt x="2" y="8"/>
                      </a:cubicBezTo>
                      <a:cubicBezTo>
                        <a:pt x="4" y="7"/>
                        <a:pt x="6" y="6"/>
                        <a:pt x="8" y="5"/>
                      </a:cubicBezTo>
                      <a:cubicBezTo>
                        <a:pt x="11" y="4"/>
                        <a:pt x="13" y="2"/>
                        <a:pt x="14" y="2"/>
                      </a:cubicBezTo>
                      <a:cubicBezTo>
                        <a:pt x="15" y="1"/>
                        <a:pt x="16" y="1"/>
                        <a:pt x="16" y="0"/>
                      </a:cubicBezTo>
                      <a:cubicBezTo>
                        <a:pt x="17" y="0"/>
                        <a:pt x="17" y="0"/>
                        <a:pt x="17" y="0"/>
                      </a:cubicBezTo>
                      <a:cubicBezTo>
                        <a:pt x="18" y="1"/>
                        <a:pt x="18" y="1"/>
                        <a:pt x="18" y="1"/>
                      </a:cubicBezTo>
                      <a:cubicBezTo>
                        <a:pt x="18" y="1"/>
                        <a:pt x="18" y="2"/>
                        <a:pt x="17" y="2"/>
                      </a:cubicBezTo>
                      <a:cubicBezTo>
                        <a:pt x="17" y="2"/>
                        <a:pt x="16" y="3"/>
                        <a:pt x="15" y="3"/>
                      </a:cubicBezTo>
                      <a:cubicBezTo>
                        <a:pt x="14" y="4"/>
                        <a:pt x="12" y="5"/>
                        <a:pt x="9" y="7"/>
                      </a:cubicBezTo>
                      <a:cubicBezTo>
                        <a:pt x="7" y="8"/>
                        <a:pt x="5" y="9"/>
                        <a:pt x="3" y="10"/>
                      </a:cubicBezTo>
                      <a:cubicBezTo>
                        <a:pt x="2" y="10"/>
                        <a:pt x="2" y="11"/>
                        <a:pt x="1" y="11"/>
                      </a:cubicBezTo>
                      <a:cubicBezTo>
                        <a:pt x="1" y="11"/>
                        <a:pt x="0" y="11"/>
                        <a:pt x="0" y="11"/>
                      </a:cubicBezTo>
                      <a:lnTo>
                        <a:pt x="0" y="9"/>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93" name="Freeform 293">
                  <a:extLst>
                    <a:ext uri="{FF2B5EF4-FFF2-40B4-BE49-F238E27FC236}">
                      <a16:creationId xmlns:a16="http://schemas.microsoft.com/office/drawing/2014/main" id="{70D58CAD-AB72-487E-8A6B-716B5D803141}"/>
                    </a:ext>
                  </a:extLst>
                </p:cNvPr>
                <p:cNvSpPr>
                  <a:spLocks/>
                </p:cNvSpPr>
                <p:nvPr/>
              </p:nvSpPr>
              <p:spPr bwMode="auto">
                <a:xfrm>
                  <a:off x="6075363" y="5110163"/>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94" name="Freeform 294">
                  <a:extLst>
                    <a:ext uri="{FF2B5EF4-FFF2-40B4-BE49-F238E27FC236}">
                      <a16:creationId xmlns:a16="http://schemas.microsoft.com/office/drawing/2014/main" id="{95FD0601-3F3E-46F1-851D-8AD4692C1011}"/>
                    </a:ext>
                  </a:extLst>
                </p:cNvPr>
                <p:cNvSpPr>
                  <a:spLocks/>
                </p:cNvSpPr>
                <p:nvPr/>
              </p:nvSpPr>
              <p:spPr bwMode="auto">
                <a:xfrm>
                  <a:off x="5432425" y="5754688"/>
                  <a:ext cx="42863" cy="49213"/>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95" name="Freeform 295">
                  <a:extLst>
                    <a:ext uri="{FF2B5EF4-FFF2-40B4-BE49-F238E27FC236}">
                      <a16:creationId xmlns:a16="http://schemas.microsoft.com/office/drawing/2014/main" id="{0AA0868A-5673-4E7D-B9F0-FD381E5836DF}"/>
                    </a:ext>
                  </a:extLst>
                </p:cNvPr>
                <p:cNvSpPr>
                  <a:spLocks/>
                </p:cNvSpPr>
                <p:nvPr/>
              </p:nvSpPr>
              <p:spPr bwMode="auto">
                <a:xfrm>
                  <a:off x="4754563" y="5130800"/>
                  <a:ext cx="657225" cy="650875"/>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96" name="Freeform 296">
                  <a:extLst>
                    <a:ext uri="{FF2B5EF4-FFF2-40B4-BE49-F238E27FC236}">
                      <a16:creationId xmlns:a16="http://schemas.microsoft.com/office/drawing/2014/main" id="{CC576729-B883-4FAE-8BF6-060AB15ACF5E}"/>
                    </a:ext>
                  </a:extLst>
                </p:cNvPr>
                <p:cNvSpPr>
                  <a:spLocks/>
                </p:cNvSpPr>
                <p:nvPr/>
              </p:nvSpPr>
              <p:spPr bwMode="auto">
                <a:xfrm>
                  <a:off x="4818063" y="5470525"/>
                  <a:ext cx="247650" cy="255588"/>
                </a:xfrm>
                <a:custGeom>
                  <a:avLst/>
                  <a:gdLst>
                    <a:gd name="T0" fmla="*/ 4 w 35"/>
                    <a:gd name="T1" fmla="*/ 0 h 36"/>
                    <a:gd name="T2" fmla="*/ 5 w 35"/>
                    <a:gd name="T3" fmla="*/ 2 h 36"/>
                    <a:gd name="T4" fmla="*/ 6 w 35"/>
                    <a:gd name="T5" fmla="*/ 4 h 36"/>
                    <a:gd name="T6" fmla="*/ 7 w 35"/>
                    <a:gd name="T7" fmla="*/ 6 h 36"/>
                    <a:gd name="T8" fmla="*/ 12 w 35"/>
                    <a:gd name="T9" fmla="*/ 12 h 36"/>
                    <a:gd name="T10" fmla="*/ 17 w 35"/>
                    <a:gd name="T11" fmla="*/ 18 h 36"/>
                    <a:gd name="T12" fmla="*/ 23 w 35"/>
                    <a:gd name="T13" fmla="*/ 23 h 36"/>
                    <a:gd name="T14" fmla="*/ 26 w 35"/>
                    <a:gd name="T15" fmla="*/ 26 h 36"/>
                    <a:gd name="T16" fmla="*/ 29 w 35"/>
                    <a:gd name="T17" fmla="*/ 28 h 36"/>
                    <a:gd name="T18" fmla="*/ 33 w 35"/>
                    <a:gd name="T19" fmla="*/ 31 h 36"/>
                    <a:gd name="T20" fmla="*/ 35 w 35"/>
                    <a:gd name="T21" fmla="*/ 32 h 36"/>
                    <a:gd name="T22" fmla="*/ 25 w 35"/>
                    <a:gd name="T23" fmla="*/ 34 h 36"/>
                    <a:gd name="T24" fmla="*/ 21 w 35"/>
                    <a:gd name="T25" fmla="*/ 31 h 36"/>
                    <a:gd name="T26" fmla="*/ 17 w 35"/>
                    <a:gd name="T27" fmla="*/ 27 h 36"/>
                    <a:gd name="T28" fmla="*/ 12 w 35"/>
                    <a:gd name="T29" fmla="*/ 23 h 36"/>
                    <a:gd name="T30" fmla="*/ 8 w 35"/>
                    <a:gd name="T31" fmla="*/ 18 h 36"/>
                    <a:gd name="T32" fmla="*/ 5 w 35"/>
                    <a:gd name="T33" fmla="*/ 14 h 36"/>
                    <a:gd name="T34" fmla="*/ 1 w 35"/>
                    <a:gd name="T35" fmla="*/ 10 h 36"/>
                    <a:gd name="T36" fmla="*/ 0 w 35"/>
                    <a:gd name="T37" fmla="*/ 7 h 36"/>
                    <a:gd name="T38" fmla="*/ 0 w 35"/>
                    <a:gd name="T39" fmla="*/ 5 h 36"/>
                    <a:gd name="T40" fmla="*/ 4 w 35"/>
                    <a:gd name="T4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6">
                      <a:moveTo>
                        <a:pt x="4" y="0"/>
                      </a:moveTo>
                      <a:cubicBezTo>
                        <a:pt x="4" y="0"/>
                        <a:pt x="4" y="1"/>
                        <a:pt x="5" y="2"/>
                      </a:cubicBezTo>
                      <a:cubicBezTo>
                        <a:pt x="5" y="2"/>
                        <a:pt x="5" y="3"/>
                        <a:pt x="6" y="4"/>
                      </a:cubicBezTo>
                      <a:cubicBezTo>
                        <a:pt x="6" y="4"/>
                        <a:pt x="7" y="5"/>
                        <a:pt x="7" y="6"/>
                      </a:cubicBezTo>
                      <a:cubicBezTo>
                        <a:pt x="9" y="8"/>
                        <a:pt x="10" y="10"/>
                        <a:pt x="12" y="12"/>
                      </a:cubicBezTo>
                      <a:cubicBezTo>
                        <a:pt x="14" y="14"/>
                        <a:pt x="15" y="16"/>
                        <a:pt x="17" y="18"/>
                      </a:cubicBezTo>
                      <a:cubicBezTo>
                        <a:pt x="19" y="20"/>
                        <a:pt x="21" y="22"/>
                        <a:pt x="23" y="23"/>
                      </a:cubicBezTo>
                      <a:cubicBezTo>
                        <a:pt x="24" y="24"/>
                        <a:pt x="25" y="25"/>
                        <a:pt x="26" y="26"/>
                      </a:cubicBezTo>
                      <a:cubicBezTo>
                        <a:pt x="27" y="26"/>
                        <a:pt x="28" y="27"/>
                        <a:pt x="29" y="28"/>
                      </a:cubicBezTo>
                      <a:cubicBezTo>
                        <a:pt x="31" y="29"/>
                        <a:pt x="32" y="30"/>
                        <a:pt x="33" y="31"/>
                      </a:cubicBezTo>
                      <a:cubicBezTo>
                        <a:pt x="34" y="31"/>
                        <a:pt x="35" y="32"/>
                        <a:pt x="35" y="32"/>
                      </a:cubicBezTo>
                      <a:cubicBezTo>
                        <a:pt x="33" y="35"/>
                        <a:pt x="28" y="36"/>
                        <a:pt x="25" y="34"/>
                      </a:cubicBezTo>
                      <a:cubicBezTo>
                        <a:pt x="25" y="34"/>
                        <a:pt x="23" y="32"/>
                        <a:pt x="21" y="31"/>
                      </a:cubicBezTo>
                      <a:cubicBezTo>
                        <a:pt x="20" y="30"/>
                        <a:pt x="18" y="28"/>
                        <a:pt x="17" y="27"/>
                      </a:cubicBezTo>
                      <a:cubicBezTo>
                        <a:pt x="15" y="26"/>
                        <a:pt x="14" y="24"/>
                        <a:pt x="12" y="23"/>
                      </a:cubicBezTo>
                      <a:cubicBezTo>
                        <a:pt x="11" y="21"/>
                        <a:pt x="9" y="20"/>
                        <a:pt x="8" y="18"/>
                      </a:cubicBezTo>
                      <a:cubicBezTo>
                        <a:pt x="7" y="17"/>
                        <a:pt x="6" y="16"/>
                        <a:pt x="5" y="14"/>
                      </a:cubicBezTo>
                      <a:cubicBezTo>
                        <a:pt x="3" y="12"/>
                        <a:pt x="1" y="10"/>
                        <a:pt x="1" y="10"/>
                      </a:cubicBezTo>
                      <a:cubicBezTo>
                        <a:pt x="1" y="9"/>
                        <a:pt x="0" y="8"/>
                        <a:pt x="0" y="7"/>
                      </a:cubicBezTo>
                      <a:cubicBezTo>
                        <a:pt x="0" y="7"/>
                        <a:pt x="0" y="6"/>
                        <a:pt x="0" y="5"/>
                      </a:cubicBezTo>
                      <a:cubicBezTo>
                        <a:pt x="1" y="3"/>
                        <a:pt x="2" y="1"/>
                        <a:pt x="4"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97" name="Freeform 297">
                  <a:extLst>
                    <a:ext uri="{FF2B5EF4-FFF2-40B4-BE49-F238E27FC236}">
                      <a16:creationId xmlns:a16="http://schemas.microsoft.com/office/drawing/2014/main" id="{079A30D9-DAA9-4A98-9097-A3F60FA62DA9}"/>
                    </a:ext>
                  </a:extLst>
                </p:cNvPr>
                <p:cNvSpPr>
                  <a:spLocks/>
                </p:cNvSpPr>
                <p:nvPr/>
              </p:nvSpPr>
              <p:spPr bwMode="auto">
                <a:xfrm>
                  <a:off x="5057775" y="5619750"/>
                  <a:ext cx="127000" cy="84138"/>
                </a:xfrm>
                <a:custGeom>
                  <a:avLst/>
                  <a:gdLst>
                    <a:gd name="T0" fmla="*/ 1 w 18"/>
                    <a:gd name="T1" fmla="*/ 0 h 12"/>
                    <a:gd name="T2" fmla="*/ 2 w 18"/>
                    <a:gd name="T3" fmla="*/ 1 h 12"/>
                    <a:gd name="T4" fmla="*/ 4 w 18"/>
                    <a:gd name="T5" fmla="*/ 2 h 12"/>
                    <a:gd name="T6" fmla="*/ 9 w 18"/>
                    <a:gd name="T7" fmla="*/ 6 h 12"/>
                    <a:gd name="T8" fmla="*/ 15 w 18"/>
                    <a:gd name="T9" fmla="*/ 9 h 12"/>
                    <a:gd name="T10" fmla="*/ 17 w 18"/>
                    <a:gd name="T11" fmla="*/ 10 h 12"/>
                    <a:gd name="T12" fmla="*/ 18 w 18"/>
                    <a:gd name="T13" fmla="*/ 10 h 12"/>
                    <a:gd name="T14" fmla="*/ 17 w 18"/>
                    <a:gd name="T15" fmla="*/ 12 h 12"/>
                    <a:gd name="T16" fmla="*/ 17 w 18"/>
                    <a:gd name="T17" fmla="*/ 12 h 12"/>
                    <a:gd name="T18" fmla="*/ 15 w 18"/>
                    <a:gd name="T19" fmla="*/ 11 h 12"/>
                    <a:gd name="T20" fmla="*/ 8 w 18"/>
                    <a:gd name="T21" fmla="*/ 7 h 12"/>
                    <a:gd name="T22" fmla="*/ 2 w 18"/>
                    <a:gd name="T23" fmla="*/ 4 h 12"/>
                    <a:gd name="T24" fmla="*/ 1 w 18"/>
                    <a:gd name="T25" fmla="*/ 2 h 12"/>
                    <a:gd name="T26" fmla="*/ 0 w 18"/>
                    <a:gd name="T27" fmla="*/ 2 h 12"/>
                    <a:gd name="T28" fmla="*/ 1 w 18"/>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12">
                      <a:moveTo>
                        <a:pt x="1" y="0"/>
                      </a:moveTo>
                      <a:cubicBezTo>
                        <a:pt x="1" y="0"/>
                        <a:pt x="1" y="1"/>
                        <a:pt x="2" y="1"/>
                      </a:cubicBezTo>
                      <a:cubicBezTo>
                        <a:pt x="2" y="1"/>
                        <a:pt x="3" y="2"/>
                        <a:pt x="4" y="2"/>
                      </a:cubicBezTo>
                      <a:cubicBezTo>
                        <a:pt x="5" y="3"/>
                        <a:pt x="7" y="4"/>
                        <a:pt x="9" y="6"/>
                      </a:cubicBezTo>
                      <a:cubicBezTo>
                        <a:pt x="12" y="7"/>
                        <a:pt x="14" y="8"/>
                        <a:pt x="15" y="9"/>
                      </a:cubicBezTo>
                      <a:cubicBezTo>
                        <a:pt x="16" y="9"/>
                        <a:pt x="17" y="9"/>
                        <a:pt x="17" y="10"/>
                      </a:cubicBezTo>
                      <a:cubicBezTo>
                        <a:pt x="18" y="10"/>
                        <a:pt x="18" y="10"/>
                        <a:pt x="18" y="10"/>
                      </a:cubicBezTo>
                      <a:cubicBezTo>
                        <a:pt x="17" y="12"/>
                        <a:pt x="17" y="12"/>
                        <a:pt x="17" y="12"/>
                      </a:cubicBezTo>
                      <a:cubicBezTo>
                        <a:pt x="17" y="12"/>
                        <a:pt x="17" y="12"/>
                        <a:pt x="17" y="12"/>
                      </a:cubicBezTo>
                      <a:cubicBezTo>
                        <a:pt x="16" y="11"/>
                        <a:pt x="15" y="11"/>
                        <a:pt x="15" y="11"/>
                      </a:cubicBezTo>
                      <a:cubicBezTo>
                        <a:pt x="13" y="10"/>
                        <a:pt x="11" y="9"/>
                        <a:pt x="8" y="7"/>
                      </a:cubicBezTo>
                      <a:cubicBezTo>
                        <a:pt x="6" y="6"/>
                        <a:pt x="4" y="5"/>
                        <a:pt x="2" y="4"/>
                      </a:cubicBezTo>
                      <a:cubicBezTo>
                        <a:pt x="2" y="3"/>
                        <a:pt x="1" y="3"/>
                        <a:pt x="1" y="2"/>
                      </a:cubicBezTo>
                      <a:cubicBezTo>
                        <a:pt x="0" y="2"/>
                        <a:pt x="0" y="2"/>
                        <a:pt x="0" y="2"/>
                      </a:cubicBezTo>
                      <a:lnTo>
                        <a:pt x="1"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98" name="Freeform 298">
                  <a:extLst>
                    <a:ext uri="{FF2B5EF4-FFF2-40B4-BE49-F238E27FC236}">
                      <a16:creationId xmlns:a16="http://schemas.microsoft.com/office/drawing/2014/main" id="{C58BD82E-F2DF-4F06-87A5-9AB1C445D6F8}"/>
                    </a:ext>
                  </a:extLst>
                </p:cNvPr>
                <p:cNvSpPr>
                  <a:spLocks/>
                </p:cNvSpPr>
                <p:nvPr/>
              </p:nvSpPr>
              <p:spPr bwMode="auto">
                <a:xfrm>
                  <a:off x="4840288" y="5349875"/>
                  <a:ext cx="76200" cy="128588"/>
                </a:xfrm>
                <a:custGeom>
                  <a:avLst/>
                  <a:gdLst>
                    <a:gd name="T0" fmla="*/ 1 w 11"/>
                    <a:gd name="T1" fmla="*/ 0 h 18"/>
                    <a:gd name="T2" fmla="*/ 2 w 11"/>
                    <a:gd name="T3" fmla="*/ 1 h 18"/>
                    <a:gd name="T4" fmla="*/ 3 w 11"/>
                    <a:gd name="T5" fmla="*/ 3 h 18"/>
                    <a:gd name="T6" fmla="*/ 6 w 11"/>
                    <a:gd name="T7" fmla="*/ 9 h 18"/>
                    <a:gd name="T8" fmla="*/ 9 w 11"/>
                    <a:gd name="T9" fmla="*/ 15 h 18"/>
                    <a:gd name="T10" fmla="*/ 10 w 11"/>
                    <a:gd name="T11" fmla="*/ 16 h 18"/>
                    <a:gd name="T12" fmla="*/ 11 w 11"/>
                    <a:gd name="T13" fmla="*/ 17 h 18"/>
                    <a:gd name="T14" fmla="*/ 9 w 11"/>
                    <a:gd name="T15" fmla="*/ 18 h 18"/>
                    <a:gd name="T16" fmla="*/ 9 w 11"/>
                    <a:gd name="T17" fmla="*/ 18 h 18"/>
                    <a:gd name="T18" fmla="*/ 7 w 11"/>
                    <a:gd name="T19" fmla="*/ 16 h 18"/>
                    <a:gd name="T20" fmla="*/ 4 w 11"/>
                    <a:gd name="T21" fmla="*/ 10 h 18"/>
                    <a:gd name="T22" fmla="*/ 1 w 11"/>
                    <a:gd name="T23" fmla="*/ 3 h 18"/>
                    <a:gd name="T24" fmla="*/ 0 w 11"/>
                    <a:gd name="T25" fmla="*/ 1 h 18"/>
                    <a:gd name="T26" fmla="*/ 0 w 11"/>
                    <a:gd name="T27" fmla="*/ 0 h 18"/>
                    <a:gd name="T28" fmla="*/ 1 w 11"/>
                    <a:gd name="T2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8">
                      <a:moveTo>
                        <a:pt x="1" y="0"/>
                      </a:moveTo>
                      <a:cubicBezTo>
                        <a:pt x="1" y="0"/>
                        <a:pt x="1" y="0"/>
                        <a:pt x="2" y="1"/>
                      </a:cubicBezTo>
                      <a:cubicBezTo>
                        <a:pt x="2" y="1"/>
                        <a:pt x="2" y="2"/>
                        <a:pt x="3" y="3"/>
                      </a:cubicBezTo>
                      <a:cubicBezTo>
                        <a:pt x="3" y="4"/>
                        <a:pt x="4" y="6"/>
                        <a:pt x="6" y="9"/>
                      </a:cubicBezTo>
                      <a:cubicBezTo>
                        <a:pt x="7" y="11"/>
                        <a:pt x="8" y="13"/>
                        <a:pt x="9" y="15"/>
                      </a:cubicBezTo>
                      <a:cubicBezTo>
                        <a:pt x="10" y="15"/>
                        <a:pt x="10" y="16"/>
                        <a:pt x="10" y="16"/>
                      </a:cubicBezTo>
                      <a:cubicBezTo>
                        <a:pt x="11" y="17"/>
                        <a:pt x="11" y="17"/>
                        <a:pt x="11" y="17"/>
                      </a:cubicBezTo>
                      <a:cubicBezTo>
                        <a:pt x="9" y="18"/>
                        <a:pt x="9" y="18"/>
                        <a:pt x="9" y="18"/>
                      </a:cubicBezTo>
                      <a:cubicBezTo>
                        <a:pt x="9" y="18"/>
                        <a:pt x="9" y="18"/>
                        <a:pt x="9" y="18"/>
                      </a:cubicBezTo>
                      <a:cubicBezTo>
                        <a:pt x="8" y="17"/>
                        <a:pt x="8" y="16"/>
                        <a:pt x="7" y="16"/>
                      </a:cubicBezTo>
                      <a:cubicBezTo>
                        <a:pt x="7" y="14"/>
                        <a:pt x="5" y="12"/>
                        <a:pt x="4" y="10"/>
                      </a:cubicBezTo>
                      <a:cubicBezTo>
                        <a:pt x="3" y="7"/>
                        <a:pt x="2" y="5"/>
                        <a:pt x="1" y="3"/>
                      </a:cubicBezTo>
                      <a:cubicBezTo>
                        <a:pt x="0" y="3"/>
                        <a:pt x="0" y="2"/>
                        <a:pt x="0" y="1"/>
                      </a:cubicBezTo>
                      <a:cubicBezTo>
                        <a:pt x="0" y="1"/>
                        <a:pt x="0" y="0"/>
                        <a:pt x="0" y="0"/>
                      </a:cubicBezTo>
                      <a:lnTo>
                        <a:pt x="1"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99" name="Freeform 299">
                  <a:extLst>
                    <a:ext uri="{FF2B5EF4-FFF2-40B4-BE49-F238E27FC236}">
                      <a16:creationId xmlns:a16="http://schemas.microsoft.com/office/drawing/2014/main" id="{15161768-0240-4819-8B49-C5F1629E7A00}"/>
                    </a:ext>
                  </a:extLst>
                </p:cNvPr>
                <p:cNvSpPr>
                  <a:spLocks/>
                </p:cNvSpPr>
                <p:nvPr/>
              </p:nvSpPr>
              <p:spPr bwMode="auto">
                <a:xfrm>
                  <a:off x="5389563" y="5754688"/>
                  <a:ext cx="42863" cy="49213"/>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300" name="Freeform 300">
                  <a:extLst>
                    <a:ext uri="{FF2B5EF4-FFF2-40B4-BE49-F238E27FC236}">
                      <a16:creationId xmlns:a16="http://schemas.microsoft.com/office/drawing/2014/main" id="{60A8B66F-2928-4F4F-9CF5-340A90D6C332}"/>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grpSp>
            <p:nvGrpSpPr>
              <p:cNvPr id="265" name="组合 264">
                <a:extLst>
                  <a:ext uri="{FF2B5EF4-FFF2-40B4-BE49-F238E27FC236}">
                    <a16:creationId xmlns:a16="http://schemas.microsoft.com/office/drawing/2014/main" id="{53292ACD-72A8-47A2-AEBF-DE0D4D218E81}"/>
                  </a:ext>
                </a:extLst>
              </p:cNvPr>
              <p:cNvGrpSpPr>
                <a:grpSpLocks noChangeAspect="1"/>
              </p:cNvGrpSpPr>
              <p:nvPr/>
            </p:nvGrpSpPr>
            <p:grpSpPr>
              <a:xfrm flipV="1">
                <a:off x="2569676" y="741967"/>
                <a:ext cx="2432747" cy="2432747"/>
                <a:chOff x="2663059" y="772544"/>
                <a:chExt cx="1364242" cy="1364242"/>
              </a:xfrm>
            </p:grpSpPr>
            <p:sp>
              <p:nvSpPr>
                <p:cNvPr id="266" name="椭圆 265">
                  <a:extLst>
                    <a:ext uri="{FF2B5EF4-FFF2-40B4-BE49-F238E27FC236}">
                      <a16:creationId xmlns:a16="http://schemas.microsoft.com/office/drawing/2014/main" id="{31D6E647-62D1-45B7-9A92-893644B86783}"/>
                    </a:ext>
                  </a:extLst>
                </p:cNvPr>
                <p:cNvSpPr/>
                <p:nvPr/>
              </p:nvSpPr>
              <p:spPr>
                <a:xfrm>
                  <a:off x="2759723" y="854385"/>
                  <a:ext cx="1170914" cy="1191102"/>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cap="flat" cmpd="sng" algn="ctr">
                  <a:solidFill>
                    <a:srgbClr val="1EDBF7"/>
                  </a:solidFill>
                  <a:prstDash val="solid"/>
                  <a:miter lim="800000"/>
                </a:ln>
                <a:effectLst>
                  <a:outerShdw blurRad="254000" algn="ctr" rotWithShape="0">
                    <a:srgbClr val="0C65CB">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nvGrpSpPr>
                <p:cNvPr id="267" name="组合 266">
                  <a:extLst>
                    <a:ext uri="{FF2B5EF4-FFF2-40B4-BE49-F238E27FC236}">
                      <a16:creationId xmlns:a16="http://schemas.microsoft.com/office/drawing/2014/main" id="{151FBEF2-AF2C-4F0B-8C1A-594B9ECE1C4E}"/>
                    </a:ext>
                  </a:extLst>
                </p:cNvPr>
                <p:cNvGrpSpPr/>
                <p:nvPr/>
              </p:nvGrpSpPr>
              <p:grpSpPr>
                <a:xfrm>
                  <a:off x="2685919" y="795404"/>
                  <a:ext cx="1318522" cy="1318522"/>
                  <a:chOff x="2685919" y="795404"/>
                  <a:chExt cx="1318522" cy="1318522"/>
                </a:xfrm>
              </p:grpSpPr>
              <p:sp>
                <p:nvSpPr>
                  <p:cNvPr id="273" name="弧形 272">
                    <a:extLst>
                      <a:ext uri="{FF2B5EF4-FFF2-40B4-BE49-F238E27FC236}">
                        <a16:creationId xmlns:a16="http://schemas.microsoft.com/office/drawing/2014/main" id="{2CA8E388-0C63-493F-9E10-64FF635A8C9B}"/>
                      </a:ext>
                    </a:extLst>
                  </p:cNvPr>
                  <p:cNvSpPr/>
                  <p:nvPr/>
                </p:nvSpPr>
                <p:spPr>
                  <a:xfrm>
                    <a:off x="2685919" y="795404"/>
                    <a:ext cx="1318522" cy="1318522"/>
                  </a:xfrm>
                  <a:prstGeom prst="arc">
                    <a:avLst>
                      <a:gd name="adj1" fmla="val 16828655"/>
                      <a:gd name="adj2" fmla="val 20894832"/>
                    </a:avLst>
                  </a:prstGeom>
                  <a:noFill/>
                  <a:ln w="12700" cap="rnd" cmpd="sng" algn="ctr">
                    <a:solidFill>
                      <a:srgbClr val="1EDBF7">
                        <a:alpha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274" name="弧形 273">
                    <a:extLst>
                      <a:ext uri="{FF2B5EF4-FFF2-40B4-BE49-F238E27FC236}">
                        <a16:creationId xmlns:a16="http://schemas.microsoft.com/office/drawing/2014/main" id="{82EE2484-E338-48B8-87A1-703C5808D9E7}"/>
                      </a:ext>
                    </a:extLst>
                  </p:cNvPr>
                  <p:cNvSpPr/>
                  <p:nvPr/>
                </p:nvSpPr>
                <p:spPr>
                  <a:xfrm flipH="1">
                    <a:off x="2685919" y="795404"/>
                    <a:ext cx="1318522" cy="1318522"/>
                  </a:xfrm>
                  <a:prstGeom prst="arc">
                    <a:avLst>
                      <a:gd name="adj1" fmla="val 16828655"/>
                      <a:gd name="adj2" fmla="val 20894832"/>
                    </a:avLst>
                  </a:prstGeom>
                  <a:noFill/>
                  <a:ln w="12700" cap="rnd" cmpd="sng" algn="ctr">
                    <a:solidFill>
                      <a:srgbClr val="1EDBF7">
                        <a:alpha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275" name="弧形 274">
                    <a:extLst>
                      <a:ext uri="{FF2B5EF4-FFF2-40B4-BE49-F238E27FC236}">
                        <a16:creationId xmlns:a16="http://schemas.microsoft.com/office/drawing/2014/main" id="{A9FF4738-FBC0-4CBA-9C64-FBF90B44A342}"/>
                      </a:ext>
                    </a:extLst>
                  </p:cNvPr>
                  <p:cNvSpPr/>
                  <p:nvPr/>
                </p:nvSpPr>
                <p:spPr>
                  <a:xfrm flipH="1" flipV="1">
                    <a:off x="2685919" y="795404"/>
                    <a:ext cx="1318522" cy="1318522"/>
                  </a:xfrm>
                  <a:prstGeom prst="arc">
                    <a:avLst>
                      <a:gd name="adj1" fmla="val 16828655"/>
                      <a:gd name="adj2" fmla="val 20894832"/>
                    </a:avLst>
                  </a:prstGeom>
                  <a:noFill/>
                  <a:ln w="12700" cap="rnd" cmpd="sng" algn="ctr">
                    <a:solidFill>
                      <a:srgbClr val="1EDBF7">
                        <a:alpha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276" name="弧形 275">
                    <a:extLst>
                      <a:ext uri="{FF2B5EF4-FFF2-40B4-BE49-F238E27FC236}">
                        <a16:creationId xmlns:a16="http://schemas.microsoft.com/office/drawing/2014/main" id="{E8E085E4-AA0F-4093-B6A3-7A8EBA10BBF9}"/>
                      </a:ext>
                    </a:extLst>
                  </p:cNvPr>
                  <p:cNvSpPr/>
                  <p:nvPr/>
                </p:nvSpPr>
                <p:spPr>
                  <a:xfrm flipV="1">
                    <a:off x="2685919" y="795404"/>
                    <a:ext cx="1318522" cy="1318522"/>
                  </a:xfrm>
                  <a:prstGeom prst="arc">
                    <a:avLst>
                      <a:gd name="adj1" fmla="val 16828655"/>
                      <a:gd name="adj2" fmla="val 20894832"/>
                    </a:avLst>
                  </a:prstGeom>
                  <a:noFill/>
                  <a:ln w="12700" cap="rnd" cmpd="sng" algn="ctr">
                    <a:solidFill>
                      <a:srgbClr val="1EDBF7">
                        <a:alpha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grpSp>
              <p:nvGrpSpPr>
                <p:cNvPr id="268" name="组合 267">
                  <a:extLst>
                    <a:ext uri="{FF2B5EF4-FFF2-40B4-BE49-F238E27FC236}">
                      <a16:creationId xmlns:a16="http://schemas.microsoft.com/office/drawing/2014/main" id="{7A2DFEE6-D193-4F19-B4A5-194919F592BA}"/>
                    </a:ext>
                  </a:extLst>
                </p:cNvPr>
                <p:cNvGrpSpPr/>
                <p:nvPr/>
              </p:nvGrpSpPr>
              <p:grpSpPr>
                <a:xfrm>
                  <a:off x="2663059" y="772544"/>
                  <a:ext cx="1364242" cy="1364242"/>
                  <a:chOff x="2663059" y="772544"/>
                  <a:chExt cx="1364242" cy="1364242"/>
                </a:xfrm>
                <a:solidFill>
                  <a:srgbClr val="0C65CB">
                    <a:alpha val="40000"/>
                  </a:srgbClr>
                </a:solidFill>
              </p:grpSpPr>
              <p:sp>
                <p:nvSpPr>
                  <p:cNvPr id="269" name="椭圆 268">
                    <a:extLst>
                      <a:ext uri="{FF2B5EF4-FFF2-40B4-BE49-F238E27FC236}">
                        <a16:creationId xmlns:a16="http://schemas.microsoft.com/office/drawing/2014/main" id="{40000C68-05F5-4119-BA5E-87C19302AE28}"/>
                      </a:ext>
                    </a:extLst>
                  </p:cNvPr>
                  <p:cNvSpPr/>
                  <p:nvPr/>
                </p:nvSpPr>
                <p:spPr>
                  <a:xfrm>
                    <a:off x="3322320" y="772544"/>
                    <a:ext cx="45720" cy="45720"/>
                  </a:xfrm>
                  <a:prstGeom prst="ellipse">
                    <a:avLst/>
                  </a:prstGeom>
                  <a:solidFill>
                    <a:srgbClr val="1EDBF7">
                      <a:alpha val="42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270" name="椭圆 269">
                    <a:extLst>
                      <a:ext uri="{FF2B5EF4-FFF2-40B4-BE49-F238E27FC236}">
                        <a16:creationId xmlns:a16="http://schemas.microsoft.com/office/drawing/2014/main" id="{AA80982E-6DC3-4688-BB5C-49CEE2A24D8B}"/>
                      </a:ext>
                    </a:extLst>
                  </p:cNvPr>
                  <p:cNvSpPr/>
                  <p:nvPr/>
                </p:nvSpPr>
                <p:spPr>
                  <a:xfrm>
                    <a:off x="3322320" y="2091066"/>
                    <a:ext cx="45720" cy="45720"/>
                  </a:xfrm>
                  <a:prstGeom prst="ellipse">
                    <a:avLst/>
                  </a:prstGeom>
                  <a:solidFill>
                    <a:srgbClr val="1EDBF7">
                      <a:alpha val="42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271" name="椭圆 270">
                    <a:extLst>
                      <a:ext uri="{FF2B5EF4-FFF2-40B4-BE49-F238E27FC236}">
                        <a16:creationId xmlns:a16="http://schemas.microsoft.com/office/drawing/2014/main" id="{4F68F6A3-E941-4212-84EE-FB926991B4B6}"/>
                      </a:ext>
                    </a:extLst>
                  </p:cNvPr>
                  <p:cNvSpPr/>
                  <p:nvPr/>
                </p:nvSpPr>
                <p:spPr>
                  <a:xfrm>
                    <a:off x="3981581" y="1431805"/>
                    <a:ext cx="45720" cy="45720"/>
                  </a:xfrm>
                  <a:prstGeom prst="ellipse">
                    <a:avLst/>
                  </a:prstGeom>
                  <a:solidFill>
                    <a:srgbClr val="1EDBF7">
                      <a:alpha val="42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sp>
                <p:nvSpPr>
                  <p:cNvPr id="272" name="椭圆 271">
                    <a:extLst>
                      <a:ext uri="{FF2B5EF4-FFF2-40B4-BE49-F238E27FC236}">
                        <a16:creationId xmlns:a16="http://schemas.microsoft.com/office/drawing/2014/main" id="{EFDA7D8D-8572-4890-86C1-13212023E67C}"/>
                      </a:ext>
                    </a:extLst>
                  </p:cNvPr>
                  <p:cNvSpPr/>
                  <p:nvPr/>
                </p:nvSpPr>
                <p:spPr>
                  <a:xfrm>
                    <a:off x="2663059" y="1431805"/>
                    <a:ext cx="45720" cy="45720"/>
                  </a:xfrm>
                  <a:prstGeom prst="ellipse">
                    <a:avLst/>
                  </a:prstGeom>
                  <a:solidFill>
                    <a:srgbClr val="1EDBF7">
                      <a:alpha val="42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grpSp>
        </p:grpSp>
        <p:sp>
          <p:nvSpPr>
            <p:cNvPr id="263" name="iconfont-11964-5737019">
              <a:extLst>
                <a:ext uri="{FF2B5EF4-FFF2-40B4-BE49-F238E27FC236}">
                  <a16:creationId xmlns:a16="http://schemas.microsoft.com/office/drawing/2014/main" id="{83CA83E0-F3FE-44EC-A378-2B793D9D4E57}"/>
                </a:ext>
              </a:extLst>
            </p:cNvPr>
            <p:cNvSpPr>
              <a:spLocks noChangeAspect="1"/>
            </p:cNvSpPr>
            <p:nvPr/>
          </p:nvSpPr>
          <p:spPr bwMode="auto">
            <a:xfrm>
              <a:off x="2634186" y="3657318"/>
              <a:ext cx="265653" cy="412750"/>
            </a:xfrm>
            <a:custGeom>
              <a:avLst/>
              <a:gdLst>
                <a:gd name="T0" fmla="*/ 4150 w 8310"/>
                <a:gd name="T1" fmla="*/ 12700 h 12700"/>
                <a:gd name="T2" fmla="*/ 4010 w 8310"/>
                <a:gd name="T3" fmla="*/ 12640 h 12700"/>
                <a:gd name="T4" fmla="*/ 70 w 8310"/>
                <a:gd name="T5" fmla="*/ 8700 h 12700"/>
                <a:gd name="T6" fmla="*/ 20 w 8310"/>
                <a:gd name="T7" fmla="*/ 8490 h 12700"/>
                <a:gd name="T8" fmla="*/ 1960 w 8310"/>
                <a:gd name="T9" fmla="*/ 3230 h 12700"/>
                <a:gd name="T10" fmla="*/ 2150 w 8310"/>
                <a:gd name="T11" fmla="*/ 3100 h 12700"/>
                <a:gd name="T12" fmla="*/ 6150 w 8310"/>
                <a:gd name="T13" fmla="*/ 3100 h 12700"/>
                <a:gd name="T14" fmla="*/ 6340 w 8310"/>
                <a:gd name="T15" fmla="*/ 3230 h 12700"/>
                <a:gd name="T16" fmla="*/ 8280 w 8310"/>
                <a:gd name="T17" fmla="*/ 8490 h 12700"/>
                <a:gd name="T18" fmla="*/ 8230 w 8310"/>
                <a:gd name="T19" fmla="*/ 8700 h 12700"/>
                <a:gd name="T20" fmla="*/ 4290 w 8310"/>
                <a:gd name="T21" fmla="*/ 12640 h 12700"/>
                <a:gd name="T22" fmla="*/ 4150 w 8310"/>
                <a:gd name="T23" fmla="*/ 12700 h 12700"/>
                <a:gd name="T24" fmla="*/ 440 w 8310"/>
                <a:gd name="T25" fmla="*/ 8510 h 12700"/>
                <a:gd name="T26" fmla="*/ 4150 w 8310"/>
                <a:gd name="T27" fmla="*/ 12220 h 12700"/>
                <a:gd name="T28" fmla="*/ 7860 w 8310"/>
                <a:gd name="T29" fmla="*/ 8510 h 12700"/>
                <a:gd name="T30" fmla="*/ 6010 w 8310"/>
                <a:gd name="T31" fmla="*/ 3500 h 12700"/>
                <a:gd name="T32" fmla="*/ 2290 w 8310"/>
                <a:gd name="T33" fmla="*/ 3500 h 12700"/>
                <a:gd name="T34" fmla="*/ 440 w 8310"/>
                <a:gd name="T35" fmla="*/ 8510 h 12700"/>
                <a:gd name="T36" fmla="*/ 4150 w 8310"/>
                <a:gd name="T37" fmla="*/ 12600 h 12700"/>
                <a:gd name="T38" fmla="*/ 4050 w 8310"/>
                <a:gd name="T39" fmla="*/ 12500 h 12700"/>
                <a:gd name="T40" fmla="*/ 4050 w 8310"/>
                <a:gd name="T41" fmla="*/ 7440 h 12700"/>
                <a:gd name="T42" fmla="*/ 4150 w 8310"/>
                <a:gd name="T43" fmla="*/ 7340 h 12700"/>
                <a:gd name="T44" fmla="*/ 4250 w 8310"/>
                <a:gd name="T45" fmla="*/ 7440 h 12700"/>
                <a:gd name="T46" fmla="*/ 4250 w 8310"/>
                <a:gd name="T47" fmla="*/ 12500 h 12700"/>
                <a:gd name="T48" fmla="*/ 4150 w 8310"/>
                <a:gd name="T49" fmla="*/ 12600 h 12700"/>
                <a:gd name="T50" fmla="*/ 4150 w 8310"/>
                <a:gd name="T51" fmla="*/ 7540 h 12700"/>
                <a:gd name="T52" fmla="*/ 3150 w 8310"/>
                <a:gd name="T53" fmla="*/ 6540 h 12700"/>
                <a:gd name="T54" fmla="*/ 4150 w 8310"/>
                <a:gd name="T55" fmla="*/ 5540 h 12700"/>
                <a:gd name="T56" fmla="*/ 5150 w 8310"/>
                <a:gd name="T57" fmla="*/ 6540 h 12700"/>
                <a:gd name="T58" fmla="*/ 4150 w 8310"/>
                <a:gd name="T59" fmla="*/ 7540 h 12700"/>
                <a:gd name="T60" fmla="*/ 4150 w 8310"/>
                <a:gd name="T61" fmla="*/ 5740 h 12700"/>
                <a:gd name="T62" fmla="*/ 3350 w 8310"/>
                <a:gd name="T63" fmla="*/ 6540 h 12700"/>
                <a:gd name="T64" fmla="*/ 4150 w 8310"/>
                <a:gd name="T65" fmla="*/ 7340 h 12700"/>
                <a:gd name="T66" fmla="*/ 4950 w 8310"/>
                <a:gd name="T67" fmla="*/ 6540 h 12700"/>
                <a:gd name="T68" fmla="*/ 4150 w 8310"/>
                <a:gd name="T69" fmla="*/ 5740 h 12700"/>
                <a:gd name="T70" fmla="*/ 6600 w 8310"/>
                <a:gd name="T71" fmla="*/ 3500 h 12700"/>
                <a:gd name="T72" fmla="*/ 1700 w 8310"/>
                <a:gd name="T73" fmla="*/ 3500 h 12700"/>
                <a:gd name="T74" fmla="*/ 530 w 8310"/>
                <a:gd name="T75" fmla="*/ 2330 h 12700"/>
                <a:gd name="T76" fmla="*/ 530 w 8310"/>
                <a:gd name="T77" fmla="*/ 200 h 12700"/>
                <a:gd name="T78" fmla="*/ 730 w 8310"/>
                <a:gd name="T79" fmla="*/ 0 h 12700"/>
                <a:gd name="T80" fmla="*/ 7570 w 8310"/>
                <a:gd name="T81" fmla="*/ 0 h 12700"/>
                <a:gd name="T82" fmla="*/ 7770 w 8310"/>
                <a:gd name="T83" fmla="*/ 200 h 12700"/>
                <a:gd name="T84" fmla="*/ 7770 w 8310"/>
                <a:gd name="T85" fmla="*/ 2320 h 12700"/>
                <a:gd name="T86" fmla="*/ 6600 w 8310"/>
                <a:gd name="T87" fmla="*/ 3500 h 12700"/>
                <a:gd name="T88" fmla="*/ 930 w 8310"/>
                <a:gd name="T89" fmla="*/ 400 h 12700"/>
                <a:gd name="T90" fmla="*/ 930 w 8310"/>
                <a:gd name="T91" fmla="*/ 2320 h 12700"/>
                <a:gd name="T92" fmla="*/ 1700 w 8310"/>
                <a:gd name="T93" fmla="*/ 3090 h 12700"/>
                <a:gd name="T94" fmla="*/ 6590 w 8310"/>
                <a:gd name="T95" fmla="*/ 3090 h 12700"/>
                <a:gd name="T96" fmla="*/ 7360 w 8310"/>
                <a:gd name="T97" fmla="*/ 2320 h 12700"/>
                <a:gd name="T98" fmla="*/ 7360 w 8310"/>
                <a:gd name="T99" fmla="*/ 400 h 12700"/>
                <a:gd name="T100" fmla="*/ 930 w 8310"/>
                <a:gd name="T101" fmla="*/ 400 h 1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310" h="12700">
                  <a:moveTo>
                    <a:pt x="4150" y="12700"/>
                  </a:moveTo>
                  <a:cubicBezTo>
                    <a:pt x="4100" y="12700"/>
                    <a:pt x="4050" y="12680"/>
                    <a:pt x="4010" y="12640"/>
                  </a:cubicBezTo>
                  <a:lnTo>
                    <a:pt x="70" y="8700"/>
                  </a:lnTo>
                  <a:cubicBezTo>
                    <a:pt x="10" y="8640"/>
                    <a:pt x="0" y="8560"/>
                    <a:pt x="20" y="8490"/>
                  </a:cubicBezTo>
                  <a:lnTo>
                    <a:pt x="1960" y="3230"/>
                  </a:lnTo>
                  <a:cubicBezTo>
                    <a:pt x="1990" y="3150"/>
                    <a:pt x="2060" y="3100"/>
                    <a:pt x="2150" y="3100"/>
                  </a:cubicBezTo>
                  <a:lnTo>
                    <a:pt x="6150" y="3100"/>
                  </a:lnTo>
                  <a:cubicBezTo>
                    <a:pt x="6230" y="3100"/>
                    <a:pt x="6310" y="3150"/>
                    <a:pt x="6340" y="3230"/>
                  </a:cubicBezTo>
                  <a:lnTo>
                    <a:pt x="8280" y="8490"/>
                  </a:lnTo>
                  <a:cubicBezTo>
                    <a:pt x="8310" y="8560"/>
                    <a:pt x="8290" y="8650"/>
                    <a:pt x="8230" y="8700"/>
                  </a:cubicBezTo>
                  <a:lnTo>
                    <a:pt x="4290" y="12640"/>
                  </a:lnTo>
                  <a:cubicBezTo>
                    <a:pt x="4250" y="12680"/>
                    <a:pt x="4200" y="12700"/>
                    <a:pt x="4150" y="12700"/>
                  </a:cubicBezTo>
                  <a:close/>
                  <a:moveTo>
                    <a:pt x="440" y="8510"/>
                  </a:moveTo>
                  <a:lnTo>
                    <a:pt x="4150" y="12220"/>
                  </a:lnTo>
                  <a:lnTo>
                    <a:pt x="7860" y="8510"/>
                  </a:lnTo>
                  <a:lnTo>
                    <a:pt x="6010" y="3500"/>
                  </a:lnTo>
                  <a:lnTo>
                    <a:pt x="2290" y="3500"/>
                  </a:lnTo>
                  <a:lnTo>
                    <a:pt x="440" y="8510"/>
                  </a:lnTo>
                  <a:close/>
                  <a:moveTo>
                    <a:pt x="4150" y="12600"/>
                  </a:moveTo>
                  <a:cubicBezTo>
                    <a:pt x="4090" y="12600"/>
                    <a:pt x="4050" y="12560"/>
                    <a:pt x="4050" y="12500"/>
                  </a:cubicBezTo>
                  <a:lnTo>
                    <a:pt x="4050" y="7440"/>
                  </a:lnTo>
                  <a:cubicBezTo>
                    <a:pt x="4050" y="7380"/>
                    <a:pt x="4090" y="7340"/>
                    <a:pt x="4150" y="7340"/>
                  </a:cubicBezTo>
                  <a:cubicBezTo>
                    <a:pt x="4210" y="7340"/>
                    <a:pt x="4250" y="7380"/>
                    <a:pt x="4250" y="7440"/>
                  </a:cubicBezTo>
                  <a:lnTo>
                    <a:pt x="4250" y="12500"/>
                  </a:lnTo>
                  <a:cubicBezTo>
                    <a:pt x="4250" y="12560"/>
                    <a:pt x="4210" y="12600"/>
                    <a:pt x="4150" y="12600"/>
                  </a:cubicBezTo>
                  <a:close/>
                  <a:moveTo>
                    <a:pt x="4150" y="7540"/>
                  </a:moveTo>
                  <a:cubicBezTo>
                    <a:pt x="3600" y="7540"/>
                    <a:pt x="3150" y="7090"/>
                    <a:pt x="3150" y="6540"/>
                  </a:cubicBezTo>
                  <a:cubicBezTo>
                    <a:pt x="3150" y="5990"/>
                    <a:pt x="3600" y="5540"/>
                    <a:pt x="4150" y="5540"/>
                  </a:cubicBezTo>
                  <a:cubicBezTo>
                    <a:pt x="4700" y="5540"/>
                    <a:pt x="5150" y="5990"/>
                    <a:pt x="5150" y="6540"/>
                  </a:cubicBezTo>
                  <a:cubicBezTo>
                    <a:pt x="5150" y="7090"/>
                    <a:pt x="4700" y="7540"/>
                    <a:pt x="4150" y="7540"/>
                  </a:cubicBezTo>
                  <a:close/>
                  <a:moveTo>
                    <a:pt x="4150" y="5740"/>
                  </a:moveTo>
                  <a:cubicBezTo>
                    <a:pt x="3710" y="5740"/>
                    <a:pt x="3350" y="6100"/>
                    <a:pt x="3350" y="6540"/>
                  </a:cubicBezTo>
                  <a:cubicBezTo>
                    <a:pt x="3350" y="6980"/>
                    <a:pt x="3710" y="7340"/>
                    <a:pt x="4150" y="7340"/>
                  </a:cubicBezTo>
                  <a:cubicBezTo>
                    <a:pt x="4590" y="7340"/>
                    <a:pt x="4950" y="6980"/>
                    <a:pt x="4950" y="6540"/>
                  </a:cubicBezTo>
                  <a:cubicBezTo>
                    <a:pt x="4950" y="6100"/>
                    <a:pt x="4590" y="5740"/>
                    <a:pt x="4150" y="5740"/>
                  </a:cubicBezTo>
                  <a:close/>
                  <a:moveTo>
                    <a:pt x="6600" y="3500"/>
                  </a:moveTo>
                  <a:lnTo>
                    <a:pt x="1700" y="3500"/>
                  </a:lnTo>
                  <a:cubicBezTo>
                    <a:pt x="1050" y="3500"/>
                    <a:pt x="530" y="2970"/>
                    <a:pt x="530" y="2330"/>
                  </a:cubicBezTo>
                  <a:lnTo>
                    <a:pt x="530" y="200"/>
                  </a:lnTo>
                  <a:cubicBezTo>
                    <a:pt x="530" y="90"/>
                    <a:pt x="620" y="0"/>
                    <a:pt x="730" y="0"/>
                  </a:cubicBezTo>
                  <a:lnTo>
                    <a:pt x="7570" y="0"/>
                  </a:lnTo>
                  <a:cubicBezTo>
                    <a:pt x="7680" y="0"/>
                    <a:pt x="7770" y="90"/>
                    <a:pt x="7770" y="200"/>
                  </a:cubicBezTo>
                  <a:lnTo>
                    <a:pt x="7770" y="2320"/>
                  </a:lnTo>
                  <a:cubicBezTo>
                    <a:pt x="7770" y="2970"/>
                    <a:pt x="7240" y="3500"/>
                    <a:pt x="6600" y="3500"/>
                  </a:cubicBezTo>
                  <a:close/>
                  <a:moveTo>
                    <a:pt x="930" y="400"/>
                  </a:moveTo>
                  <a:lnTo>
                    <a:pt x="930" y="2320"/>
                  </a:lnTo>
                  <a:cubicBezTo>
                    <a:pt x="930" y="2750"/>
                    <a:pt x="1280" y="3090"/>
                    <a:pt x="1700" y="3090"/>
                  </a:cubicBezTo>
                  <a:lnTo>
                    <a:pt x="6590" y="3090"/>
                  </a:lnTo>
                  <a:cubicBezTo>
                    <a:pt x="7020" y="3090"/>
                    <a:pt x="7360" y="2740"/>
                    <a:pt x="7360" y="2320"/>
                  </a:cubicBezTo>
                  <a:lnTo>
                    <a:pt x="7360" y="400"/>
                  </a:lnTo>
                  <a:lnTo>
                    <a:pt x="930" y="400"/>
                  </a:lnTo>
                  <a:close/>
                </a:path>
              </a:pathLst>
            </a:custGeom>
            <a:solidFill>
              <a:srgbClr val="54F9FD"/>
            </a:solidFill>
            <a:ln>
              <a:noFill/>
            </a:ln>
            <a:scene3d>
              <a:camera prst="orthographicFront"/>
              <a:lightRig rig="threePt" dir="t"/>
            </a:scene3d>
            <a:sp3d prstMaterial="matte"/>
          </p:spPr>
        </p:sp>
      </p:grpSp>
      <p:grpSp>
        <p:nvGrpSpPr>
          <p:cNvPr id="301" name="组合 300">
            <a:extLst>
              <a:ext uri="{FF2B5EF4-FFF2-40B4-BE49-F238E27FC236}">
                <a16:creationId xmlns:a16="http://schemas.microsoft.com/office/drawing/2014/main" id="{5F8EE760-DF31-4984-B668-EEB2FB0D49FE}"/>
              </a:ext>
            </a:extLst>
          </p:cNvPr>
          <p:cNvGrpSpPr/>
          <p:nvPr/>
        </p:nvGrpSpPr>
        <p:grpSpPr>
          <a:xfrm>
            <a:off x="1126219" y="3036104"/>
            <a:ext cx="2082800" cy="610180"/>
            <a:chOff x="732677" y="2978230"/>
            <a:chExt cx="2082800" cy="610180"/>
          </a:xfrm>
        </p:grpSpPr>
        <p:sp>
          <p:nvSpPr>
            <p:cNvPr id="302" name="矩形: 剪去对角 301">
              <a:extLst>
                <a:ext uri="{FF2B5EF4-FFF2-40B4-BE49-F238E27FC236}">
                  <a16:creationId xmlns:a16="http://schemas.microsoft.com/office/drawing/2014/main" id="{90E8F422-A502-4A12-B74D-47FE8821F3CA}"/>
                </a:ext>
              </a:extLst>
            </p:cNvPr>
            <p:cNvSpPr/>
            <p:nvPr/>
          </p:nvSpPr>
          <p:spPr>
            <a:xfrm flipH="1">
              <a:off x="934718" y="3120325"/>
              <a:ext cx="1626706" cy="468085"/>
            </a:xfrm>
            <a:prstGeom prst="snip2DiagRect">
              <a:avLst>
                <a:gd name="adj1" fmla="val 0"/>
                <a:gd name="adj2" fmla="val 26576"/>
              </a:avLst>
            </a:prstGeom>
            <a:solidFill>
              <a:srgbClr val="000038"/>
            </a:solidFill>
            <a:ln w="12700" cap="flat" cmpd="sng" algn="ctr">
              <a:gradFill>
                <a:gsLst>
                  <a:gs pos="0">
                    <a:srgbClr val="42E7E0"/>
                  </a:gs>
                  <a:gs pos="100000">
                    <a:srgbClr val="54D4FF"/>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2E8E0"/>
                </a:solidFill>
                <a:effectLst/>
                <a:uLnTx/>
                <a:uFillTx/>
                <a:latin typeface="OPPOSans M" panose="00020600040101010101" pitchFamily="18" charset="-122"/>
                <a:ea typeface="微软雅黑"/>
                <a:cs typeface="OPPOSans M" panose="00020600040101010101" pitchFamily="18" charset="-122"/>
              </a:endParaRPr>
            </a:p>
          </p:txBody>
        </p:sp>
        <p:sp>
          <p:nvSpPr>
            <p:cNvPr id="303" name="任意多边形: 形状 302">
              <a:extLst>
                <a:ext uri="{FF2B5EF4-FFF2-40B4-BE49-F238E27FC236}">
                  <a16:creationId xmlns:a16="http://schemas.microsoft.com/office/drawing/2014/main" id="{469C14DD-9217-438E-B6BF-659333D69164}"/>
                </a:ext>
              </a:extLst>
            </p:cNvPr>
            <p:cNvSpPr/>
            <p:nvPr/>
          </p:nvSpPr>
          <p:spPr>
            <a:xfrm flipH="1">
              <a:off x="931405" y="3125187"/>
              <a:ext cx="301487" cy="234043"/>
            </a:xfrm>
            <a:custGeom>
              <a:avLst/>
              <a:gdLst>
                <a:gd name="connsiteX0" fmla="*/ 177089 w 301487"/>
                <a:gd name="connsiteY0" fmla="*/ 0 h 234043"/>
                <a:gd name="connsiteX1" fmla="*/ 0 w 301487"/>
                <a:gd name="connsiteY1" fmla="*/ 0 h 234043"/>
                <a:gd name="connsiteX2" fmla="*/ 0 w 301487"/>
                <a:gd name="connsiteY2" fmla="*/ 234043 h 234043"/>
                <a:gd name="connsiteX3" fmla="*/ 301487 w 301487"/>
                <a:gd name="connsiteY3" fmla="*/ 234043 h 234043"/>
                <a:gd name="connsiteX4" fmla="*/ 301487 w 301487"/>
                <a:gd name="connsiteY4" fmla="*/ 124398 h 234043"/>
                <a:gd name="connsiteX5" fmla="*/ 177089 w 301487"/>
                <a:gd name="connsiteY5" fmla="*/ 0 h 234043"/>
                <a:gd name="connsiteX0" fmla="*/ 0 w 301487"/>
                <a:gd name="connsiteY0" fmla="*/ 234043 h 325483"/>
                <a:gd name="connsiteX1" fmla="*/ 301487 w 301487"/>
                <a:gd name="connsiteY1" fmla="*/ 234043 h 325483"/>
                <a:gd name="connsiteX2" fmla="*/ 301487 w 301487"/>
                <a:gd name="connsiteY2" fmla="*/ 124398 h 325483"/>
                <a:gd name="connsiteX3" fmla="*/ 177089 w 301487"/>
                <a:gd name="connsiteY3" fmla="*/ 0 h 325483"/>
                <a:gd name="connsiteX4" fmla="*/ 0 w 301487"/>
                <a:gd name="connsiteY4" fmla="*/ 0 h 325483"/>
                <a:gd name="connsiteX5" fmla="*/ 91440 w 301487"/>
                <a:gd name="connsiteY5" fmla="*/ 325483 h 325483"/>
                <a:gd name="connsiteX0" fmla="*/ 0 w 301487"/>
                <a:gd name="connsiteY0" fmla="*/ 234043 h 234043"/>
                <a:gd name="connsiteX1" fmla="*/ 301487 w 301487"/>
                <a:gd name="connsiteY1" fmla="*/ 234043 h 234043"/>
                <a:gd name="connsiteX2" fmla="*/ 301487 w 301487"/>
                <a:gd name="connsiteY2" fmla="*/ 124398 h 234043"/>
                <a:gd name="connsiteX3" fmla="*/ 177089 w 301487"/>
                <a:gd name="connsiteY3" fmla="*/ 0 h 234043"/>
                <a:gd name="connsiteX4" fmla="*/ 0 w 301487"/>
                <a:gd name="connsiteY4" fmla="*/ 0 h 234043"/>
                <a:gd name="connsiteX0" fmla="*/ 301487 w 301487"/>
                <a:gd name="connsiteY0" fmla="*/ 234043 h 234043"/>
                <a:gd name="connsiteX1" fmla="*/ 301487 w 301487"/>
                <a:gd name="connsiteY1" fmla="*/ 124398 h 234043"/>
                <a:gd name="connsiteX2" fmla="*/ 177089 w 301487"/>
                <a:gd name="connsiteY2" fmla="*/ 0 h 234043"/>
                <a:gd name="connsiteX3" fmla="*/ 0 w 301487"/>
                <a:gd name="connsiteY3" fmla="*/ 0 h 234043"/>
              </a:gdLst>
              <a:ahLst/>
              <a:cxnLst>
                <a:cxn ang="0">
                  <a:pos x="connsiteX0" y="connsiteY0"/>
                </a:cxn>
                <a:cxn ang="0">
                  <a:pos x="connsiteX1" y="connsiteY1"/>
                </a:cxn>
                <a:cxn ang="0">
                  <a:pos x="connsiteX2" y="connsiteY2"/>
                </a:cxn>
                <a:cxn ang="0">
                  <a:pos x="connsiteX3" y="connsiteY3"/>
                </a:cxn>
              </a:cxnLst>
              <a:rect l="l" t="t" r="r" b="b"/>
              <a:pathLst>
                <a:path w="301487" h="234043">
                  <a:moveTo>
                    <a:pt x="301487" y="234043"/>
                  </a:moveTo>
                  <a:lnTo>
                    <a:pt x="301487" y="124398"/>
                  </a:lnTo>
                  <a:lnTo>
                    <a:pt x="177089" y="0"/>
                  </a:lnTo>
                  <a:lnTo>
                    <a:pt x="0" y="0"/>
                  </a:lnTo>
                </a:path>
              </a:pathLst>
            </a:custGeom>
            <a:noFill/>
            <a:ln w="38100" cap="flat" cmpd="sng" algn="ctr">
              <a:solidFill>
                <a:srgbClr val="42E7E0"/>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2E8E0"/>
                </a:solidFill>
                <a:effectLst/>
                <a:uLnTx/>
                <a:uFillTx/>
                <a:latin typeface="OPPOSans M" panose="00020600040101010101" pitchFamily="18" charset="-122"/>
                <a:ea typeface="微软雅黑"/>
                <a:cs typeface="OPPOSans M" panose="00020600040101010101" pitchFamily="18" charset="-122"/>
              </a:endParaRPr>
            </a:p>
          </p:txBody>
        </p:sp>
        <p:sp>
          <p:nvSpPr>
            <p:cNvPr id="304" name="任意多边形: 形状 303">
              <a:extLst>
                <a:ext uri="{FF2B5EF4-FFF2-40B4-BE49-F238E27FC236}">
                  <a16:creationId xmlns:a16="http://schemas.microsoft.com/office/drawing/2014/main" id="{D38F52D5-AA38-4232-8CB6-1760215FB857}"/>
                </a:ext>
              </a:extLst>
            </p:cNvPr>
            <p:cNvSpPr/>
            <p:nvPr/>
          </p:nvSpPr>
          <p:spPr>
            <a:xfrm flipV="1">
              <a:off x="2271255" y="3353787"/>
              <a:ext cx="301487" cy="234043"/>
            </a:xfrm>
            <a:custGeom>
              <a:avLst/>
              <a:gdLst>
                <a:gd name="connsiteX0" fmla="*/ 177089 w 301487"/>
                <a:gd name="connsiteY0" fmla="*/ 0 h 234043"/>
                <a:gd name="connsiteX1" fmla="*/ 0 w 301487"/>
                <a:gd name="connsiteY1" fmla="*/ 0 h 234043"/>
                <a:gd name="connsiteX2" fmla="*/ 0 w 301487"/>
                <a:gd name="connsiteY2" fmla="*/ 234043 h 234043"/>
                <a:gd name="connsiteX3" fmla="*/ 301487 w 301487"/>
                <a:gd name="connsiteY3" fmla="*/ 234043 h 234043"/>
                <a:gd name="connsiteX4" fmla="*/ 301487 w 301487"/>
                <a:gd name="connsiteY4" fmla="*/ 124398 h 234043"/>
                <a:gd name="connsiteX5" fmla="*/ 177089 w 301487"/>
                <a:gd name="connsiteY5" fmla="*/ 0 h 234043"/>
                <a:gd name="connsiteX0" fmla="*/ 0 w 301487"/>
                <a:gd name="connsiteY0" fmla="*/ 234043 h 325483"/>
                <a:gd name="connsiteX1" fmla="*/ 301487 w 301487"/>
                <a:gd name="connsiteY1" fmla="*/ 234043 h 325483"/>
                <a:gd name="connsiteX2" fmla="*/ 301487 w 301487"/>
                <a:gd name="connsiteY2" fmla="*/ 124398 h 325483"/>
                <a:gd name="connsiteX3" fmla="*/ 177089 w 301487"/>
                <a:gd name="connsiteY3" fmla="*/ 0 h 325483"/>
                <a:gd name="connsiteX4" fmla="*/ 0 w 301487"/>
                <a:gd name="connsiteY4" fmla="*/ 0 h 325483"/>
                <a:gd name="connsiteX5" fmla="*/ 91440 w 301487"/>
                <a:gd name="connsiteY5" fmla="*/ 325483 h 325483"/>
                <a:gd name="connsiteX0" fmla="*/ 0 w 301487"/>
                <a:gd name="connsiteY0" fmla="*/ 234043 h 234043"/>
                <a:gd name="connsiteX1" fmla="*/ 301487 w 301487"/>
                <a:gd name="connsiteY1" fmla="*/ 234043 h 234043"/>
                <a:gd name="connsiteX2" fmla="*/ 301487 w 301487"/>
                <a:gd name="connsiteY2" fmla="*/ 124398 h 234043"/>
                <a:gd name="connsiteX3" fmla="*/ 177089 w 301487"/>
                <a:gd name="connsiteY3" fmla="*/ 0 h 234043"/>
                <a:gd name="connsiteX4" fmla="*/ 0 w 301487"/>
                <a:gd name="connsiteY4" fmla="*/ 0 h 234043"/>
                <a:gd name="connsiteX0" fmla="*/ 301487 w 301487"/>
                <a:gd name="connsiteY0" fmla="*/ 234043 h 234043"/>
                <a:gd name="connsiteX1" fmla="*/ 301487 w 301487"/>
                <a:gd name="connsiteY1" fmla="*/ 124398 h 234043"/>
                <a:gd name="connsiteX2" fmla="*/ 177089 w 301487"/>
                <a:gd name="connsiteY2" fmla="*/ 0 h 234043"/>
                <a:gd name="connsiteX3" fmla="*/ 0 w 301487"/>
                <a:gd name="connsiteY3" fmla="*/ 0 h 234043"/>
              </a:gdLst>
              <a:ahLst/>
              <a:cxnLst>
                <a:cxn ang="0">
                  <a:pos x="connsiteX0" y="connsiteY0"/>
                </a:cxn>
                <a:cxn ang="0">
                  <a:pos x="connsiteX1" y="connsiteY1"/>
                </a:cxn>
                <a:cxn ang="0">
                  <a:pos x="connsiteX2" y="connsiteY2"/>
                </a:cxn>
                <a:cxn ang="0">
                  <a:pos x="connsiteX3" y="connsiteY3"/>
                </a:cxn>
              </a:cxnLst>
              <a:rect l="l" t="t" r="r" b="b"/>
              <a:pathLst>
                <a:path w="301487" h="234043">
                  <a:moveTo>
                    <a:pt x="301487" y="234043"/>
                  </a:moveTo>
                  <a:lnTo>
                    <a:pt x="301487" y="124398"/>
                  </a:lnTo>
                  <a:lnTo>
                    <a:pt x="177089" y="0"/>
                  </a:lnTo>
                  <a:lnTo>
                    <a:pt x="0" y="0"/>
                  </a:lnTo>
                </a:path>
              </a:pathLst>
            </a:custGeom>
            <a:noFill/>
            <a:ln w="38100" cap="flat" cmpd="sng" algn="ctr">
              <a:gradFill>
                <a:gsLst>
                  <a:gs pos="0">
                    <a:srgbClr val="54D4FF"/>
                  </a:gs>
                  <a:gs pos="100000">
                    <a:srgbClr val="42E7E0"/>
                  </a:gs>
                </a:gsLst>
                <a:lin ang="5400000" scaled="1"/>
              </a:gra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2E8E0"/>
                </a:solidFill>
                <a:effectLst/>
                <a:uLnTx/>
                <a:uFillTx/>
                <a:latin typeface="OPPOSans M" panose="00020600040101010101" pitchFamily="18" charset="-122"/>
                <a:ea typeface="微软雅黑"/>
                <a:cs typeface="OPPOSans M" panose="00020600040101010101" pitchFamily="18" charset="-122"/>
              </a:endParaRPr>
            </a:p>
          </p:txBody>
        </p:sp>
        <p:sp>
          <p:nvSpPr>
            <p:cNvPr id="305" name="Rectangle 25">
              <a:extLst>
                <a:ext uri="{FF2B5EF4-FFF2-40B4-BE49-F238E27FC236}">
                  <a16:creationId xmlns:a16="http://schemas.microsoft.com/office/drawing/2014/main" id="{AD1BC486-FAFB-4E9D-A012-08CD2A933349}"/>
                </a:ext>
              </a:extLst>
            </p:cNvPr>
            <p:cNvSpPr/>
            <p:nvPr/>
          </p:nvSpPr>
          <p:spPr>
            <a:xfrm>
              <a:off x="732677" y="2978230"/>
              <a:ext cx="2082800" cy="600164"/>
            </a:xfrm>
            <a:prstGeom prst="rect">
              <a:avLst/>
            </a:prstGeom>
          </p:spPr>
          <p:txBody>
            <a:bodyPr vert="horz" lIns="91440" tIns="45720" rIns="91440" bIns="45720" rtlCol="0" anchor="b">
              <a:noAutofit/>
            </a:bodyPr>
            <a:lstStyle/>
            <a:p>
              <a:pPr marL="0" marR="0" lvl="0" indent="0" algn="ctr" defTabSz="914400" eaLnBrk="1" fontAlgn="auto" latinLnBrk="0" hangingPunct="1">
                <a:lnSpc>
                  <a:spcPts val="4000"/>
                </a:lnSpc>
                <a:spcBef>
                  <a:spcPct val="0"/>
                </a:spcBef>
                <a:spcAft>
                  <a:spcPts val="0"/>
                </a:spcAft>
                <a:buClrTx/>
                <a:buSzTx/>
                <a:buFontTx/>
                <a:buNone/>
                <a:tabLst/>
                <a:defRPr/>
              </a:pPr>
              <a:r>
                <a:rPr kumimoji="0" lang="zh-CN" altLang="en-US" sz="2000" b="0" i="0" u="none" strike="noStrike" kern="0" cap="none" spc="-150" normalizeH="0" baseline="0" noProof="0" dirty="0">
                  <a:ln>
                    <a:noFill/>
                  </a:ln>
                  <a:solidFill>
                    <a:srgbClr val="42E8E0"/>
                  </a:solidFill>
                  <a:effectLst>
                    <a:outerShdw blurRad="38100" dist="38100" dir="2700000" algn="tl">
                      <a:srgbClr val="000000">
                        <a:alpha val="43137"/>
                      </a:srgbClr>
                    </a:outerShdw>
                  </a:effectLst>
                  <a:uLnTx/>
                  <a:uFillTx/>
                  <a:latin typeface="OPPOSans M" panose="00020600040101010101" pitchFamily="18" charset="-122"/>
                  <a:cs typeface="OPPOSans M" panose="00020600040101010101" pitchFamily="18" charset="-122"/>
                </a:rPr>
                <a:t>输入标题</a:t>
              </a:r>
              <a:endParaRPr kumimoji="0" lang="en-US" sz="2000" b="0" i="0" u="none" strike="noStrike" kern="0" cap="none" spc="-150" normalizeH="0" baseline="0" noProof="0" dirty="0">
                <a:ln>
                  <a:noFill/>
                </a:ln>
                <a:solidFill>
                  <a:srgbClr val="42E8E0"/>
                </a:solidFill>
                <a:effectLst>
                  <a:outerShdw blurRad="38100" dist="38100" dir="2700000" algn="tl">
                    <a:srgbClr val="000000">
                      <a:alpha val="43137"/>
                    </a:srgbClr>
                  </a:outerShdw>
                </a:effectLst>
                <a:uLnTx/>
                <a:uFillTx/>
                <a:latin typeface="OPPOSans M" panose="00020600040101010101" pitchFamily="18" charset="-122"/>
                <a:cs typeface="OPPOSans M" panose="00020600040101010101" pitchFamily="18" charset="-122"/>
              </a:endParaRPr>
            </a:p>
          </p:txBody>
        </p:sp>
      </p:grpSp>
      <p:grpSp>
        <p:nvGrpSpPr>
          <p:cNvPr id="306" name="组合 305">
            <a:extLst>
              <a:ext uri="{FF2B5EF4-FFF2-40B4-BE49-F238E27FC236}">
                <a16:creationId xmlns:a16="http://schemas.microsoft.com/office/drawing/2014/main" id="{2954ED1C-3AAA-42E7-8666-1B56BB193D4C}"/>
              </a:ext>
            </a:extLst>
          </p:cNvPr>
          <p:cNvGrpSpPr/>
          <p:nvPr/>
        </p:nvGrpSpPr>
        <p:grpSpPr>
          <a:xfrm>
            <a:off x="5082455" y="1105060"/>
            <a:ext cx="2082800" cy="610180"/>
            <a:chOff x="732677" y="2978230"/>
            <a:chExt cx="2082800" cy="610180"/>
          </a:xfrm>
        </p:grpSpPr>
        <p:sp>
          <p:nvSpPr>
            <p:cNvPr id="307" name="矩形: 剪去对角 306">
              <a:extLst>
                <a:ext uri="{FF2B5EF4-FFF2-40B4-BE49-F238E27FC236}">
                  <a16:creationId xmlns:a16="http://schemas.microsoft.com/office/drawing/2014/main" id="{3A5F7FC0-97B8-4417-BF25-0186C0BEC011}"/>
                </a:ext>
              </a:extLst>
            </p:cNvPr>
            <p:cNvSpPr/>
            <p:nvPr/>
          </p:nvSpPr>
          <p:spPr>
            <a:xfrm flipH="1">
              <a:off x="934718" y="3120325"/>
              <a:ext cx="1626706" cy="468085"/>
            </a:xfrm>
            <a:prstGeom prst="snip2DiagRect">
              <a:avLst>
                <a:gd name="adj1" fmla="val 0"/>
                <a:gd name="adj2" fmla="val 26576"/>
              </a:avLst>
            </a:prstGeom>
            <a:solidFill>
              <a:srgbClr val="000038"/>
            </a:solidFill>
            <a:ln w="12700" cap="flat" cmpd="sng" algn="ctr">
              <a:gradFill>
                <a:gsLst>
                  <a:gs pos="0">
                    <a:srgbClr val="42E7E0"/>
                  </a:gs>
                  <a:gs pos="100000">
                    <a:srgbClr val="54D4FF"/>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2E8E0"/>
                </a:solidFill>
                <a:effectLst/>
                <a:uLnTx/>
                <a:uFillTx/>
                <a:latin typeface="OPPOSans M" panose="00020600040101010101" pitchFamily="18" charset="-122"/>
                <a:ea typeface="微软雅黑"/>
                <a:cs typeface="OPPOSans M" panose="00020600040101010101" pitchFamily="18" charset="-122"/>
              </a:endParaRPr>
            </a:p>
          </p:txBody>
        </p:sp>
        <p:sp>
          <p:nvSpPr>
            <p:cNvPr id="308" name="任意多边形: 形状 307">
              <a:extLst>
                <a:ext uri="{FF2B5EF4-FFF2-40B4-BE49-F238E27FC236}">
                  <a16:creationId xmlns:a16="http://schemas.microsoft.com/office/drawing/2014/main" id="{518B3496-4FD7-4478-9748-5F38C932E1E4}"/>
                </a:ext>
              </a:extLst>
            </p:cNvPr>
            <p:cNvSpPr/>
            <p:nvPr/>
          </p:nvSpPr>
          <p:spPr>
            <a:xfrm flipH="1">
              <a:off x="931405" y="3125187"/>
              <a:ext cx="301487" cy="234043"/>
            </a:xfrm>
            <a:custGeom>
              <a:avLst/>
              <a:gdLst>
                <a:gd name="connsiteX0" fmla="*/ 177089 w 301487"/>
                <a:gd name="connsiteY0" fmla="*/ 0 h 234043"/>
                <a:gd name="connsiteX1" fmla="*/ 0 w 301487"/>
                <a:gd name="connsiteY1" fmla="*/ 0 h 234043"/>
                <a:gd name="connsiteX2" fmla="*/ 0 w 301487"/>
                <a:gd name="connsiteY2" fmla="*/ 234043 h 234043"/>
                <a:gd name="connsiteX3" fmla="*/ 301487 w 301487"/>
                <a:gd name="connsiteY3" fmla="*/ 234043 h 234043"/>
                <a:gd name="connsiteX4" fmla="*/ 301487 w 301487"/>
                <a:gd name="connsiteY4" fmla="*/ 124398 h 234043"/>
                <a:gd name="connsiteX5" fmla="*/ 177089 w 301487"/>
                <a:gd name="connsiteY5" fmla="*/ 0 h 234043"/>
                <a:gd name="connsiteX0" fmla="*/ 0 w 301487"/>
                <a:gd name="connsiteY0" fmla="*/ 234043 h 325483"/>
                <a:gd name="connsiteX1" fmla="*/ 301487 w 301487"/>
                <a:gd name="connsiteY1" fmla="*/ 234043 h 325483"/>
                <a:gd name="connsiteX2" fmla="*/ 301487 w 301487"/>
                <a:gd name="connsiteY2" fmla="*/ 124398 h 325483"/>
                <a:gd name="connsiteX3" fmla="*/ 177089 w 301487"/>
                <a:gd name="connsiteY3" fmla="*/ 0 h 325483"/>
                <a:gd name="connsiteX4" fmla="*/ 0 w 301487"/>
                <a:gd name="connsiteY4" fmla="*/ 0 h 325483"/>
                <a:gd name="connsiteX5" fmla="*/ 91440 w 301487"/>
                <a:gd name="connsiteY5" fmla="*/ 325483 h 325483"/>
                <a:gd name="connsiteX0" fmla="*/ 0 w 301487"/>
                <a:gd name="connsiteY0" fmla="*/ 234043 h 234043"/>
                <a:gd name="connsiteX1" fmla="*/ 301487 w 301487"/>
                <a:gd name="connsiteY1" fmla="*/ 234043 h 234043"/>
                <a:gd name="connsiteX2" fmla="*/ 301487 w 301487"/>
                <a:gd name="connsiteY2" fmla="*/ 124398 h 234043"/>
                <a:gd name="connsiteX3" fmla="*/ 177089 w 301487"/>
                <a:gd name="connsiteY3" fmla="*/ 0 h 234043"/>
                <a:gd name="connsiteX4" fmla="*/ 0 w 301487"/>
                <a:gd name="connsiteY4" fmla="*/ 0 h 234043"/>
                <a:gd name="connsiteX0" fmla="*/ 301487 w 301487"/>
                <a:gd name="connsiteY0" fmla="*/ 234043 h 234043"/>
                <a:gd name="connsiteX1" fmla="*/ 301487 w 301487"/>
                <a:gd name="connsiteY1" fmla="*/ 124398 h 234043"/>
                <a:gd name="connsiteX2" fmla="*/ 177089 w 301487"/>
                <a:gd name="connsiteY2" fmla="*/ 0 h 234043"/>
                <a:gd name="connsiteX3" fmla="*/ 0 w 301487"/>
                <a:gd name="connsiteY3" fmla="*/ 0 h 234043"/>
              </a:gdLst>
              <a:ahLst/>
              <a:cxnLst>
                <a:cxn ang="0">
                  <a:pos x="connsiteX0" y="connsiteY0"/>
                </a:cxn>
                <a:cxn ang="0">
                  <a:pos x="connsiteX1" y="connsiteY1"/>
                </a:cxn>
                <a:cxn ang="0">
                  <a:pos x="connsiteX2" y="connsiteY2"/>
                </a:cxn>
                <a:cxn ang="0">
                  <a:pos x="connsiteX3" y="connsiteY3"/>
                </a:cxn>
              </a:cxnLst>
              <a:rect l="l" t="t" r="r" b="b"/>
              <a:pathLst>
                <a:path w="301487" h="234043">
                  <a:moveTo>
                    <a:pt x="301487" y="234043"/>
                  </a:moveTo>
                  <a:lnTo>
                    <a:pt x="301487" y="124398"/>
                  </a:lnTo>
                  <a:lnTo>
                    <a:pt x="177089" y="0"/>
                  </a:lnTo>
                  <a:lnTo>
                    <a:pt x="0" y="0"/>
                  </a:lnTo>
                </a:path>
              </a:pathLst>
            </a:custGeom>
            <a:noFill/>
            <a:ln w="38100" cap="flat" cmpd="sng" algn="ctr">
              <a:solidFill>
                <a:srgbClr val="42E7E0"/>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2E8E0"/>
                </a:solidFill>
                <a:effectLst/>
                <a:uLnTx/>
                <a:uFillTx/>
                <a:latin typeface="OPPOSans M" panose="00020600040101010101" pitchFamily="18" charset="-122"/>
                <a:ea typeface="微软雅黑"/>
                <a:cs typeface="OPPOSans M" panose="00020600040101010101" pitchFamily="18" charset="-122"/>
              </a:endParaRPr>
            </a:p>
          </p:txBody>
        </p:sp>
        <p:sp>
          <p:nvSpPr>
            <p:cNvPr id="309" name="任意多边形: 形状 308">
              <a:extLst>
                <a:ext uri="{FF2B5EF4-FFF2-40B4-BE49-F238E27FC236}">
                  <a16:creationId xmlns:a16="http://schemas.microsoft.com/office/drawing/2014/main" id="{CF6CF7E1-6336-4D58-98C7-E9F4C10146FB}"/>
                </a:ext>
              </a:extLst>
            </p:cNvPr>
            <p:cNvSpPr/>
            <p:nvPr/>
          </p:nvSpPr>
          <p:spPr>
            <a:xfrm flipV="1">
              <a:off x="2271255" y="3353787"/>
              <a:ext cx="301487" cy="234043"/>
            </a:xfrm>
            <a:custGeom>
              <a:avLst/>
              <a:gdLst>
                <a:gd name="connsiteX0" fmla="*/ 177089 w 301487"/>
                <a:gd name="connsiteY0" fmla="*/ 0 h 234043"/>
                <a:gd name="connsiteX1" fmla="*/ 0 w 301487"/>
                <a:gd name="connsiteY1" fmla="*/ 0 h 234043"/>
                <a:gd name="connsiteX2" fmla="*/ 0 w 301487"/>
                <a:gd name="connsiteY2" fmla="*/ 234043 h 234043"/>
                <a:gd name="connsiteX3" fmla="*/ 301487 w 301487"/>
                <a:gd name="connsiteY3" fmla="*/ 234043 h 234043"/>
                <a:gd name="connsiteX4" fmla="*/ 301487 w 301487"/>
                <a:gd name="connsiteY4" fmla="*/ 124398 h 234043"/>
                <a:gd name="connsiteX5" fmla="*/ 177089 w 301487"/>
                <a:gd name="connsiteY5" fmla="*/ 0 h 234043"/>
                <a:gd name="connsiteX0" fmla="*/ 0 w 301487"/>
                <a:gd name="connsiteY0" fmla="*/ 234043 h 325483"/>
                <a:gd name="connsiteX1" fmla="*/ 301487 w 301487"/>
                <a:gd name="connsiteY1" fmla="*/ 234043 h 325483"/>
                <a:gd name="connsiteX2" fmla="*/ 301487 w 301487"/>
                <a:gd name="connsiteY2" fmla="*/ 124398 h 325483"/>
                <a:gd name="connsiteX3" fmla="*/ 177089 w 301487"/>
                <a:gd name="connsiteY3" fmla="*/ 0 h 325483"/>
                <a:gd name="connsiteX4" fmla="*/ 0 w 301487"/>
                <a:gd name="connsiteY4" fmla="*/ 0 h 325483"/>
                <a:gd name="connsiteX5" fmla="*/ 91440 w 301487"/>
                <a:gd name="connsiteY5" fmla="*/ 325483 h 325483"/>
                <a:gd name="connsiteX0" fmla="*/ 0 w 301487"/>
                <a:gd name="connsiteY0" fmla="*/ 234043 h 234043"/>
                <a:gd name="connsiteX1" fmla="*/ 301487 w 301487"/>
                <a:gd name="connsiteY1" fmla="*/ 234043 h 234043"/>
                <a:gd name="connsiteX2" fmla="*/ 301487 w 301487"/>
                <a:gd name="connsiteY2" fmla="*/ 124398 h 234043"/>
                <a:gd name="connsiteX3" fmla="*/ 177089 w 301487"/>
                <a:gd name="connsiteY3" fmla="*/ 0 h 234043"/>
                <a:gd name="connsiteX4" fmla="*/ 0 w 301487"/>
                <a:gd name="connsiteY4" fmla="*/ 0 h 234043"/>
                <a:gd name="connsiteX0" fmla="*/ 301487 w 301487"/>
                <a:gd name="connsiteY0" fmla="*/ 234043 h 234043"/>
                <a:gd name="connsiteX1" fmla="*/ 301487 w 301487"/>
                <a:gd name="connsiteY1" fmla="*/ 124398 h 234043"/>
                <a:gd name="connsiteX2" fmla="*/ 177089 w 301487"/>
                <a:gd name="connsiteY2" fmla="*/ 0 h 234043"/>
                <a:gd name="connsiteX3" fmla="*/ 0 w 301487"/>
                <a:gd name="connsiteY3" fmla="*/ 0 h 234043"/>
              </a:gdLst>
              <a:ahLst/>
              <a:cxnLst>
                <a:cxn ang="0">
                  <a:pos x="connsiteX0" y="connsiteY0"/>
                </a:cxn>
                <a:cxn ang="0">
                  <a:pos x="connsiteX1" y="connsiteY1"/>
                </a:cxn>
                <a:cxn ang="0">
                  <a:pos x="connsiteX2" y="connsiteY2"/>
                </a:cxn>
                <a:cxn ang="0">
                  <a:pos x="connsiteX3" y="connsiteY3"/>
                </a:cxn>
              </a:cxnLst>
              <a:rect l="l" t="t" r="r" b="b"/>
              <a:pathLst>
                <a:path w="301487" h="234043">
                  <a:moveTo>
                    <a:pt x="301487" y="234043"/>
                  </a:moveTo>
                  <a:lnTo>
                    <a:pt x="301487" y="124398"/>
                  </a:lnTo>
                  <a:lnTo>
                    <a:pt x="177089" y="0"/>
                  </a:lnTo>
                  <a:lnTo>
                    <a:pt x="0" y="0"/>
                  </a:lnTo>
                </a:path>
              </a:pathLst>
            </a:custGeom>
            <a:noFill/>
            <a:ln w="38100" cap="flat" cmpd="sng" algn="ctr">
              <a:gradFill>
                <a:gsLst>
                  <a:gs pos="0">
                    <a:srgbClr val="54D4FF"/>
                  </a:gs>
                  <a:gs pos="100000">
                    <a:srgbClr val="42E7E0"/>
                  </a:gs>
                </a:gsLst>
                <a:lin ang="5400000" scaled="1"/>
              </a:gra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2E8E0"/>
                </a:solidFill>
                <a:effectLst/>
                <a:uLnTx/>
                <a:uFillTx/>
                <a:latin typeface="OPPOSans M" panose="00020600040101010101" pitchFamily="18" charset="-122"/>
                <a:ea typeface="微软雅黑"/>
                <a:cs typeface="OPPOSans M" panose="00020600040101010101" pitchFamily="18" charset="-122"/>
              </a:endParaRPr>
            </a:p>
          </p:txBody>
        </p:sp>
        <p:sp>
          <p:nvSpPr>
            <p:cNvPr id="310" name="Rectangle 25">
              <a:extLst>
                <a:ext uri="{FF2B5EF4-FFF2-40B4-BE49-F238E27FC236}">
                  <a16:creationId xmlns:a16="http://schemas.microsoft.com/office/drawing/2014/main" id="{67038E0D-EB40-4BB7-8613-9026CF25F131}"/>
                </a:ext>
              </a:extLst>
            </p:cNvPr>
            <p:cNvSpPr/>
            <p:nvPr/>
          </p:nvSpPr>
          <p:spPr>
            <a:xfrm>
              <a:off x="732677" y="2978230"/>
              <a:ext cx="2082800" cy="600164"/>
            </a:xfrm>
            <a:prstGeom prst="rect">
              <a:avLst/>
            </a:prstGeom>
          </p:spPr>
          <p:txBody>
            <a:bodyPr vert="horz" lIns="91440" tIns="45720" rIns="91440" bIns="45720" rtlCol="0" anchor="b">
              <a:noAutofit/>
            </a:bodyPr>
            <a:lstStyle/>
            <a:p>
              <a:pPr marL="0" marR="0" lvl="0" indent="0" algn="ctr" defTabSz="914400" eaLnBrk="1" fontAlgn="auto" latinLnBrk="0" hangingPunct="1">
                <a:lnSpc>
                  <a:spcPts val="4000"/>
                </a:lnSpc>
                <a:spcBef>
                  <a:spcPct val="0"/>
                </a:spcBef>
                <a:spcAft>
                  <a:spcPts val="0"/>
                </a:spcAft>
                <a:buClrTx/>
                <a:buSzTx/>
                <a:buFontTx/>
                <a:buNone/>
                <a:tabLst/>
                <a:defRPr/>
              </a:pPr>
              <a:r>
                <a:rPr kumimoji="0" lang="zh-CN" altLang="en-US" sz="2000" b="0" i="0" u="none" strike="noStrike" kern="0" cap="none" spc="-150" normalizeH="0" baseline="0" noProof="0" dirty="0">
                  <a:ln>
                    <a:noFill/>
                  </a:ln>
                  <a:solidFill>
                    <a:srgbClr val="42E8E0"/>
                  </a:solidFill>
                  <a:effectLst>
                    <a:outerShdw blurRad="38100" dist="38100" dir="2700000" algn="tl">
                      <a:srgbClr val="000000">
                        <a:alpha val="43137"/>
                      </a:srgbClr>
                    </a:outerShdw>
                  </a:effectLst>
                  <a:uLnTx/>
                  <a:uFillTx/>
                  <a:latin typeface="OPPOSans M" panose="00020600040101010101" pitchFamily="18" charset="-122"/>
                  <a:cs typeface="OPPOSans M" panose="00020600040101010101" pitchFamily="18" charset="-122"/>
                </a:rPr>
                <a:t>输入标题</a:t>
              </a:r>
              <a:endParaRPr kumimoji="0" lang="en-US" sz="2000" b="0" i="0" u="none" strike="noStrike" kern="0" cap="none" spc="-150" normalizeH="0" baseline="0" noProof="0" dirty="0">
                <a:ln>
                  <a:noFill/>
                </a:ln>
                <a:solidFill>
                  <a:srgbClr val="42E8E0"/>
                </a:solidFill>
                <a:effectLst>
                  <a:outerShdw blurRad="38100" dist="38100" dir="2700000" algn="tl">
                    <a:srgbClr val="000000">
                      <a:alpha val="43137"/>
                    </a:srgbClr>
                  </a:outerShdw>
                </a:effectLst>
                <a:uLnTx/>
                <a:uFillTx/>
                <a:latin typeface="OPPOSans M" panose="00020600040101010101" pitchFamily="18" charset="-122"/>
                <a:cs typeface="OPPOSans M" panose="00020600040101010101" pitchFamily="18" charset="-122"/>
              </a:endParaRPr>
            </a:p>
          </p:txBody>
        </p:sp>
      </p:grpSp>
      <p:grpSp>
        <p:nvGrpSpPr>
          <p:cNvPr id="311" name="组合 310">
            <a:extLst>
              <a:ext uri="{FF2B5EF4-FFF2-40B4-BE49-F238E27FC236}">
                <a16:creationId xmlns:a16="http://schemas.microsoft.com/office/drawing/2014/main" id="{2CBF1E5C-7BDE-46B5-8821-70697C85D821}"/>
              </a:ext>
            </a:extLst>
          </p:cNvPr>
          <p:cNvGrpSpPr/>
          <p:nvPr/>
        </p:nvGrpSpPr>
        <p:grpSpPr>
          <a:xfrm>
            <a:off x="9089228" y="3036104"/>
            <a:ext cx="2082800" cy="610180"/>
            <a:chOff x="732677" y="2978230"/>
            <a:chExt cx="2082800" cy="610180"/>
          </a:xfrm>
        </p:grpSpPr>
        <p:sp>
          <p:nvSpPr>
            <p:cNvPr id="312" name="矩形: 剪去对角 311">
              <a:extLst>
                <a:ext uri="{FF2B5EF4-FFF2-40B4-BE49-F238E27FC236}">
                  <a16:creationId xmlns:a16="http://schemas.microsoft.com/office/drawing/2014/main" id="{ADCDA30C-C7CE-4356-9451-BEC587E12332}"/>
                </a:ext>
              </a:extLst>
            </p:cNvPr>
            <p:cNvSpPr/>
            <p:nvPr/>
          </p:nvSpPr>
          <p:spPr>
            <a:xfrm flipH="1">
              <a:off x="934718" y="3120325"/>
              <a:ext cx="1626706" cy="468085"/>
            </a:xfrm>
            <a:prstGeom prst="snip2DiagRect">
              <a:avLst>
                <a:gd name="adj1" fmla="val 0"/>
                <a:gd name="adj2" fmla="val 26576"/>
              </a:avLst>
            </a:prstGeom>
            <a:solidFill>
              <a:srgbClr val="000038"/>
            </a:solidFill>
            <a:ln w="12700" cap="flat" cmpd="sng" algn="ctr">
              <a:gradFill>
                <a:gsLst>
                  <a:gs pos="0">
                    <a:srgbClr val="42E7E0"/>
                  </a:gs>
                  <a:gs pos="100000">
                    <a:srgbClr val="54D4FF"/>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2E8E0"/>
                </a:solidFill>
                <a:effectLst/>
                <a:uLnTx/>
                <a:uFillTx/>
                <a:latin typeface="OPPOSans M" panose="00020600040101010101" pitchFamily="18" charset="-122"/>
                <a:ea typeface="微软雅黑"/>
                <a:cs typeface="OPPOSans M" panose="00020600040101010101" pitchFamily="18" charset="-122"/>
              </a:endParaRPr>
            </a:p>
          </p:txBody>
        </p:sp>
        <p:sp>
          <p:nvSpPr>
            <p:cNvPr id="313" name="任意多边形: 形状 312">
              <a:extLst>
                <a:ext uri="{FF2B5EF4-FFF2-40B4-BE49-F238E27FC236}">
                  <a16:creationId xmlns:a16="http://schemas.microsoft.com/office/drawing/2014/main" id="{DD4EDC01-E8C1-4EBB-8EEA-9F7D1C8CFF33}"/>
                </a:ext>
              </a:extLst>
            </p:cNvPr>
            <p:cNvSpPr/>
            <p:nvPr/>
          </p:nvSpPr>
          <p:spPr>
            <a:xfrm flipH="1">
              <a:off x="931405" y="3125187"/>
              <a:ext cx="301487" cy="234043"/>
            </a:xfrm>
            <a:custGeom>
              <a:avLst/>
              <a:gdLst>
                <a:gd name="connsiteX0" fmla="*/ 177089 w 301487"/>
                <a:gd name="connsiteY0" fmla="*/ 0 h 234043"/>
                <a:gd name="connsiteX1" fmla="*/ 0 w 301487"/>
                <a:gd name="connsiteY1" fmla="*/ 0 h 234043"/>
                <a:gd name="connsiteX2" fmla="*/ 0 w 301487"/>
                <a:gd name="connsiteY2" fmla="*/ 234043 h 234043"/>
                <a:gd name="connsiteX3" fmla="*/ 301487 w 301487"/>
                <a:gd name="connsiteY3" fmla="*/ 234043 h 234043"/>
                <a:gd name="connsiteX4" fmla="*/ 301487 w 301487"/>
                <a:gd name="connsiteY4" fmla="*/ 124398 h 234043"/>
                <a:gd name="connsiteX5" fmla="*/ 177089 w 301487"/>
                <a:gd name="connsiteY5" fmla="*/ 0 h 234043"/>
                <a:gd name="connsiteX0" fmla="*/ 0 w 301487"/>
                <a:gd name="connsiteY0" fmla="*/ 234043 h 325483"/>
                <a:gd name="connsiteX1" fmla="*/ 301487 w 301487"/>
                <a:gd name="connsiteY1" fmla="*/ 234043 h 325483"/>
                <a:gd name="connsiteX2" fmla="*/ 301487 w 301487"/>
                <a:gd name="connsiteY2" fmla="*/ 124398 h 325483"/>
                <a:gd name="connsiteX3" fmla="*/ 177089 w 301487"/>
                <a:gd name="connsiteY3" fmla="*/ 0 h 325483"/>
                <a:gd name="connsiteX4" fmla="*/ 0 w 301487"/>
                <a:gd name="connsiteY4" fmla="*/ 0 h 325483"/>
                <a:gd name="connsiteX5" fmla="*/ 91440 w 301487"/>
                <a:gd name="connsiteY5" fmla="*/ 325483 h 325483"/>
                <a:gd name="connsiteX0" fmla="*/ 0 w 301487"/>
                <a:gd name="connsiteY0" fmla="*/ 234043 h 234043"/>
                <a:gd name="connsiteX1" fmla="*/ 301487 w 301487"/>
                <a:gd name="connsiteY1" fmla="*/ 234043 h 234043"/>
                <a:gd name="connsiteX2" fmla="*/ 301487 w 301487"/>
                <a:gd name="connsiteY2" fmla="*/ 124398 h 234043"/>
                <a:gd name="connsiteX3" fmla="*/ 177089 w 301487"/>
                <a:gd name="connsiteY3" fmla="*/ 0 h 234043"/>
                <a:gd name="connsiteX4" fmla="*/ 0 w 301487"/>
                <a:gd name="connsiteY4" fmla="*/ 0 h 234043"/>
                <a:gd name="connsiteX0" fmla="*/ 301487 w 301487"/>
                <a:gd name="connsiteY0" fmla="*/ 234043 h 234043"/>
                <a:gd name="connsiteX1" fmla="*/ 301487 w 301487"/>
                <a:gd name="connsiteY1" fmla="*/ 124398 h 234043"/>
                <a:gd name="connsiteX2" fmla="*/ 177089 w 301487"/>
                <a:gd name="connsiteY2" fmla="*/ 0 h 234043"/>
                <a:gd name="connsiteX3" fmla="*/ 0 w 301487"/>
                <a:gd name="connsiteY3" fmla="*/ 0 h 234043"/>
              </a:gdLst>
              <a:ahLst/>
              <a:cxnLst>
                <a:cxn ang="0">
                  <a:pos x="connsiteX0" y="connsiteY0"/>
                </a:cxn>
                <a:cxn ang="0">
                  <a:pos x="connsiteX1" y="connsiteY1"/>
                </a:cxn>
                <a:cxn ang="0">
                  <a:pos x="connsiteX2" y="connsiteY2"/>
                </a:cxn>
                <a:cxn ang="0">
                  <a:pos x="connsiteX3" y="connsiteY3"/>
                </a:cxn>
              </a:cxnLst>
              <a:rect l="l" t="t" r="r" b="b"/>
              <a:pathLst>
                <a:path w="301487" h="234043">
                  <a:moveTo>
                    <a:pt x="301487" y="234043"/>
                  </a:moveTo>
                  <a:lnTo>
                    <a:pt x="301487" y="124398"/>
                  </a:lnTo>
                  <a:lnTo>
                    <a:pt x="177089" y="0"/>
                  </a:lnTo>
                  <a:lnTo>
                    <a:pt x="0" y="0"/>
                  </a:lnTo>
                </a:path>
              </a:pathLst>
            </a:custGeom>
            <a:noFill/>
            <a:ln w="38100" cap="flat" cmpd="sng" algn="ctr">
              <a:solidFill>
                <a:srgbClr val="42E7E0"/>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2E8E0"/>
                </a:solidFill>
                <a:effectLst/>
                <a:uLnTx/>
                <a:uFillTx/>
                <a:latin typeface="OPPOSans M" panose="00020600040101010101" pitchFamily="18" charset="-122"/>
                <a:ea typeface="微软雅黑"/>
                <a:cs typeface="OPPOSans M" panose="00020600040101010101" pitchFamily="18" charset="-122"/>
              </a:endParaRPr>
            </a:p>
          </p:txBody>
        </p:sp>
        <p:sp>
          <p:nvSpPr>
            <p:cNvPr id="314" name="任意多边形: 形状 313">
              <a:extLst>
                <a:ext uri="{FF2B5EF4-FFF2-40B4-BE49-F238E27FC236}">
                  <a16:creationId xmlns:a16="http://schemas.microsoft.com/office/drawing/2014/main" id="{CEB1F15E-D0C6-49C1-BC0B-51470C941847}"/>
                </a:ext>
              </a:extLst>
            </p:cNvPr>
            <p:cNvSpPr/>
            <p:nvPr/>
          </p:nvSpPr>
          <p:spPr>
            <a:xfrm flipV="1">
              <a:off x="2271255" y="3353787"/>
              <a:ext cx="301487" cy="234043"/>
            </a:xfrm>
            <a:custGeom>
              <a:avLst/>
              <a:gdLst>
                <a:gd name="connsiteX0" fmla="*/ 177089 w 301487"/>
                <a:gd name="connsiteY0" fmla="*/ 0 h 234043"/>
                <a:gd name="connsiteX1" fmla="*/ 0 w 301487"/>
                <a:gd name="connsiteY1" fmla="*/ 0 h 234043"/>
                <a:gd name="connsiteX2" fmla="*/ 0 w 301487"/>
                <a:gd name="connsiteY2" fmla="*/ 234043 h 234043"/>
                <a:gd name="connsiteX3" fmla="*/ 301487 w 301487"/>
                <a:gd name="connsiteY3" fmla="*/ 234043 h 234043"/>
                <a:gd name="connsiteX4" fmla="*/ 301487 w 301487"/>
                <a:gd name="connsiteY4" fmla="*/ 124398 h 234043"/>
                <a:gd name="connsiteX5" fmla="*/ 177089 w 301487"/>
                <a:gd name="connsiteY5" fmla="*/ 0 h 234043"/>
                <a:gd name="connsiteX0" fmla="*/ 0 w 301487"/>
                <a:gd name="connsiteY0" fmla="*/ 234043 h 325483"/>
                <a:gd name="connsiteX1" fmla="*/ 301487 w 301487"/>
                <a:gd name="connsiteY1" fmla="*/ 234043 h 325483"/>
                <a:gd name="connsiteX2" fmla="*/ 301487 w 301487"/>
                <a:gd name="connsiteY2" fmla="*/ 124398 h 325483"/>
                <a:gd name="connsiteX3" fmla="*/ 177089 w 301487"/>
                <a:gd name="connsiteY3" fmla="*/ 0 h 325483"/>
                <a:gd name="connsiteX4" fmla="*/ 0 w 301487"/>
                <a:gd name="connsiteY4" fmla="*/ 0 h 325483"/>
                <a:gd name="connsiteX5" fmla="*/ 91440 w 301487"/>
                <a:gd name="connsiteY5" fmla="*/ 325483 h 325483"/>
                <a:gd name="connsiteX0" fmla="*/ 0 w 301487"/>
                <a:gd name="connsiteY0" fmla="*/ 234043 h 234043"/>
                <a:gd name="connsiteX1" fmla="*/ 301487 w 301487"/>
                <a:gd name="connsiteY1" fmla="*/ 234043 h 234043"/>
                <a:gd name="connsiteX2" fmla="*/ 301487 w 301487"/>
                <a:gd name="connsiteY2" fmla="*/ 124398 h 234043"/>
                <a:gd name="connsiteX3" fmla="*/ 177089 w 301487"/>
                <a:gd name="connsiteY3" fmla="*/ 0 h 234043"/>
                <a:gd name="connsiteX4" fmla="*/ 0 w 301487"/>
                <a:gd name="connsiteY4" fmla="*/ 0 h 234043"/>
                <a:gd name="connsiteX0" fmla="*/ 301487 w 301487"/>
                <a:gd name="connsiteY0" fmla="*/ 234043 h 234043"/>
                <a:gd name="connsiteX1" fmla="*/ 301487 w 301487"/>
                <a:gd name="connsiteY1" fmla="*/ 124398 h 234043"/>
                <a:gd name="connsiteX2" fmla="*/ 177089 w 301487"/>
                <a:gd name="connsiteY2" fmla="*/ 0 h 234043"/>
                <a:gd name="connsiteX3" fmla="*/ 0 w 301487"/>
                <a:gd name="connsiteY3" fmla="*/ 0 h 234043"/>
              </a:gdLst>
              <a:ahLst/>
              <a:cxnLst>
                <a:cxn ang="0">
                  <a:pos x="connsiteX0" y="connsiteY0"/>
                </a:cxn>
                <a:cxn ang="0">
                  <a:pos x="connsiteX1" y="connsiteY1"/>
                </a:cxn>
                <a:cxn ang="0">
                  <a:pos x="connsiteX2" y="connsiteY2"/>
                </a:cxn>
                <a:cxn ang="0">
                  <a:pos x="connsiteX3" y="connsiteY3"/>
                </a:cxn>
              </a:cxnLst>
              <a:rect l="l" t="t" r="r" b="b"/>
              <a:pathLst>
                <a:path w="301487" h="234043">
                  <a:moveTo>
                    <a:pt x="301487" y="234043"/>
                  </a:moveTo>
                  <a:lnTo>
                    <a:pt x="301487" y="124398"/>
                  </a:lnTo>
                  <a:lnTo>
                    <a:pt x="177089" y="0"/>
                  </a:lnTo>
                  <a:lnTo>
                    <a:pt x="0" y="0"/>
                  </a:lnTo>
                </a:path>
              </a:pathLst>
            </a:custGeom>
            <a:noFill/>
            <a:ln w="38100" cap="flat" cmpd="sng" algn="ctr">
              <a:gradFill>
                <a:gsLst>
                  <a:gs pos="0">
                    <a:srgbClr val="54D4FF"/>
                  </a:gs>
                  <a:gs pos="100000">
                    <a:srgbClr val="42E7E0"/>
                  </a:gs>
                </a:gsLst>
                <a:lin ang="5400000" scaled="1"/>
              </a:gra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2E8E0"/>
                </a:solidFill>
                <a:effectLst/>
                <a:uLnTx/>
                <a:uFillTx/>
                <a:latin typeface="OPPOSans M" panose="00020600040101010101" pitchFamily="18" charset="-122"/>
                <a:ea typeface="微软雅黑"/>
                <a:cs typeface="OPPOSans M" panose="00020600040101010101" pitchFamily="18" charset="-122"/>
              </a:endParaRPr>
            </a:p>
          </p:txBody>
        </p:sp>
        <p:sp>
          <p:nvSpPr>
            <p:cNvPr id="315" name="Rectangle 25">
              <a:extLst>
                <a:ext uri="{FF2B5EF4-FFF2-40B4-BE49-F238E27FC236}">
                  <a16:creationId xmlns:a16="http://schemas.microsoft.com/office/drawing/2014/main" id="{79057340-7109-437A-B036-F227841C3369}"/>
                </a:ext>
              </a:extLst>
            </p:cNvPr>
            <p:cNvSpPr/>
            <p:nvPr/>
          </p:nvSpPr>
          <p:spPr>
            <a:xfrm>
              <a:off x="732677" y="2978230"/>
              <a:ext cx="2082800" cy="600164"/>
            </a:xfrm>
            <a:prstGeom prst="rect">
              <a:avLst/>
            </a:prstGeom>
          </p:spPr>
          <p:txBody>
            <a:bodyPr vert="horz" lIns="91440" tIns="45720" rIns="91440" bIns="45720" rtlCol="0" anchor="b">
              <a:noAutofit/>
            </a:bodyPr>
            <a:lstStyle/>
            <a:p>
              <a:pPr marL="0" marR="0" lvl="0" indent="0" algn="ctr" defTabSz="914400" eaLnBrk="1" fontAlgn="auto" latinLnBrk="0" hangingPunct="1">
                <a:lnSpc>
                  <a:spcPts val="4000"/>
                </a:lnSpc>
                <a:spcBef>
                  <a:spcPct val="0"/>
                </a:spcBef>
                <a:spcAft>
                  <a:spcPts val="0"/>
                </a:spcAft>
                <a:buClrTx/>
                <a:buSzTx/>
                <a:buFontTx/>
                <a:buNone/>
                <a:tabLst/>
                <a:defRPr/>
              </a:pPr>
              <a:r>
                <a:rPr kumimoji="0" lang="zh-CN" altLang="en-US" sz="2000" b="0" i="0" u="none" strike="noStrike" kern="0" cap="none" spc="-150" normalizeH="0" baseline="0" noProof="0" dirty="0">
                  <a:ln>
                    <a:noFill/>
                  </a:ln>
                  <a:solidFill>
                    <a:srgbClr val="42E8E0"/>
                  </a:solidFill>
                  <a:effectLst>
                    <a:outerShdw blurRad="38100" dist="38100" dir="2700000" algn="tl">
                      <a:srgbClr val="000000">
                        <a:alpha val="43137"/>
                      </a:srgbClr>
                    </a:outerShdw>
                  </a:effectLst>
                  <a:uLnTx/>
                  <a:uFillTx/>
                  <a:latin typeface="OPPOSans M" panose="00020600040101010101" pitchFamily="18" charset="-122"/>
                  <a:cs typeface="OPPOSans M" panose="00020600040101010101" pitchFamily="18" charset="-122"/>
                </a:rPr>
                <a:t>输入标题</a:t>
              </a:r>
              <a:endParaRPr kumimoji="0" lang="en-US" sz="2000" b="0" i="0" u="none" strike="noStrike" kern="0" cap="none" spc="-150" normalizeH="0" baseline="0" noProof="0" dirty="0">
                <a:ln>
                  <a:noFill/>
                </a:ln>
                <a:solidFill>
                  <a:srgbClr val="42E8E0"/>
                </a:solidFill>
                <a:effectLst>
                  <a:outerShdw blurRad="38100" dist="38100" dir="2700000" algn="tl">
                    <a:srgbClr val="000000">
                      <a:alpha val="43137"/>
                    </a:srgbClr>
                  </a:outerShdw>
                </a:effectLst>
                <a:uLnTx/>
                <a:uFillTx/>
                <a:latin typeface="OPPOSans M" panose="00020600040101010101" pitchFamily="18" charset="-122"/>
                <a:cs typeface="OPPOSans M" panose="00020600040101010101" pitchFamily="18" charset="-122"/>
              </a:endParaRPr>
            </a:p>
          </p:txBody>
        </p:sp>
      </p:grpSp>
      <p:grpSp>
        <p:nvGrpSpPr>
          <p:cNvPr id="316" name="组合 315">
            <a:extLst>
              <a:ext uri="{FF2B5EF4-FFF2-40B4-BE49-F238E27FC236}">
                <a16:creationId xmlns:a16="http://schemas.microsoft.com/office/drawing/2014/main" id="{AA241B5F-65DC-47F0-9348-544FD258A424}"/>
              </a:ext>
            </a:extLst>
          </p:cNvPr>
          <p:cNvGrpSpPr/>
          <p:nvPr/>
        </p:nvGrpSpPr>
        <p:grpSpPr>
          <a:xfrm>
            <a:off x="9785634" y="4832109"/>
            <a:ext cx="2082800" cy="610180"/>
            <a:chOff x="732677" y="2978230"/>
            <a:chExt cx="2082800" cy="610180"/>
          </a:xfrm>
        </p:grpSpPr>
        <p:sp>
          <p:nvSpPr>
            <p:cNvPr id="317" name="矩形: 剪去对角 316">
              <a:extLst>
                <a:ext uri="{FF2B5EF4-FFF2-40B4-BE49-F238E27FC236}">
                  <a16:creationId xmlns:a16="http://schemas.microsoft.com/office/drawing/2014/main" id="{D8C6EE7B-069D-4794-A0ED-FBDE220270AC}"/>
                </a:ext>
              </a:extLst>
            </p:cNvPr>
            <p:cNvSpPr/>
            <p:nvPr/>
          </p:nvSpPr>
          <p:spPr>
            <a:xfrm flipH="1">
              <a:off x="934718" y="3120325"/>
              <a:ext cx="1626706" cy="468085"/>
            </a:xfrm>
            <a:prstGeom prst="snip2DiagRect">
              <a:avLst>
                <a:gd name="adj1" fmla="val 0"/>
                <a:gd name="adj2" fmla="val 26576"/>
              </a:avLst>
            </a:prstGeom>
            <a:solidFill>
              <a:srgbClr val="000038"/>
            </a:solidFill>
            <a:ln w="12700" cap="flat" cmpd="sng" algn="ctr">
              <a:gradFill>
                <a:gsLst>
                  <a:gs pos="0">
                    <a:srgbClr val="42E7E0"/>
                  </a:gs>
                  <a:gs pos="100000">
                    <a:srgbClr val="54D4FF"/>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2E8E0"/>
                </a:solidFill>
                <a:effectLst/>
                <a:uLnTx/>
                <a:uFillTx/>
                <a:latin typeface="OPPOSans M" panose="00020600040101010101" pitchFamily="18" charset="-122"/>
                <a:ea typeface="微软雅黑"/>
                <a:cs typeface="OPPOSans M" panose="00020600040101010101" pitchFamily="18" charset="-122"/>
              </a:endParaRPr>
            </a:p>
          </p:txBody>
        </p:sp>
        <p:sp>
          <p:nvSpPr>
            <p:cNvPr id="318" name="任意多边形: 形状 317">
              <a:extLst>
                <a:ext uri="{FF2B5EF4-FFF2-40B4-BE49-F238E27FC236}">
                  <a16:creationId xmlns:a16="http://schemas.microsoft.com/office/drawing/2014/main" id="{97C0E256-0D0D-4DCA-A386-73EB8C998CA6}"/>
                </a:ext>
              </a:extLst>
            </p:cNvPr>
            <p:cNvSpPr/>
            <p:nvPr/>
          </p:nvSpPr>
          <p:spPr>
            <a:xfrm flipH="1">
              <a:off x="931405" y="3125187"/>
              <a:ext cx="301487" cy="234043"/>
            </a:xfrm>
            <a:custGeom>
              <a:avLst/>
              <a:gdLst>
                <a:gd name="connsiteX0" fmla="*/ 177089 w 301487"/>
                <a:gd name="connsiteY0" fmla="*/ 0 h 234043"/>
                <a:gd name="connsiteX1" fmla="*/ 0 w 301487"/>
                <a:gd name="connsiteY1" fmla="*/ 0 h 234043"/>
                <a:gd name="connsiteX2" fmla="*/ 0 w 301487"/>
                <a:gd name="connsiteY2" fmla="*/ 234043 h 234043"/>
                <a:gd name="connsiteX3" fmla="*/ 301487 w 301487"/>
                <a:gd name="connsiteY3" fmla="*/ 234043 h 234043"/>
                <a:gd name="connsiteX4" fmla="*/ 301487 w 301487"/>
                <a:gd name="connsiteY4" fmla="*/ 124398 h 234043"/>
                <a:gd name="connsiteX5" fmla="*/ 177089 w 301487"/>
                <a:gd name="connsiteY5" fmla="*/ 0 h 234043"/>
                <a:gd name="connsiteX0" fmla="*/ 0 w 301487"/>
                <a:gd name="connsiteY0" fmla="*/ 234043 h 325483"/>
                <a:gd name="connsiteX1" fmla="*/ 301487 w 301487"/>
                <a:gd name="connsiteY1" fmla="*/ 234043 h 325483"/>
                <a:gd name="connsiteX2" fmla="*/ 301487 w 301487"/>
                <a:gd name="connsiteY2" fmla="*/ 124398 h 325483"/>
                <a:gd name="connsiteX3" fmla="*/ 177089 w 301487"/>
                <a:gd name="connsiteY3" fmla="*/ 0 h 325483"/>
                <a:gd name="connsiteX4" fmla="*/ 0 w 301487"/>
                <a:gd name="connsiteY4" fmla="*/ 0 h 325483"/>
                <a:gd name="connsiteX5" fmla="*/ 91440 w 301487"/>
                <a:gd name="connsiteY5" fmla="*/ 325483 h 325483"/>
                <a:gd name="connsiteX0" fmla="*/ 0 w 301487"/>
                <a:gd name="connsiteY0" fmla="*/ 234043 h 234043"/>
                <a:gd name="connsiteX1" fmla="*/ 301487 w 301487"/>
                <a:gd name="connsiteY1" fmla="*/ 234043 h 234043"/>
                <a:gd name="connsiteX2" fmla="*/ 301487 w 301487"/>
                <a:gd name="connsiteY2" fmla="*/ 124398 h 234043"/>
                <a:gd name="connsiteX3" fmla="*/ 177089 w 301487"/>
                <a:gd name="connsiteY3" fmla="*/ 0 h 234043"/>
                <a:gd name="connsiteX4" fmla="*/ 0 w 301487"/>
                <a:gd name="connsiteY4" fmla="*/ 0 h 234043"/>
                <a:gd name="connsiteX0" fmla="*/ 301487 w 301487"/>
                <a:gd name="connsiteY0" fmla="*/ 234043 h 234043"/>
                <a:gd name="connsiteX1" fmla="*/ 301487 w 301487"/>
                <a:gd name="connsiteY1" fmla="*/ 124398 h 234043"/>
                <a:gd name="connsiteX2" fmla="*/ 177089 w 301487"/>
                <a:gd name="connsiteY2" fmla="*/ 0 h 234043"/>
                <a:gd name="connsiteX3" fmla="*/ 0 w 301487"/>
                <a:gd name="connsiteY3" fmla="*/ 0 h 234043"/>
              </a:gdLst>
              <a:ahLst/>
              <a:cxnLst>
                <a:cxn ang="0">
                  <a:pos x="connsiteX0" y="connsiteY0"/>
                </a:cxn>
                <a:cxn ang="0">
                  <a:pos x="connsiteX1" y="connsiteY1"/>
                </a:cxn>
                <a:cxn ang="0">
                  <a:pos x="connsiteX2" y="connsiteY2"/>
                </a:cxn>
                <a:cxn ang="0">
                  <a:pos x="connsiteX3" y="connsiteY3"/>
                </a:cxn>
              </a:cxnLst>
              <a:rect l="l" t="t" r="r" b="b"/>
              <a:pathLst>
                <a:path w="301487" h="234043">
                  <a:moveTo>
                    <a:pt x="301487" y="234043"/>
                  </a:moveTo>
                  <a:lnTo>
                    <a:pt x="301487" y="124398"/>
                  </a:lnTo>
                  <a:lnTo>
                    <a:pt x="177089" y="0"/>
                  </a:lnTo>
                  <a:lnTo>
                    <a:pt x="0" y="0"/>
                  </a:lnTo>
                </a:path>
              </a:pathLst>
            </a:custGeom>
            <a:noFill/>
            <a:ln w="38100" cap="flat" cmpd="sng" algn="ctr">
              <a:solidFill>
                <a:srgbClr val="42E7E0"/>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2E8E0"/>
                </a:solidFill>
                <a:effectLst/>
                <a:uLnTx/>
                <a:uFillTx/>
                <a:latin typeface="OPPOSans M" panose="00020600040101010101" pitchFamily="18" charset="-122"/>
                <a:ea typeface="微软雅黑"/>
                <a:cs typeface="OPPOSans M" panose="00020600040101010101" pitchFamily="18" charset="-122"/>
              </a:endParaRPr>
            </a:p>
          </p:txBody>
        </p:sp>
        <p:sp>
          <p:nvSpPr>
            <p:cNvPr id="319" name="任意多边形: 形状 318">
              <a:extLst>
                <a:ext uri="{FF2B5EF4-FFF2-40B4-BE49-F238E27FC236}">
                  <a16:creationId xmlns:a16="http://schemas.microsoft.com/office/drawing/2014/main" id="{57175975-DA16-4DF6-BEC9-A48BF81CA6F0}"/>
                </a:ext>
              </a:extLst>
            </p:cNvPr>
            <p:cNvSpPr/>
            <p:nvPr/>
          </p:nvSpPr>
          <p:spPr>
            <a:xfrm flipV="1">
              <a:off x="2271255" y="3353787"/>
              <a:ext cx="301487" cy="234043"/>
            </a:xfrm>
            <a:custGeom>
              <a:avLst/>
              <a:gdLst>
                <a:gd name="connsiteX0" fmla="*/ 177089 w 301487"/>
                <a:gd name="connsiteY0" fmla="*/ 0 h 234043"/>
                <a:gd name="connsiteX1" fmla="*/ 0 w 301487"/>
                <a:gd name="connsiteY1" fmla="*/ 0 h 234043"/>
                <a:gd name="connsiteX2" fmla="*/ 0 w 301487"/>
                <a:gd name="connsiteY2" fmla="*/ 234043 h 234043"/>
                <a:gd name="connsiteX3" fmla="*/ 301487 w 301487"/>
                <a:gd name="connsiteY3" fmla="*/ 234043 h 234043"/>
                <a:gd name="connsiteX4" fmla="*/ 301487 w 301487"/>
                <a:gd name="connsiteY4" fmla="*/ 124398 h 234043"/>
                <a:gd name="connsiteX5" fmla="*/ 177089 w 301487"/>
                <a:gd name="connsiteY5" fmla="*/ 0 h 234043"/>
                <a:gd name="connsiteX0" fmla="*/ 0 w 301487"/>
                <a:gd name="connsiteY0" fmla="*/ 234043 h 325483"/>
                <a:gd name="connsiteX1" fmla="*/ 301487 w 301487"/>
                <a:gd name="connsiteY1" fmla="*/ 234043 h 325483"/>
                <a:gd name="connsiteX2" fmla="*/ 301487 w 301487"/>
                <a:gd name="connsiteY2" fmla="*/ 124398 h 325483"/>
                <a:gd name="connsiteX3" fmla="*/ 177089 w 301487"/>
                <a:gd name="connsiteY3" fmla="*/ 0 h 325483"/>
                <a:gd name="connsiteX4" fmla="*/ 0 w 301487"/>
                <a:gd name="connsiteY4" fmla="*/ 0 h 325483"/>
                <a:gd name="connsiteX5" fmla="*/ 91440 w 301487"/>
                <a:gd name="connsiteY5" fmla="*/ 325483 h 325483"/>
                <a:gd name="connsiteX0" fmla="*/ 0 w 301487"/>
                <a:gd name="connsiteY0" fmla="*/ 234043 h 234043"/>
                <a:gd name="connsiteX1" fmla="*/ 301487 w 301487"/>
                <a:gd name="connsiteY1" fmla="*/ 234043 h 234043"/>
                <a:gd name="connsiteX2" fmla="*/ 301487 w 301487"/>
                <a:gd name="connsiteY2" fmla="*/ 124398 h 234043"/>
                <a:gd name="connsiteX3" fmla="*/ 177089 w 301487"/>
                <a:gd name="connsiteY3" fmla="*/ 0 h 234043"/>
                <a:gd name="connsiteX4" fmla="*/ 0 w 301487"/>
                <a:gd name="connsiteY4" fmla="*/ 0 h 234043"/>
                <a:gd name="connsiteX0" fmla="*/ 301487 w 301487"/>
                <a:gd name="connsiteY0" fmla="*/ 234043 h 234043"/>
                <a:gd name="connsiteX1" fmla="*/ 301487 w 301487"/>
                <a:gd name="connsiteY1" fmla="*/ 124398 h 234043"/>
                <a:gd name="connsiteX2" fmla="*/ 177089 w 301487"/>
                <a:gd name="connsiteY2" fmla="*/ 0 h 234043"/>
                <a:gd name="connsiteX3" fmla="*/ 0 w 301487"/>
                <a:gd name="connsiteY3" fmla="*/ 0 h 234043"/>
              </a:gdLst>
              <a:ahLst/>
              <a:cxnLst>
                <a:cxn ang="0">
                  <a:pos x="connsiteX0" y="connsiteY0"/>
                </a:cxn>
                <a:cxn ang="0">
                  <a:pos x="connsiteX1" y="connsiteY1"/>
                </a:cxn>
                <a:cxn ang="0">
                  <a:pos x="connsiteX2" y="connsiteY2"/>
                </a:cxn>
                <a:cxn ang="0">
                  <a:pos x="connsiteX3" y="connsiteY3"/>
                </a:cxn>
              </a:cxnLst>
              <a:rect l="l" t="t" r="r" b="b"/>
              <a:pathLst>
                <a:path w="301487" h="234043">
                  <a:moveTo>
                    <a:pt x="301487" y="234043"/>
                  </a:moveTo>
                  <a:lnTo>
                    <a:pt x="301487" y="124398"/>
                  </a:lnTo>
                  <a:lnTo>
                    <a:pt x="177089" y="0"/>
                  </a:lnTo>
                  <a:lnTo>
                    <a:pt x="0" y="0"/>
                  </a:lnTo>
                </a:path>
              </a:pathLst>
            </a:custGeom>
            <a:noFill/>
            <a:ln w="38100" cap="flat" cmpd="sng" algn="ctr">
              <a:gradFill>
                <a:gsLst>
                  <a:gs pos="0">
                    <a:srgbClr val="54D4FF"/>
                  </a:gs>
                  <a:gs pos="100000">
                    <a:srgbClr val="42E7E0"/>
                  </a:gs>
                </a:gsLst>
                <a:lin ang="5400000" scaled="1"/>
              </a:gra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2E8E0"/>
                </a:solidFill>
                <a:effectLst/>
                <a:uLnTx/>
                <a:uFillTx/>
                <a:latin typeface="OPPOSans M" panose="00020600040101010101" pitchFamily="18" charset="-122"/>
                <a:ea typeface="微软雅黑"/>
                <a:cs typeface="OPPOSans M" panose="00020600040101010101" pitchFamily="18" charset="-122"/>
              </a:endParaRPr>
            </a:p>
          </p:txBody>
        </p:sp>
        <p:sp>
          <p:nvSpPr>
            <p:cNvPr id="320" name="Rectangle 25">
              <a:extLst>
                <a:ext uri="{FF2B5EF4-FFF2-40B4-BE49-F238E27FC236}">
                  <a16:creationId xmlns:a16="http://schemas.microsoft.com/office/drawing/2014/main" id="{5160ACA0-69FE-4B32-B0E7-F8943C951F8A}"/>
                </a:ext>
              </a:extLst>
            </p:cNvPr>
            <p:cNvSpPr/>
            <p:nvPr/>
          </p:nvSpPr>
          <p:spPr>
            <a:xfrm>
              <a:off x="732677" y="2978230"/>
              <a:ext cx="2082800" cy="600164"/>
            </a:xfrm>
            <a:prstGeom prst="rect">
              <a:avLst/>
            </a:prstGeom>
          </p:spPr>
          <p:txBody>
            <a:bodyPr vert="horz" lIns="91440" tIns="45720" rIns="91440" bIns="45720" rtlCol="0" anchor="b">
              <a:noAutofit/>
            </a:bodyPr>
            <a:lstStyle/>
            <a:p>
              <a:pPr marL="0" marR="0" lvl="0" indent="0" algn="ctr" defTabSz="914400" eaLnBrk="1" fontAlgn="auto" latinLnBrk="0" hangingPunct="1">
                <a:lnSpc>
                  <a:spcPts val="4000"/>
                </a:lnSpc>
                <a:spcBef>
                  <a:spcPct val="0"/>
                </a:spcBef>
                <a:spcAft>
                  <a:spcPts val="0"/>
                </a:spcAft>
                <a:buClrTx/>
                <a:buSzTx/>
                <a:buFontTx/>
                <a:buNone/>
                <a:tabLst/>
                <a:defRPr/>
              </a:pPr>
              <a:r>
                <a:rPr kumimoji="0" lang="zh-CN" altLang="en-US" sz="2000" b="0" i="0" u="none" strike="noStrike" kern="0" cap="none" spc="-150" normalizeH="0" baseline="0" noProof="0" dirty="0">
                  <a:ln>
                    <a:noFill/>
                  </a:ln>
                  <a:solidFill>
                    <a:srgbClr val="42E8E0"/>
                  </a:solidFill>
                  <a:effectLst>
                    <a:outerShdw blurRad="38100" dist="38100" dir="2700000" algn="tl">
                      <a:srgbClr val="000000">
                        <a:alpha val="43137"/>
                      </a:srgbClr>
                    </a:outerShdw>
                  </a:effectLst>
                  <a:uLnTx/>
                  <a:uFillTx/>
                  <a:latin typeface="OPPOSans M" panose="00020600040101010101" pitchFamily="18" charset="-122"/>
                  <a:cs typeface="OPPOSans M" panose="00020600040101010101" pitchFamily="18" charset="-122"/>
                </a:rPr>
                <a:t>输入标题</a:t>
              </a:r>
              <a:endParaRPr kumimoji="0" lang="en-US" sz="2000" b="0" i="0" u="none" strike="noStrike" kern="0" cap="none" spc="-150" normalizeH="0" baseline="0" noProof="0" dirty="0">
                <a:ln>
                  <a:noFill/>
                </a:ln>
                <a:solidFill>
                  <a:srgbClr val="42E8E0"/>
                </a:solidFill>
                <a:effectLst>
                  <a:outerShdw blurRad="38100" dist="38100" dir="2700000" algn="tl">
                    <a:srgbClr val="000000">
                      <a:alpha val="43137"/>
                    </a:srgbClr>
                  </a:outerShdw>
                </a:effectLst>
                <a:uLnTx/>
                <a:uFillTx/>
                <a:latin typeface="OPPOSans M" panose="00020600040101010101" pitchFamily="18" charset="-122"/>
                <a:cs typeface="OPPOSans M" panose="00020600040101010101" pitchFamily="18" charset="-122"/>
              </a:endParaRPr>
            </a:p>
          </p:txBody>
        </p:sp>
      </p:grpSp>
      <p:grpSp>
        <p:nvGrpSpPr>
          <p:cNvPr id="321" name="组合 320">
            <a:extLst>
              <a:ext uri="{FF2B5EF4-FFF2-40B4-BE49-F238E27FC236}">
                <a16:creationId xmlns:a16="http://schemas.microsoft.com/office/drawing/2014/main" id="{F0457478-FA16-4ED7-A6F1-BDAD30466D47}"/>
              </a:ext>
            </a:extLst>
          </p:cNvPr>
          <p:cNvGrpSpPr/>
          <p:nvPr/>
        </p:nvGrpSpPr>
        <p:grpSpPr>
          <a:xfrm>
            <a:off x="400493" y="4832109"/>
            <a:ext cx="2082800" cy="610180"/>
            <a:chOff x="732677" y="2978230"/>
            <a:chExt cx="2082800" cy="610180"/>
          </a:xfrm>
        </p:grpSpPr>
        <p:sp>
          <p:nvSpPr>
            <p:cNvPr id="322" name="矩形: 剪去对角 321">
              <a:extLst>
                <a:ext uri="{FF2B5EF4-FFF2-40B4-BE49-F238E27FC236}">
                  <a16:creationId xmlns:a16="http://schemas.microsoft.com/office/drawing/2014/main" id="{5CEBE94A-8F23-4B6E-85AA-3413F7AD20A9}"/>
                </a:ext>
              </a:extLst>
            </p:cNvPr>
            <p:cNvSpPr/>
            <p:nvPr/>
          </p:nvSpPr>
          <p:spPr>
            <a:xfrm flipH="1">
              <a:off x="934718" y="3120325"/>
              <a:ext cx="1626706" cy="468085"/>
            </a:xfrm>
            <a:prstGeom prst="snip2DiagRect">
              <a:avLst>
                <a:gd name="adj1" fmla="val 0"/>
                <a:gd name="adj2" fmla="val 26576"/>
              </a:avLst>
            </a:prstGeom>
            <a:solidFill>
              <a:srgbClr val="000038"/>
            </a:solidFill>
            <a:ln w="12700" cap="flat" cmpd="sng" algn="ctr">
              <a:gradFill>
                <a:gsLst>
                  <a:gs pos="0">
                    <a:srgbClr val="42E7E0"/>
                  </a:gs>
                  <a:gs pos="100000">
                    <a:srgbClr val="54D4FF"/>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2E8E0"/>
                </a:solidFill>
                <a:effectLst/>
                <a:uLnTx/>
                <a:uFillTx/>
                <a:latin typeface="OPPOSans M" panose="00020600040101010101" pitchFamily="18" charset="-122"/>
                <a:ea typeface="微软雅黑"/>
                <a:cs typeface="OPPOSans M" panose="00020600040101010101" pitchFamily="18" charset="-122"/>
              </a:endParaRPr>
            </a:p>
          </p:txBody>
        </p:sp>
        <p:sp>
          <p:nvSpPr>
            <p:cNvPr id="323" name="任意多边形: 形状 322">
              <a:extLst>
                <a:ext uri="{FF2B5EF4-FFF2-40B4-BE49-F238E27FC236}">
                  <a16:creationId xmlns:a16="http://schemas.microsoft.com/office/drawing/2014/main" id="{E7B45357-547A-4E30-B445-360C850E5967}"/>
                </a:ext>
              </a:extLst>
            </p:cNvPr>
            <p:cNvSpPr/>
            <p:nvPr/>
          </p:nvSpPr>
          <p:spPr>
            <a:xfrm flipH="1">
              <a:off x="931405" y="3125187"/>
              <a:ext cx="301487" cy="234043"/>
            </a:xfrm>
            <a:custGeom>
              <a:avLst/>
              <a:gdLst>
                <a:gd name="connsiteX0" fmla="*/ 177089 w 301487"/>
                <a:gd name="connsiteY0" fmla="*/ 0 h 234043"/>
                <a:gd name="connsiteX1" fmla="*/ 0 w 301487"/>
                <a:gd name="connsiteY1" fmla="*/ 0 h 234043"/>
                <a:gd name="connsiteX2" fmla="*/ 0 w 301487"/>
                <a:gd name="connsiteY2" fmla="*/ 234043 h 234043"/>
                <a:gd name="connsiteX3" fmla="*/ 301487 w 301487"/>
                <a:gd name="connsiteY3" fmla="*/ 234043 h 234043"/>
                <a:gd name="connsiteX4" fmla="*/ 301487 w 301487"/>
                <a:gd name="connsiteY4" fmla="*/ 124398 h 234043"/>
                <a:gd name="connsiteX5" fmla="*/ 177089 w 301487"/>
                <a:gd name="connsiteY5" fmla="*/ 0 h 234043"/>
                <a:gd name="connsiteX0" fmla="*/ 0 w 301487"/>
                <a:gd name="connsiteY0" fmla="*/ 234043 h 325483"/>
                <a:gd name="connsiteX1" fmla="*/ 301487 w 301487"/>
                <a:gd name="connsiteY1" fmla="*/ 234043 h 325483"/>
                <a:gd name="connsiteX2" fmla="*/ 301487 w 301487"/>
                <a:gd name="connsiteY2" fmla="*/ 124398 h 325483"/>
                <a:gd name="connsiteX3" fmla="*/ 177089 w 301487"/>
                <a:gd name="connsiteY3" fmla="*/ 0 h 325483"/>
                <a:gd name="connsiteX4" fmla="*/ 0 w 301487"/>
                <a:gd name="connsiteY4" fmla="*/ 0 h 325483"/>
                <a:gd name="connsiteX5" fmla="*/ 91440 w 301487"/>
                <a:gd name="connsiteY5" fmla="*/ 325483 h 325483"/>
                <a:gd name="connsiteX0" fmla="*/ 0 w 301487"/>
                <a:gd name="connsiteY0" fmla="*/ 234043 h 234043"/>
                <a:gd name="connsiteX1" fmla="*/ 301487 w 301487"/>
                <a:gd name="connsiteY1" fmla="*/ 234043 h 234043"/>
                <a:gd name="connsiteX2" fmla="*/ 301487 w 301487"/>
                <a:gd name="connsiteY2" fmla="*/ 124398 h 234043"/>
                <a:gd name="connsiteX3" fmla="*/ 177089 w 301487"/>
                <a:gd name="connsiteY3" fmla="*/ 0 h 234043"/>
                <a:gd name="connsiteX4" fmla="*/ 0 w 301487"/>
                <a:gd name="connsiteY4" fmla="*/ 0 h 234043"/>
                <a:gd name="connsiteX0" fmla="*/ 301487 w 301487"/>
                <a:gd name="connsiteY0" fmla="*/ 234043 h 234043"/>
                <a:gd name="connsiteX1" fmla="*/ 301487 w 301487"/>
                <a:gd name="connsiteY1" fmla="*/ 124398 h 234043"/>
                <a:gd name="connsiteX2" fmla="*/ 177089 w 301487"/>
                <a:gd name="connsiteY2" fmla="*/ 0 h 234043"/>
                <a:gd name="connsiteX3" fmla="*/ 0 w 301487"/>
                <a:gd name="connsiteY3" fmla="*/ 0 h 234043"/>
              </a:gdLst>
              <a:ahLst/>
              <a:cxnLst>
                <a:cxn ang="0">
                  <a:pos x="connsiteX0" y="connsiteY0"/>
                </a:cxn>
                <a:cxn ang="0">
                  <a:pos x="connsiteX1" y="connsiteY1"/>
                </a:cxn>
                <a:cxn ang="0">
                  <a:pos x="connsiteX2" y="connsiteY2"/>
                </a:cxn>
                <a:cxn ang="0">
                  <a:pos x="connsiteX3" y="connsiteY3"/>
                </a:cxn>
              </a:cxnLst>
              <a:rect l="l" t="t" r="r" b="b"/>
              <a:pathLst>
                <a:path w="301487" h="234043">
                  <a:moveTo>
                    <a:pt x="301487" y="234043"/>
                  </a:moveTo>
                  <a:lnTo>
                    <a:pt x="301487" y="124398"/>
                  </a:lnTo>
                  <a:lnTo>
                    <a:pt x="177089" y="0"/>
                  </a:lnTo>
                  <a:lnTo>
                    <a:pt x="0" y="0"/>
                  </a:lnTo>
                </a:path>
              </a:pathLst>
            </a:custGeom>
            <a:noFill/>
            <a:ln w="38100" cap="flat" cmpd="sng" algn="ctr">
              <a:solidFill>
                <a:srgbClr val="42E7E0"/>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2E8E0"/>
                </a:solidFill>
                <a:effectLst/>
                <a:uLnTx/>
                <a:uFillTx/>
                <a:latin typeface="OPPOSans M" panose="00020600040101010101" pitchFamily="18" charset="-122"/>
                <a:ea typeface="微软雅黑"/>
                <a:cs typeface="OPPOSans M" panose="00020600040101010101" pitchFamily="18" charset="-122"/>
              </a:endParaRPr>
            </a:p>
          </p:txBody>
        </p:sp>
        <p:sp>
          <p:nvSpPr>
            <p:cNvPr id="324" name="任意多边形: 形状 323">
              <a:extLst>
                <a:ext uri="{FF2B5EF4-FFF2-40B4-BE49-F238E27FC236}">
                  <a16:creationId xmlns:a16="http://schemas.microsoft.com/office/drawing/2014/main" id="{AC35F684-F826-45D6-A0D7-82B632424340}"/>
                </a:ext>
              </a:extLst>
            </p:cNvPr>
            <p:cNvSpPr/>
            <p:nvPr/>
          </p:nvSpPr>
          <p:spPr>
            <a:xfrm flipV="1">
              <a:off x="2271255" y="3353787"/>
              <a:ext cx="301487" cy="234043"/>
            </a:xfrm>
            <a:custGeom>
              <a:avLst/>
              <a:gdLst>
                <a:gd name="connsiteX0" fmla="*/ 177089 w 301487"/>
                <a:gd name="connsiteY0" fmla="*/ 0 h 234043"/>
                <a:gd name="connsiteX1" fmla="*/ 0 w 301487"/>
                <a:gd name="connsiteY1" fmla="*/ 0 h 234043"/>
                <a:gd name="connsiteX2" fmla="*/ 0 w 301487"/>
                <a:gd name="connsiteY2" fmla="*/ 234043 h 234043"/>
                <a:gd name="connsiteX3" fmla="*/ 301487 w 301487"/>
                <a:gd name="connsiteY3" fmla="*/ 234043 h 234043"/>
                <a:gd name="connsiteX4" fmla="*/ 301487 w 301487"/>
                <a:gd name="connsiteY4" fmla="*/ 124398 h 234043"/>
                <a:gd name="connsiteX5" fmla="*/ 177089 w 301487"/>
                <a:gd name="connsiteY5" fmla="*/ 0 h 234043"/>
                <a:gd name="connsiteX0" fmla="*/ 0 w 301487"/>
                <a:gd name="connsiteY0" fmla="*/ 234043 h 325483"/>
                <a:gd name="connsiteX1" fmla="*/ 301487 w 301487"/>
                <a:gd name="connsiteY1" fmla="*/ 234043 h 325483"/>
                <a:gd name="connsiteX2" fmla="*/ 301487 w 301487"/>
                <a:gd name="connsiteY2" fmla="*/ 124398 h 325483"/>
                <a:gd name="connsiteX3" fmla="*/ 177089 w 301487"/>
                <a:gd name="connsiteY3" fmla="*/ 0 h 325483"/>
                <a:gd name="connsiteX4" fmla="*/ 0 w 301487"/>
                <a:gd name="connsiteY4" fmla="*/ 0 h 325483"/>
                <a:gd name="connsiteX5" fmla="*/ 91440 w 301487"/>
                <a:gd name="connsiteY5" fmla="*/ 325483 h 325483"/>
                <a:gd name="connsiteX0" fmla="*/ 0 w 301487"/>
                <a:gd name="connsiteY0" fmla="*/ 234043 h 234043"/>
                <a:gd name="connsiteX1" fmla="*/ 301487 w 301487"/>
                <a:gd name="connsiteY1" fmla="*/ 234043 h 234043"/>
                <a:gd name="connsiteX2" fmla="*/ 301487 w 301487"/>
                <a:gd name="connsiteY2" fmla="*/ 124398 h 234043"/>
                <a:gd name="connsiteX3" fmla="*/ 177089 w 301487"/>
                <a:gd name="connsiteY3" fmla="*/ 0 h 234043"/>
                <a:gd name="connsiteX4" fmla="*/ 0 w 301487"/>
                <a:gd name="connsiteY4" fmla="*/ 0 h 234043"/>
                <a:gd name="connsiteX0" fmla="*/ 301487 w 301487"/>
                <a:gd name="connsiteY0" fmla="*/ 234043 h 234043"/>
                <a:gd name="connsiteX1" fmla="*/ 301487 w 301487"/>
                <a:gd name="connsiteY1" fmla="*/ 124398 h 234043"/>
                <a:gd name="connsiteX2" fmla="*/ 177089 w 301487"/>
                <a:gd name="connsiteY2" fmla="*/ 0 h 234043"/>
                <a:gd name="connsiteX3" fmla="*/ 0 w 301487"/>
                <a:gd name="connsiteY3" fmla="*/ 0 h 234043"/>
              </a:gdLst>
              <a:ahLst/>
              <a:cxnLst>
                <a:cxn ang="0">
                  <a:pos x="connsiteX0" y="connsiteY0"/>
                </a:cxn>
                <a:cxn ang="0">
                  <a:pos x="connsiteX1" y="connsiteY1"/>
                </a:cxn>
                <a:cxn ang="0">
                  <a:pos x="connsiteX2" y="connsiteY2"/>
                </a:cxn>
                <a:cxn ang="0">
                  <a:pos x="connsiteX3" y="connsiteY3"/>
                </a:cxn>
              </a:cxnLst>
              <a:rect l="l" t="t" r="r" b="b"/>
              <a:pathLst>
                <a:path w="301487" h="234043">
                  <a:moveTo>
                    <a:pt x="301487" y="234043"/>
                  </a:moveTo>
                  <a:lnTo>
                    <a:pt x="301487" y="124398"/>
                  </a:lnTo>
                  <a:lnTo>
                    <a:pt x="177089" y="0"/>
                  </a:lnTo>
                  <a:lnTo>
                    <a:pt x="0" y="0"/>
                  </a:lnTo>
                </a:path>
              </a:pathLst>
            </a:custGeom>
            <a:noFill/>
            <a:ln w="38100" cap="flat" cmpd="sng" algn="ctr">
              <a:gradFill>
                <a:gsLst>
                  <a:gs pos="0">
                    <a:srgbClr val="54D4FF"/>
                  </a:gs>
                  <a:gs pos="100000">
                    <a:srgbClr val="42E7E0"/>
                  </a:gs>
                </a:gsLst>
                <a:lin ang="5400000" scaled="1"/>
              </a:gra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42E8E0"/>
                </a:solidFill>
                <a:effectLst/>
                <a:uLnTx/>
                <a:uFillTx/>
                <a:latin typeface="OPPOSans M" panose="00020600040101010101" pitchFamily="18" charset="-122"/>
                <a:ea typeface="微软雅黑"/>
                <a:cs typeface="OPPOSans M" panose="00020600040101010101" pitchFamily="18" charset="-122"/>
              </a:endParaRPr>
            </a:p>
          </p:txBody>
        </p:sp>
        <p:sp>
          <p:nvSpPr>
            <p:cNvPr id="325" name="Rectangle 25">
              <a:extLst>
                <a:ext uri="{FF2B5EF4-FFF2-40B4-BE49-F238E27FC236}">
                  <a16:creationId xmlns:a16="http://schemas.microsoft.com/office/drawing/2014/main" id="{01EADD4C-C4FA-4053-8988-68E915F94810}"/>
                </a:ext>
              </a:extLst>
            </p:cNvPr>
            <p:cNvSpPr/>
            <p:nvPr/>
          </p:nvSpPr>
          <p:spPr>
            <a:xfrm>
              <a:off x="732677" y="2978230"/>
              <a:ext cx="2082800" cy="600164"/>
            </a:xfrm>
            <a:prstGeom prst="rect">
              <a:avLst/>
            </a:prstGeom>
          </p:spPr>
          <p:txBody>
            <a:bodyPr vert="horz" lIns="91440" tIns="45720" rIns="91440" bIns="45720" rtlCol="0" anchor="b">
              <a:noAutofit/>
            </a:bodyPr>
            <a:lstStyle/>
            <a:p>
              <a:pPr marL="0" marR="0" lvl="0" indent="0" algn="ctr" defTabSz="914400" eaLnBrk="1" fontAlgn="auto" latinLnBrk="0" hangingPunct="1">
                <a:lnSpc>
                  <a:spcPts val="4000"/>
                </a:lnSpc>
                <a:spcBef>
                  <a:spcPct val="0"/>
                </a:spcBef>
                <a:spcAft>
                  <a:spcPts val="0"/>
                </a:spcAft>
                <a:buClrTx/>
                <a:buSzTx/>
                <a:buFontTx/>
                <a:buNone/>
                <a:tabLst/>
                <a:defRPr/>
              </a:pPr>
              <a:r>
                <a:rPr kumimoji="0" lang="zh-CN" altLang="en-US" sz="2000" b="0" i="0" u="none" strike="noStrike" kern="0" cap="none" spc="-150" normalizeH="0" baseline="0" noProof="0" dirty="0">
                  <a:ln>
                    <a:noFill/>
                  </a:ln>
                  <a:solidFill>
                    <a:srgbClr val="42E8E0"/>
                  </a:solidFill>
                  <a:effectLst>
                    <a:outerShdw blurRad="38100" dist="38100" dir="2700000" algn="tl">
                      <a:srgbClr val="000000">
                        <a:alpha val="43137"/>
                      </a:srgbClr>
                    </a:outerShdw>
                  </a:effectLst>
                  <a:uLnTx/>
                  <a:uFillTx/>
                  <a:latin typeface="OPPOSans M" panose="00020600040101010101" pitchFamily="18" charset="-122"/>
                  <a:cs typeface="OPPOSans M" panose="00020600040101010101" pitchFamily="18" charset="-122"/>
                </a:rPr>
                <a:t>输入标题</a:t>
              </a:r>
              <a:endParaRPr kumimoji="0" lang="en-US" sz="2000" b="0" i="0" u="none" strike="noStrike" kern="0" cap="none" spc="-150" normalizeH="0" baseline="0" noProof="0" dirty="0">
                <a:ln>
                  <a:noFill/>
                </a:ln>
                <a:solidFill>
                  <a:srgbClr val="42E8E0"/>
                </a:solidFill>
                <a:effectLst>
                  <a:outerShdw blurRad="38100" dist="38100" dir="2700000" algn="tl">
                    <a:srgbClr val="000000">
                      <a:alpha val="43137"/>
                    </a:srgbClr>
                  </a:outerShdw>
                </a:effectLst>
                <a:uLnTx/>
                <a:uFillTx/>
                <a:latin typeface="OPPOSans M" panose="00020600040101010101" pitchFamily="18" charset="-122"/>
                <a:cs typeface="OPPOSans M" panose="00020600040101010101" pitchFamily="18" charset="-122"/>
              </a:endParaRPr>
            </a:p>
          </p:txBody>
        </p:sp>
      </p:grpSp>
    </p:spTree>
    <p:extLst>
      <p:ext uri="{BB962C8B-B14F-4D97-AF65-F5344CB8AC3E}">
        <p14:creationId xmlns:p14="http://schemas.microsoft.com/office/powerpoint/2010/main" val="11562488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00"/>
                                        </p:tgtEl>
                                        <p:attrNameLst>
                                          <p:attrName>style.visibility</p:attrName>
                                        </p:attrNameLst>
                                      </p:cBhvr>
                                      <p:to>
                                        <p:strVal val="visible"/>
                                      </p:to>
                                    </p:set>
                                  </p:childTnLst>
                                </p:cTn>
                              </p:par>
                            </p:childTnLst>
                          </p:cTn>
                        </p:par>
                        <p:par>
                          <p:cTn id="12" fill="hold">
                            <p:stCondLst>
                              <p:cond delay="0"/>
                            </p:stCondLst>
                            <p:childTnLst>
                              <p:par>
                                <p:cTn id="13" presetID="42" presetClass="entr" presetSubtype="0" fill="hold" grpId="0" nodeType="afterEffect">
                                  <p:stCondLst>
                                    <p:cond delay="0"/>
                                  </p:stCondLst>
                                  <p:childTnLst>
                                    <p:set>
                                      <p:cBhvr>
                                        <p:cTn id="14" dur="1" fill="hold">
                                          <p:stCondLst>
                                            <p:cond delay="0"/>
                                          </p:stCondLst>
                                        </p:cTn>
                                        <p:tgtEl>
                                          <p:spTgt spid="174"/>
                                        </p:tgtEl>
                                        <p:attrNameLst>
                                          <p:attrName>style.visibility</p:attrName>
                                        </p:attrNameLst>
                                      </p:cBhvr>
                                      <p:to>
                                        <p:strVal val="visible"/>
                                      </p:to>
                                    </p:set>
                                    <p:animEffect transition="in" filter="fade">
                                      <p:cBhvr>
                                        <p:cTn id="15" dur="1000"/>
                                        <p:tgtEl>
                                          <p:spTgt spid="174"/>
                                        </p:tgtEl>
                                      </p:cBhvr>
                                    </p:animEffect>
                                    <p:anim calcmode="lin" valueType="num">
                                      <p:cBhvr>
                                        <p:cTn id="16" dur="1000" fill="hold"/>
                                        <p:tgtEl>
                                          <p:spTgt spid="174"/>
                                        </p:tgtEl>
                                        <p:attrNameLst>
                                          <p:attrName>ppt_x</p:attrName>
                                        </p:attrNameLst>
                                      </p:cBhvr>
                                      <p:tavLst>
                                        <p:tav tm="0">
                                          <p:val>
                                            <p:strVal val="#ppt_x"/>
                                          </p:val>
                                        </p:tav>
                                        <p:tav tm="100000">
                                          <p:val>
                                            <p:strVal val="#ppt_x"/>
                                          </p:val>
                                        </p:tav>
                                      </p:tavLst>
                                    </p:anim>
                                    <p:anim calcmode="lin" valueType="num">
                                      <p:cBhvr>
                                        <p:cTn id="17" dur="1000" fill="hold"/>
                                        <p:tgtEl>
                                          <p:spTgt spid="174"/>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175"/>
                                        </p:tgtEl>
                                        <p:attrNameLst>
                                          <p:attrName>style.visibility</p:attrName>
                                        </p:attrNameLst>
                                      </p:cBhvr>
                                      <p:to>
                                        <p:strVal val="visible"/>
                                      </p:to>
                                    </p:set>
                                    <p:animEffect transition="in" filter="fade">
                                      <p:cBhvr>
                                        <p:cTn id="20" dur="1000"/>
                                        <p:tgtEl>
                                          <p:spTgt spid="175"/>
                                        </p:tgtEl>
                                      </p:cBhvr>
                                    </p:animEffect>
                                    <p:anim calcmode="lin" valueType="num">
                                      <p:cBhvr>
                                        <p:cTn id="21" dur="1000" fill="hold"/>
                                        <p:tgtEl>
                                          <p:spTgt spid="175"/>
                                        </p:tgtEl>
                                        <p:attrNameLst>
                                          <p:attrName>ppt_x</p:attrName>
                                        </p:attrNameLst>
                                      </p:cBhvr>
                                      <p:tavLst>
                                        <p:tav tm="0">
                                          <p:val>
                                            <p:strVal val="#ppt_x"/>
                                          </p:val>
                                        </p:tav>
                                        <p:tav tm="100000">
                                          <p:val>
                                            <p:strVal val="#ppt_x"/>
                                          </p:val>
                                        </p:tav>
                                      </p:tavLst>
                                    </p:anim>
                                    <p:anim calcmode="lin" valueType="num">
                                      <p:cBhvr>
                                        <p:cTn id="22" dur="1000" fill="hold"/>
                                        <p:tgtEl>
                                          <p:spTgt spid="175"/>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180"/>
                                        </p:tgtEl>
                                        <p:attrNameLst>
                                          <p:attrName>style.visibility</p:attrName>
                                        </p:attrNameLst>
                                      </p:cBhvr>
                                      <p:to>
                                        <p:strVal val="visible"/>
                                      </p:to>
                                    </p:set>
                                    <p:animEffect transition="in" filter="fade">
                                      <p:cBhvr>
                                        <p:cTn id="25" dur="1000"/>
                                        <p:tgtEl>
                                          <p:spTgt spid="180"/>
                                        </p:tgtEl>
                                      </p:cBhvr>
                                    </p:animEffect>
                                    <p:anim calcmode="lin" valueType="num">
                                      <p:cBhvr>
                                        <p:cTn id="26" dur="1000" fill="hold"/>
                                        <p:tgtEl>
                                          <p:spTgt spid="180"/>
                                        </p:tgtEl>
                                        <p:attrNameLst>
                                          <p:attrName>ppt_x</p:attrName>
                                        </p:attrNameLst>
                                      </p:cBhvr>
                                      <p:tavLst>
                                        <p:tav tm="0">
                                          <p:val>
                                            <p:strVal val="#ppt_x"/>
                                          </p:val>
                                        </p:tav>
                                        <p:tav tm="100000">
                                          <p:val>
                                            <p:strVal val="#ppt_x"/>
                                          </p:val>
                                        </p:tav>
                                      </p:tavLst>
                                    </p:anim>
                                    <p:anim calcmode="lin" valueType="num">
                                      <p:cBhvr>
                                        <p:cTn id="27" dur="1000" fill="hold"/>
                                        <p:tgtEl>
                                          <p:spTgt spid="180"/>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85"/>
                                        </p:tgtEl>
                                        <p:attrNameLst>
                                          <p:attrName>style.visibility</p:attrName>
                                        </p:attrNameLst>
                                      </p:cBhvr>
                                      <p:to>
                                        <p:strVal val="visible"/>
                                      </p:to>
                                    </p:set>
                                    <p:animEffect transition="in" filter="fade">
                                      <p:cBhvr>
                                        <p:cTn id="30" dur="1000"/>
                                        <p:tgtEl>
                                          <p:spTgt spid="185"/>
                                        </p:tgtEl>
                                      </p:cBhvr>
                                    </p:animEffect>
                                    <p:anim calcmode="lin" valueType="num">
                                      <p:cBhvr>
                                        <p:cTn id="31" dur="1000" fill="hold"/>
                                        <p:tgtEl>
                                          <p:spTgt spid="185"/>
                                        </p:tgtEl>
                                        <p:attrNameLst>
                                          <p:attrName>ppt_x</p:attrName>
                                        </p:attrNameLst>
                                      </p:cBhvr>
                                      <p:tavLst>
                                        <p:tav tm="0">
                                          <p:val>
                                            <p:strVal val="#ppt_x"/>
                                          </p:val>
                                        </p:tav>
                                        <p:tav tm="100000">
                                          <p:val>
                                            <p:strVal val="#ppt_x"/>
                                          </p:val>
                                        </p:tav>
                                      </p:tavLst>
                                    </p:anim>
                                    <p:anim calcmode="lin" valueType="num">
                                      <p:cBhvr>
                                        <p:cTn id="32" dur="1000" fill="hold"/>
                                        <p:tgtEl>
                                          <p:spTgt spid="185"/>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90"/>
                                        </p:tgtEl>
                                        <p:attrNameLst>
                                          <p:attrName>style.visibility</p:attrName>
                                        </p:attrNameLst>
                                      </p:cBhvr>
                                      <p:to>
                                        <p:strVal val="visible"/>
                                      </p:to>
                                    </p:set>
                                    <p:animEffect transition="in" filter="fade">
                                      <p:cBhvr>
                                        <p:cTn id="35" dur="1000"/>
                                        <p:tgtEl>
                                          <p:spTgt spid="190"/>
                                        </p:tgtEl>
                                      </p:cBhvr>
                                    </p:animEffect>
                                    <p:anim calcmode="lin" valueType="num">
                                      <p:cBhvr>
                                        <p:cTn id="36" dur="1000" fill="hold"/>
                                        <p:tgtEl>
                                          <p:spTgt spid="190"/>
                                        </p:tgtEl>
                                        <p:attrNameLst>
                                          <p:attrName>ppt_x</p:attrName>
                                        </p:attrNameLst>
                                      </p:cBhvr>
                                      <p:tavLst>
                                        <p:tav tm="0">
                                          <p:val>
                                            <p:strVal val="#ppt_x"/>
                                          </p:val>
                                        </p:tav>
                                        <p:tav tm="100000">
                                          <p:val>
                                            <p:strVal val="#ppt_x"/>
                                          </p:val>
                                        </p:tav>
                                      </p:tavLst>
                                    </p:anim>
                                    <p:anim calcmode="lin" valueType="num">
                                      <p:cBhvr>
                                        <p:cTn id="37" dur="1000" fill="hold"/>
                                        <p:tgtEl>
                                          <p:spTgt spid="190"/>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95"/>
                                        </p:tgtEl>
                                        <p:attrNameLst>
                                          <p:attrName>style.visibility</p:attrName>
                                        </p:attrNameLst>
                                      </p:cBhvr>
                                      <p:to>
                                        <p:strVal val="visible"/>
                                      </p:to>
                                    </p:set>
                                    <p:animEffect transition="in" filter="fade">
                                      <p:cBhvr>
                                        <p:cTn id="40" dur="1000"/>
                                        <p:tgtEl>
                                          <p:spTgt spid="195"/>
                                        </p:tgtEl>
                                      </p:cBhvr>
                                    </p:animEffect>
                                    <p:anim calcmode="lin" valueType="num">
                                      <p:cBhvr>
                                        <p:cTn id="41" dur="1000" fill="hold"/>
                                        <p:tgtEl>
                                          <p:spTgt spid="195"/>
                                        </p:tgtEl>
                                        <p:attrNameLst>
                                          <p:attrName>ppt_x</p:attrName>
                                        </p:attrNameLst>
                                      </p:cBhvr>
                                      <p:tavLst>
                                        <p:tav tm="0">
                                          <p:val>
                                            <p:strVal val="#ppt_x"/>
                                          </p:val>
                                        </p:tav>
                                        <p:tav tm="100000">
                                          <p:val>
                                            <p:strVal val="#ppt_x"/>
                                          </p:val>
                                        </p:tav>
                                      </p:tavLst>
                                    </p:anim>
                                    <p:anim calcmode="lin" valueType="num">
                                      <p:cBhvr>
                                        <p:cTn id="42" dur="1000" fill="hold"/>
                                        <p:tgtEl>
                                          <p:spTgt spid="195"/>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13"/>
                                        </p:tgtEl>
                                        <p:attrNameLst>
                                          <p:attrName>style.visibility</p:attrName>
                                        </p:attrNameLst>
                                      </p:cBhvr>
                                      <p:to>
                                        <p:strVal val="visible"/>
                                      </p:to>
                                    </p:set>
                                    <p:animEffect transition="in" filter="fade">
                                      <p:cBhvr>
                                        <p:cTn id="45" dur="1000"/>
                                        <p:tgtEl>
                                          <p:spTgt spid="213"/>
                                        </p:tgtEl>
                                      </p:cBhvr>
                                    </p:animEffect>
                                    <p:anim calcmode="lin" valueType="num">
                                      <p:cBhvr>
                                        <p:cTn id="46" dur="1000" fill="hold"/>
                                        <p:tgtEl>
                                          <p:spTgt spid="213"/>
                                        </p:tgtEl>
                                        <p:attrNameLst>
                                          <p:attrName>ppt_x</p:attrName>
                                        </p:attrNameLst>
                                      </p:cBhvr>
                                      <p:tavLst>
                                        <p:tav tm="0">
                                          <p:val>
                                            <p:strVal val="#ppt_x"/>
                                          </p:val>
                                        </p:tav>
                                        <p:tav tm="100000">
                                          <p:val>
                                            <p:strVal val="#ppt_x"/>
                                          </p:val>
                                        </p:tav>
                                      </p:tavLst>
                                    </p:anim>
                                    <p:anim calcmode="lin" valueType="num">
                                      <p:cBhvr>
                                        <p:cTn id="47" dur="1000" fill="hold"/>
                                        <p:tgtEl>
                                          <p:spTgt spid="213"/>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14"/>
                                        </p:tgtEl>
                                        <p:attrNameLst>
                                          <p:attrName>style.visibility</p:attrName>
                                        </p:attrNameLst>
                                      </p:cBhvr>
                                      <p:to>
                                        <p:strVal val="visible"/>
                                      </p:to>
                                    </p:set>
                                    <p:animEffect transition="in" filter="fade">
                                      <p:cBhvr>
                                        <p:cTn id="50" dur="1000"/>
                                        <p:tgtEl>
                                          <p:spTgt spid="214"/>
                                        </p:tgtEl>
                                      </p:cBhvr>
                                    </p:animEffect>
                                    <p:anim calcmode="lin" valueType="num">
                                      <p:cBhvr>
                                        <p:cTn id="51" dur="1000" fill="hold"/>
                                        <p:tgtEl>
                                          <p:spTgt spid="214"/>
                                        </p:tgtEl>
                                        <p:attrNameLst>
                                          <p:attrName>ppt_x</p:attrName>
                                        </p:attrNameLst>
                                      </p:cBhvr>
                                      <p:tavLst>
                                        <p:tav tm="0">
                                          <p:val>
                                            <p:strVal val="#ppt_x"/>
                                          </p:val>
                                        </p:tav>
                                        <p:tav tm="100000">
                                          <p:val>
                                            <p:strVal val="#ppt_x"/>
                                          </p:val>
                                        </p:tav>
                                      </p:tavLst>
                                    </p:anim>
                                    <p:anim calcmode="lin" valueType="num">
                                      <p:cBhvr>
                                        <p:cTn id="52" dur="1000" fill="hold"/>
                                        <p:tgtEl>
                                          <p:spTgt spid="214"/>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15"/>
                                        </p:tgtEl>
                                        <p:attrNameLst>
                                          <p:attrName>style.visibility</p:attrName>
                                        </p:attrNameLst>
                                      </p:cBhvr>
                                      <p:to>
                                        <p:strVal val="visible"/>
                                      </p:to>
                                    </p:set>
                                    <p:animEffect transition="in" filter="fade">
                                      <p:cBhvr>
                                        <p:cTn id="55" dur="1000"/>
                                        <p:tgtEl>
                                          <p:spTgt spid="215"/>
                                        </p:tgtEl>
                                      </p:cBhvr>
                                    </p:animEffect>
                                    <p:anim calcmode="lin" valueType="num">
                                      <p:cBhvr>
                                        <p:cTn id="56" dur="1000" fill="hold"/>
                                        <p:tgtEl>
                                          <p:spTgt spid="215"/>
                                        </p:tgtEl>
                                        <p:attrNameLst>
                                          <p:attrName>ppt_x</p:attrName>
                                        </p:attrNameLst>
                                      </p:cBhvr>
                                      <p:tavLst>
                                        <p:tav tm="0">
                                          <p:val>
                                            <p:strVal val="#ppt_x"/>
                                          </p:val>
                                        </p:tav>
                                        <p:tav tm="100000">
                                          <p:val>
                                            <p:strVal val="#ppt_x"/>
                                          </p:val>
                                        </p:tav>
                                      </p:tavLst>
                                    </p:anim>
                                    <p:anim calcmode="lin" valueType="num">
                                      <p:cBhvr>
                                        <p:cTn id="57" dur="1000" fill="hold"/>
                                        <p:tgtEl>
                                          <p:spTgt spid="215"/>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16"/>
                                        </p:tgtEl>
                                        <p:attrNameLst>
                                          <p:attrName>style.visibility</p:attrName>
                                        </p:attrNameLst>
                                      </p:cBhvr>
                                      <p:to>
                                        <p:strVal val="visible"/>
                                      </p:to>
                                    </p:set>
                                    <p:animEffect transition="in" filter="fade">
                                      <p:cBhvr>
                                        <p:cTn id="60" dur="1000"/>
                                        <p:tgtEl>
                                          <p:spTgt spid="216"/>
                                        </p:tgtEl>
                                      </p:cBhvr>
                                    </p:animEffect>
                                    <p:anim calcmode="lin" valueType="num">
                                      <p:cBhvr>
                                        <p:cTn id="61" dur="1000" fill="hold"/>
                                        <p:tgtEl>
                                          <p:spTgt spid="216"/>
                                        </p:tgtEl>
                                        <p:attrNameLst>
                                          <p:attrName>ppt_x</p:attrName>
                                        </p:attrNameLst>
                                      </p:cBhvr>
                                      <p:tavLst>
                                        <p:tav tm="0">
                                          <p:val>
                                            <p:strVal val="#ppt_x"/>
                                          </p:val>
                                        </p:tav>
                                        <p:tav tm="100000">
                                          <p:val>
                                            <p:strVal val="#ppt_x"/>
                                          </p:val>
                                        </p:tav>
                                      </p:tavLst>
                                    </p:anim>
                                    <p:anim calcmode="lin" valueType="num">
                                      <p:cBhvr>
                                        <p:cTn id="62" dur="1000" fill="hold"/>
                                        <p:tgtEl>
                                          <p:spTgt spid="216"/>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17"/>
                                        </p:tgtEl>
                                        <p:attrNameLst>
                                          <p:attrName>style.visibility</p:attrName>
                                        </p:attrNameLst>
                                      </p:cBhvr>
                                      <p:to>
                                        <p:strVal val="visible"/>
                                      </p:to>
                                    </p:set>
                                    <p:animEffect transition="in" filter="fade">
                                      <p:cBhvr>
                                        <p:cTn id="65" dur="1000"/>
                                        <p:tgtEl>
                                          <p:spTgt spid="217"/>
                                        </p:tgtEl>
                                      </p:cBhvr>
                                    </p:animEffect>
                                    <p:anim calcmode="lin" valueType="num">
                                      <p:cBhvr>
                                        <p:cTn id="66" dur="1000" fill="hold"/>
                                        <p:tgtEl>
                                          <p:spTgt spid="217"/>
                                        </p:tgtEl>
                                        <p:attrNameLst>
                                          <p:attrName>ppt_x</p:attrName>
                                        </p:attrNameLst>
                                      </p:cBhvr>
                                      <p:tavLst>
                                        <p:tav tm="0">
                                          <p:val>
                                            <p:strVal val="#ppt_x"/>
                                          </p:val>
                                        </p:tav>
                                        <p:tav tm="100000">
                                          <p:val>
                                            <p:strVal val="#ppt_x"/>
                                          </p:val>
                                        </p:tav>
                                      </p:tavLst>
                                    </p:anim>
                                    <p:anim calcmode="lin" valueType="num">
                                      <p:cBhvr>
                                        <p:cTn id="67" dur="1000" fill="hold"/>
                                        <p:tgtEl>
                                          <p:spTgt spid="217"/>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18"/>
                                        </p:tgtEl>
                                        <p:attrNameLst>
                                          <p:attrName>style.visibility</p:attrName>
                                        </p:attrNameLst>
                                      </p:cBhvr>
                                      <p:to>
                                        <p:strVal val="visible"/>
                                      </p:to>
                                    </p:set>
                                    <p:animEffect transition="in" filter="fade">
                                      <p:cBhvr>
                                        <p:cTn id="70" dur="1000"/>
                                        <p:tgtEl>
                                          <p:spTgt spid="218"/>
                                        </p:tgtEl>
                                      </p:cBhvr>
                                    </p:animEffect>
                                    <p:anim calcmode="lin" valueType="num">
                                      <p:cBhvr>
                                        <p:cTn id="71" dur="1000" fill="hold"/>
                                        <p:tgtEl>
                                          <p:spTgt spid="218"/>
                                        </p:tgtEl>
                                        <p:attrNameLst>
                                          <p:attrName>ppt_x</p:attrName>
                                        </p:attrNameLst>
                                      </p:cBhvr>
                                      <p:tavLst>
                                        <p:tav tm="0">
                                          <p:val>
                                            <p:strVal val="#ppt_x"/>
                                          </p:val>
                                        </p:tav>
                                        <p:tav tm="100000">
                                          <p:val>
                                            <p:strVal val="#ppt_x"/>
                                          </p:val>
                                        </p:tav>
                                      </p:tavLst>
                                    </p:anim>
                                    <p:anim calcmode="lin" valueType="num">
                                      <p:cBhvr>
                                        <p:cTn id="72" dur="1000" fill="hold"/>
                                        <p:tgtEl>
                                          <p:spTgt spid="218"/>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219"/>
                                        </p:tgtEl>
                                        <p:attrNameLst>
                                          <p:attrName>style.visibility</p:attrName>
                                        </p:attrNameLst>
                                      </p:cBhvr>
                                      <p:to>
                                        <p:strVal val="visible"/>
                                      </p:to>
                                    </p:set>
                                    <p:animEffect transition="in" filter="fade">
                                      <p:cBhvr>
                                        <p:cTn id="75" dur="1000"/>
                                        <p:tgtEl>
                                          <p:spTgt spid="219"/>
                                        </p:tgtEl>
                                      </p:cBhvr>
                                    </p:animEffect>
                                    <p:anim calcmode="lin" valueType="num">
                                      <p:cBhvr>
                                        <p:cTn id="76" dur="1000" fill="hold"/>
                                        <p:tgtEl>
                                          <p:spTgt spid="219"/>
                                        </p:tgtEl>
                                        <p:attrNameLst>
                                          <p:attrName>ppt_x</p:attrName>
                                        </p:attrNameLst>
                                      </p:cBhvr>
                                      <p:tavLst>
                                        <p:tav tm="0">
                                          <p:val>
                                            <p:strVal val="#ppt_x"/>
                                          </p:val>
                                        </p:tav>
                                        <p:tav tm="100000">
                                          <p:val>
                                            <p:strVal val="#ppt_x"/>
                                          </p:val>
                                        </p:tav>
                                      </p:tavLst>
                                    </p:anim>
                                    <p:anim calcmode="lin" valueType="num">
                                      <p:cBhvr>
                                        <p:cTn id="77" dur="1000" fill="hold"/>
                                        <p:tgtEl>
                                          <p:spTgt spid="219"/>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220"/>
                                        </p:tgtEl>
                                        <p:attrNameLst>
                                          <p:attrName>style.visibility</p:attrName>
                                        </p:attrNameLst>
                                      </p:cBhvr>
                                      <p:to>
                                        <p:strVal val="visible"/>
                                      </p:to>
                                    </p:set>
                                    <p:animEffect transition="in" filter="fade">
                                      <p:cBhvr>
                                        <p:cTn id="80" dur="1000"/>
                                        <p:tgtEl>
                                          <p:spTgt spid="220"/>
                                        </p:tgtEl>
                                      </p:cBhvr>
                                    </p:animEffect>
                                    <p:anim calcmode="lin" valueType="num">
                                      <p:cBhvr>
                                        <p:cTn id="81" dur="1000" fill="hold"/>
                                        <p:tgtEl>
                                          <p:spTgt spid="220"/>
                                        </p:tgtEl>
                                        <p:attrNameLst>
                                          <p:attrName>ppt_x</p:attrName>
                                        </p:attrNameLst>
                                      </p:cBhvr>
                                      <p:tavLst>
                                        <p:tav tm="0">
                                          <p:val>
                                            <p:strVal val="#ppt_x"/>
                                          </p:val>
                                        </p:tav>
                                        <p:tav tm="100000">
                                          <p:val>
                                            <p:strVal val="#ppt_x"/>
                                          </p:val>
                                        </p:tav>
                                      </p:tavLst>
                                    </p:anim>
                                    <p:anim calcmode="lin" valueType="num">
                                      <p:cBhvr>
                                        <p:cTn id="82" dur="1000" fill="hold"/>
                                        <p:tgtEl>
                                          <p:spTgt spid="22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221"/>
                                        </p:tgtEl>
                                        <p:attrNameLst>
                                          <p:attrName>style.visibility</p:attrName>
                                        </p:attrNameLst>
                                      </p:cBhvr>
                                      <p:to>
                                        <p:strVal val="visible"/>
                                      </p:to>
                                    </p:set>
                                    <p:animEffect transition="in" filter="fade">
                                      <p:cBhvr>
                                        <p:cTn id="85" dur="1000"/>
                                        <p:tgtEl>
                                          <p:spTgt spid="221"/>
                                        </p:tgtEl>
                                      </p:cBhvr>
                                    </p:animEffect>
                                    <p:anim calcmode="lin" valueType="num">
                                      <p:cBhvr>
                                        <p:cTn id="86" dur="1000" fill="hold"/>
                                        <p:tgtEl>
                                          <p:spTgt spid="221"/>
                                        </p:tgtEl>
                                        <p:attrNameLst>
                                          <p:attrName>ppt_x</p:attrName>
                                        </p:attrNameLst>
                                      </p:cBhvr>
                                      <p:tavLst>
                                        <p:tav tm="0">
                                          <p:val>
                                            <p:strVal val="#ppt_x"/>
                                          </p:val>
                                        </p:tav>
                                        <p:tav tm="100000">
                                          <p:val>
                                            <p:strVal val="#ppt_x"/>
                                          </p:val>
                                        </p:tav>
                                      </p:tavLst>
                                    </p:anim>
                                    <p:anim calcmode="lin" valueType="num">
                                      <p:cBhvr>
                                        <p:cTn id="87" dur="1000" fill="hold"/>
                                        <p:tgtEl>
                                          <p:spTgt spid="221"/>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222"/>
                                        </p:tgtEl>
                                        <p:attrNameLst>
                                          <p:attrName>style.visibility</p:attrName>
                                        </p:attrNameLst>
                                      </p:cBhvr>
                                      <p:to>
                                        <p:strVal val="visible"/>
                                      </p:to>
                                    </p:set>
                                    <p:animEffect transition="in" filter="fade">
                                      <p:cBhvr>
                                        <p:cTn id="90" dur="1000"/>
                                        <p:tgtEl>
                                          <p:spTgt spid="222"/>
                                        </p:tgtEl>
                                      </p:cBhvr>
                                    </p:animEffect>
                                    <p:anim calcmode="lin" valueType="num">
                                      <p:cBhvr>
                                        <p:cTn id="91" dur="1000" fill="hold"/>
                                        <p:tgtEl>
                                          <p:spTgt spid="222"/>
                                        </p:tgtEl>
                                        <p:attrNameLst>
                                          <p:attrName>ppt_x</p:attrName>
                                        </p:attrNameLst>
                                      </p:cBhvr>
                                      <p:tavLst>
                                        <p:tav tm="0">
                                          <p:val>
                                            <p:strVal val="#ppt_x"/>
                                          </p:val>
                                        </p:tav>
                                        <p:tav tm="100000">
                                          <p:val>
                                            <p:strVal val="#ppt_x"/>
                                          </p:val>
                                        </p:tav>
                                      </p:tavLst>
                                    </p:anim>
                                    <p:anim calcmode="lin" valueType="num">
                                      <p:cBhvr>
                                        <p:cTn id="92" dur="1000" fill="hold"/>
                                        <p:tgtEl>
                                          <p:spTgt spid="222"/>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23"/>
                                        </p:tgtEl>
                                        <p:attrNameLst>
                                          <p:attrName>style.visibility</p:attrName>
                                        </p:attrNameLst>
                                      </p:cBhvr>
                                      <p:to>
                                        <p:strVal val="visible"/>
                                      </p:to>
                                    </p:set>
                                    <p:animEffect transition="in" filter="fade">
                                      <p:cBhvr>
                                        <p:cTn id="95" dur="1000"/>
                                        <p:tgtEl>
                                          <p:spTgt spid="223"/>
                                        </p:tgtEl>
                                      </p:cBhvr>
                                    </p:animEffect>
                                    <p:anim calcmode="lin" valueType="num">
                                      <p:cBhvr>
                                        <p:cTn id="96" dur="1000" fill="hold"/>
                                        <p:tgtEl>
                                          <p:spTgt spid="223"/>
                                        </p:tgtEl>
                                        <p:attrNameLst>
                                          <p:attrName>ppt_x</p:attrName>
                                        </p:attrNameLst>
                                      </p:cBhvr>
                                      <p:tavLst>
                                        <p:tav tm="0">
                                          <p:val>
                                            <p:strVal val="#ppt_x"/>
                                          </p:val>
                                        </p:tav>
                                        <p:tav tm="100000">
                                          <p:val>
                                            <p:strVal val="#ppt_x"/>
                                          </p:val>
                                        </p:tav>
                                      </p:tavLst>
                                    </p:anim>
                                    <p:anim calcmode="lin" valueType="num">
                                      <p:cBhvr>
                                        <p:cTn id="97" dur="1000" fill="hold"/>
                                        <p:tgtEl>
                                          <p:spTgt spid="223"/>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224"/>
                                        </p:tgtEl>
                                        <p:attrNameLst>
                                          <p:attrName>style.visibility</p:attrName>
                                        </p:attrNameLst>
                                      </p:cBhvr>
                                      <p:to>
                                        <p:strVal val="visible"/>
                                      </p:to>
                                    </p:set>
                                    <p:animEffect transition="in" filter="fade">
                                      <p:cBhvr>
                                        <p:cTn id="100" dur="1000"/>
                                        <p:tgtEl>
                                          <p:spTgt spid="224"/>
                                        </p:tgtEl>
                                      </p:cBhvr>
                                    </p:animEffect>
                                    <p:anim calcmode="lin" valueType="num">
                                      <p:cBhvr>
                                        <p:cTn id="101" dur="1000" fill="hold"/>
                                        <p:tgtEl>
                                          <p:spTgt spid="224"/>
                                        </p:tgtEl>
                                        <p:attrNameLst>
                                          <p:attrName>ppt_x</p:attrName>
                                        </p:attrNameLst>
                                      </p:cBhvr>
                                      <p:tavLst>
                                        <p:tav tm="0">
                                          <p:val>
                                            <p:strVal val="#ppt_x"/>
                                          </p:val>
                                        </p:tav>
                                        <p:tav tm="100000">
                                          <p:val>
                                            <p:strVal val="#ppt_x"/>
                                          </p:val>
                                        </p:tav>
                                      </p:tavLst>
                                    </p:anim>
                                    <p:anim calcmode="lin" valueType="num">
                                      <p:cBhvr>
                                        <p:cTn id="102" dur="1000" fill="hold"/>
                                        <p:tgtEl>
                                          <p:spTgt spid="224"/>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225"/>
                                        </p:tgtEl>
                                        <p:attrNameLst>
                                          <p:attrName>style.visibility</p:attrName>
                                        </p:attrNameLst>
                                      </p:cBhvr>
                                      <p:to>
                                        <p:strVal val="visible"/>
                                      </p:to>
                                    </p:set>
                                    <p:animEffect transition="in" filter="fade">
                                      <p:cBhvr>
                                        <p:cTn id="105" dur="1000"/>
                                        <p:tgtEl>
                                          <p:spTgt spid="225"/>
                                        </p:tgtEl>
                                      </p:cBhvr>
                                    </p:animEffect>
                                    <p:anim calcmode="lin" valueType="num">
                                      <p:cBhvr>
                                        <p:cTn id="106" dur="1000" fill="hold"/>
                                        <p:tgtEl>
                                          <p:spTgt spid="225"/>
                                        </p:tgtEl>
                                        <p:attrNameLst>
                                          <p:attrName>ppt_x</p:attrName>
                                        </p:attrNameLst>
                                      </p:cBhvr>
                                      <p:tavLst>
                                        <p:tav tm="0">
                                          <p:val>
                                            <p:strVal val="#ppt_x"/>
                                          </p:val>
                                        </p:tav>
                                        <p:tav tm="100000">
                                          <p:val>
                                            <p:strVal val="#ppt_x"/>
                                          </p:val>
                                        </p:tav>
                                      </p:tavLst>
                                    </p:anim>
                                    <p:anim calcmode="lin" valueType="num">
                                      <p:cBhvr>
                                        <p:cTn id="107" dur="1000" fill="hold"/>
                                        <p:tgtEl>
                                          <p:spTgt spid="22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226"/>
                                        </p:tgtEl>
                                        <p:attrNameLst>
                                          <p:attrName>style.visibility</p:attrName>
                                        </p:attrNameLst>
                                      </p:cBhvr>
                                      <p:to>
                                        <p:strVal val="visible"/>
                                      </p:to>
                                    </p:set>
                                    <p:animEffect transition="in" filter="fade">
                                      <p:cBhvr>
                                        <p:cTn id="110" dur="1000"/>
                                        <p:tgtEl>
                                          <p:spTgt spid="226"/>
                                        </p:tgtEl>
                                      </p:cBhvr>
                                    </p:animEffect>
                                    <p:anim calcmode="lin" valueType="num">
                                      <p:cBhvr>
                                        <p:cTn id="111" dur="1000" fill="hold"/>
                                        <p:tgtEl>
                                          <p:spTgt spid="226"/>
                                        </p:tgtEl>
                                        <p:attrNameLst>
                                          <p:attrName>ppt_x</p:attrName>
                                        </p:attrNameLst>
                                      </p:cBhvr>
                                      <p:tavLst>
                                        <p:tav tm="0">
                                          <p:val>
                                            <p:strVal val="#ppt_x"/>
                                          </p:val>
                                        </p:tav>
                                        <p:tav tm="100000">
                                          <p:val>
                                            <p:strVal val="#ppt_x"/>
                                          </p:val>
                                        </p:tav>
                                      </p:tavLst>
                                    </p:anim>
                                    <p:anim calcmode="lin" valueType="num">
                                      <p:cBhvr>
                                        <p:cTn id="112" dur="1000" fill="hold"/>
                                        <p:tgtEl>
                                          <p:spTgt spid="226"/>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227"/>
                                        </p:tgtEl>
                                        <p:attrNameLst>
                                          <p:attrName>style.visibility</p:attrName>
                                        </p:attrNameLst>
                                      </p:cBhvr>
                                      <p:to>
                                        <p:strVal val="visible"/>
                                      </p:to>
                                    </p:set>
                                    <p:animEffect transition="in" filter="fade">
                                      <p:cBhvr>
                                        <p:cTn id="115" dur="1000"/>
                                        <p:tgtEl>
                                          <p:spTgt spid="227"/>
                                        </p:tgtEl>
                                      </p:cBhvr>
                                    </p:animEffect>
                                    <p:anim calcmode="lin" valueType="num">
                                      <p:cBhvr>
                                        <p:cTn id="116" dur="1000" fill="hold"/>
                                        <p:tgtEl>
                                          <p:spTgt spid="227"/>
                                        </p:tgtEl>
                                        <p:attrNameLst>
                                          <p:attrName>ppt_x</p:attrName>
                                        </p:attrNameLst>
                                      </p:cBhvr>
                                      <p:tavLst>
                                        <p:tav tm="0">
                                          <p:val>
                                            <p:strVal val="#ppt_x"/>
                                          </p:val>
                                        </p:tav>
                                        <p:tav tm="100000">
                                          <p:val>
                                            <p:strVal val="#ppt_x"/>
                                          </p:val>
                                        </p:tav>
                                      </p:tavLst>
                                    </p:anim>
                                    <p:anim calcmode="lin" valueType="num">
                                      <p:cBhvr>
                                        <p:cTn id="117" dur="1000" fill="hold"/>
                                        <p:tgtEl>
                                          <p:spTgt spid="227"/>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228"/>
                                        </p:tgtEl>
                                        <p:attrNameLst>
                                          <p:attrName>style.visibility</p:attrName>
                                        </p:attrNameLst>
                                      </p:cBhvr>
                                      <p:to>
                                        <p:strVal val="visible"/>
                                      </p:to>
                                    </p:set>
                                    <p:animEffect transition="in" filter="fade">
                                      <p:cBhvr>
                                        <p:cTn id="120" dur="1000"/>
                                        <p:tgtEl>
                                          <p:spTgt spid="228"/>
                                        </p:tgtEl>
                                      </p:cBhvr>
                                    </p:animEffect>
                                    <p:anim calcmode="lin" valueType="num">
                                      <p:cBhvr>
                                        <p:cTn id="121" dur="1000" fill="hold"/>
                                        <p:tgtEl>
                                          <p:spTgt spid="228"/>
                                        </p:tgtEl>
                                        <p:attrNameLst>
                                          <p:attrName>ppt_x</p:attrName>
                                        </p:attrNameLst>
                                      </p:cBhvr>
                                      <p:tavLst>
                                        <p:tav tm="0">
                                          <p:val>
                                            <p:strVal val="#ppt_x"/>
                                          </p:val>
                                        </p:tav>
                                        <p:tav tm="100000">
                                          <p:val>
                                            <p:strVal val="#ppt_x"/>
                                          </p:val>
                                        </p:tav>
                                      </p:tavLst>
                                    </p:anim>
                                    <p:anim calcmode="lin" valueType="num">
                                      <p:cBhvr>
                                        <p:cTn id="122" dur="1000" fill="hold"/>
                                        <p:tgtEl>
                                          <p:spTgt spid="228"/>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229"/>
                                        </p:tgtEl>
                                        <p:attrNameLst>
                                          <p:attrName>style.visibility</p:attrName>
                                        </p:attrNameLst>
                                      </p:cBhvr>
                                      <p:to>
                                        <p:strVal val="visible"/>
                                      </p:to>
                                    </p:set>
                                    <p:animEffect transition="in" filter="fade">
                                      <p:cBhvr>
                                        <p:cTn id="125" dur="1000"/>
                                        <p:tgtEl>
                                          <p:spTgt spid="229"/>
                                        </p:tgtEl>
                                      </p:cBhvr>
                                    </p:animEffect>
                                    <p:anim calcmode="lin" valueType="num">
                                      <p:cBhvr>
                                        <p:cTn id="126" dur="1000" fill="hold"/>
                                        <p:tgtEl>
                                          <p:spTgt spid="229"/>
                                        </p:tgtEl>
                                        <p:attrNameLst>
                                          <p:attrName>ppt_x</p:attrName>
                                        </p:attrNameLst>
                                      </p:cBhvr>
                                      <p:tavLst>
                                        <p:tav tm="0">
                                          <p:val>
                                            <p:strVal val="#ppt_x"/>
                                          </p:val>
                                        </p:tav>
                                        <p:tav tm="100000">
                                          <p:val>
                                            <p:strVal val="#ppt_x"/>
                                          </p:val>
                                        </p:tav>
                                      </p:tavLst>
                                    </p:anim>
                                    <p:anim calcmode="lin" valueType="num">
                                      <p:cBhvr>
                                        <p:cTn id="127" dur="1000" fill="hold"/>
                                        <p:tgtEl>
                                          <p:spTgt spid="229"/>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230"/>
                                        </p:tgtEl>
                                        <p:attrNameLst>
                                          <p:attrName>style.visibility</p:attrName>
                                        </p:attrNameLst>
                                      </p:cBhvr>
                                      <p:to>
                                        <p:strVal val="visible"/>
                                      </p:to>
                                    </p:set>
                                    <p:animEffect transition="in" filter="fade">
                                      <p:cBhvr>
                                        <p:cTn id="130" dur="1000"/>
                                        <p:tgtEl>
                                          <p:spTgt spid="230"/>
                                        </p:tgtEl>
                                      </p:cBhvr>
                                    </p:animEffect>
                                    <p:anim calcmode="lin" valueType="num">
                                      <p:cBhvr>
                                        <p:cTn id="131" dur="1000" fill="hold"/>
                                        <p:tgtEl>
                                          <p:spTgt spid="230"/>
                                        </p:tgtEl>
                                        <p:attrNameLst>
                                          <p:attrName>ppt_x</p:attrName>
                                        </p:attrNameLst>
                                      </p:cBhvr>
                                      <p:tavLst>
                                        <p:tav tm="0">
                                          <p:val>
                                            <p:strVal val="#ppt_x"/>
                                          </p:val>
                                        </p:tav>
                                        <p:tav tm="100000">
                                          <p:val>
                                            <p:strVal val="#ppt_x"/>
                                          </p:val>
                                        </p:tav>
                                      </p:tavLst>
                                    </p:anim>
                                    <p:anim calcmode="lin" valueType="num">
                                      <p:cBhvr>
                                        <p:cTn id="132" dur="1000" fill="hold"/>
                                        <p:tgtEl>
                                          <p:spTgt spid="230"/>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231"/>
                                        </p:tgtEl>
                                        <p:attrNameLst>
                                          <p:attrName>style.visibility</p:attrName>
                                        </p:attrNameLst>
                                      </p:cBhvr>
                                      <p:to>
                                        <p:strVal val="visible"/>
                                      </p:to>
                                    </p:set>
                                    <p:animEffect transition="in" filter="fade">
                                      <p:cBhvr>
                                        <p:cTn id="135" dur="1000"/>
                                        <p:tgtEl>
                                          <p:spTgt spid="231"/>
                                        </p:tgtEl>
                                      </p:cBhvr>
                                    </p:animEffect>
                                    <p:anim calcmode="lin" valueType="num">
                                      <p:cBhvr>
                                        <p:cTn id="136" dur="1000" fill="hold"/>
                                        <p:tgtEl>
                                          <p:spTgt spid="231"/>
                                        </p:tgtEl>
                                        <p:attrNameLst>
                                          <p:attrName>ppt_x</p:attrName>
                                        </p:attrNameLst>
                                      </p:cBhvr>
                                      <p:tavLst>
                                        <p:tav tm="0">
                                          <p:val>
                                            <p:strVal val="#ppt_x"/>
                                          </p:val>
                                        </p:tav>
                                        <p:tav tm="100000">
                                          <p:val>
                                            <p:strVal val="#ppt_x"/>
                                          </p:val>
                                        </p:tav>
                                      </p:tavLst>
                                    </p:anim>
                                    <p:anim calcmode="lin" valueType="num">
                                      <p:cBhvr>
                                        <p:cTn id="137" dur="1000" fill="hold"/>
                                        <p:tgtEl>
                                          <p:spTgt spid="231"/>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232"/>
                                        </p:tgtEl>
                                        <p:attrNameLst>
                                          <p:attrName>style.visibility</p:attrName>
                                        </p:attrNameLst>
                                      </p:cBhvr>
                                      <p:to>
                                        <p:strVal val="visible"/>
                                      </p:to>
                                    </p:set>
                                    <p:animEffect transition="in" filter="fade">
                                      <p:cBhvr>
                                        <p:cTn id="140" dur="1000"/>
                                        <p:tgtEl>
                                          <p:spTgt spid="232"/>
                                        </p:tgtEl>
                                      </p:cBhvr>
                                    </p:animEffect>
                                    <p:anim calcmode="lin" valueType="num">
                                      <p:cBhvr>
                                        <p:cTn id="141" dur="1000" fill="hold"/>
                                        <p:tgtEl>
                                          <p:spTgt spid="232"/>
                                        </p:tgtEl>
                                        <p:attrNameLst>
                                          <p:attrName>ppt_x</p:attrName>
                                        </p:attrNameLst>
                                      </p:cBhvr>
                                      <p:tavLst>
                                        <p:tav tm="0">
                                          <p:val>
                                            <p:strVal val="#ppt_x"/>
                                          </p:val>
                                        </p:tav>
                                        <p:tav tm="100000">
                                          <p:val>
                                            <p:strVal val="#ppt_x"/>
                                          </p:val>
                                        </p:tav>
                                      </p:tavLst>
                                    </p:anim>
                                    <p:anim calcmode="lin" valueType="num">
                                      <p:cBhvr>
                                        <p:cTn id="142" dur="1000" fill="hold"/>
                                        <p:tgtEl>
                                          <p:spTgt spid="232"/>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233"/>
                                        </p:tgtEl>
                                        <p:attrNameLst>
                                          <p:attrName>style.visibility</p:attrName>
                                        </p:attrNameLst>
                                      </p:cBhvr>
                                      <p:to>
                                        <p:strVal val="visible"/>
                                      </p:to>
                                    </p:set>
                                    <p:animEffect transition="in" filter="fade">
                                      <p:cBhvr>
                                        <p:cTn id="145" dur="1000"/>
                                        <p:tgtEl>
                                          <p:spTgt spid="233"/>
                                        </p:tgtEl>
                                      </p:cBhvr>
                                    </p:animEffect>
                                    <p:anim calcmode="lin" valueType="num">
                                      <p:cBhvr>
                                        <p:cTn id="146" dur="1000" fill="hold"/>
                                        <p:tgtEl>
                                          <p:spTgt spid="233"/>
                                        </p:tgtEl>
                                        <p:attrNameLst>
                                          <p:attrName>ppt_x</p:attrName>
                                        </p:attrNameLst>
                                      </p:cBhvr>
                                      <p:tavLst>
                                        <p:tav tm="0">
                                          <p:val>
                                            <p:strVal val="#ppt_x"/>
                                          </p:val>
                                        </p:tav>
                                        <p:tav tm="100000">
                                          <p:val>
                                            <p:strVal val="#ppt_x"/>
                                          </p:val>
                                        </p:tav>
                                      </p:tavLst>
                                    </p:anim>
                                    <p:anim calcmode="lin" valueType="num">
                                      <p:cBhvr>
                                        <p:cTn id="147" dur="1000" fill="hold"/>
                                        <p:tgtEl>
                                          <p:spTgt spid="233"/>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234"/>
                                        </p:tgtEl>
                                        <p:attrNameLst>
                                          <p:attrName>style.visibility</p:attrName>
                                        </p:attrNameLst>
                                      </p:cBhvr>
                                      <p:to>
                                        <p:strVal val="visible"/>
                                      </p:to>
                                    </p:set>
                                    <p:animEffect transition="in" filter="fade">
                                      <p:cBhvr>
                                        <p:cTn id="150" dur="1000"/>
                                        <p:tgtEl>
                                          <p:spTgt spid="234"/>
                                        </p:tgtEl>
                                      </p:cBhvr>
                                    </p:animEffect>
                                    <p:anim calcmode="lin" valueType="num">
                                      <p:cBhvr>
                                        <p:cTn id="151" dur="1000" fill="hold"/>
                                        <p:tgtEl>
                                          <p:spTgt spid="234"/>
                                        </p:tgtEl>
                                        <p:attrNameLst>
                                          <p:attrName>ppt_x</p:attrName>
                                        </p:attrNameLst>
                                      </p:cBhvr>
                                      <p:tavLst>
                                        <p:tav tm="0">
                                          <p:val>
                                            <p:strVal val="#ppt_x"/>
                                          </p:val>
                                        </p:tav>
                                        <p:tav tm="100000">
                                          <p:val>
                                            <p:strVal val="#ppt_x"/>
                                          </p:val>
                                        </p:tav>
                                      </p:tavLst>
                                    </p:anim>
                                    <p:anim calcmode="lin" valueType="num">
                                      <p:cBhvr>
                                        <p:cTn id="152" dur="1000" fill="hold"/>
                                        <p:tgtEl>
                                          <p:spTgt spid="234"/>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235"/>
                                        </p:tgtEl>
                                        <p:attrNameLst>
                                          <p:attrName>style.visibility</p:attrName>
                                        </p:attrNameLst>
                                      </p:cBhvr>
                                      <p:to>
                                        <p:strVal val="visible"/>
                                      </p:to>
                                    </p:set>
                                    <p:animEffect transition="in" filter="fade">
                                      <p:cBhvr>
                                        <p:cTn id="155" dur="1000"/>
                                        <p:tgtEl>
                                          <p:spTgt spid="235"/>
                                        </p:tgtEl>
                                      </p:cBhvr>
                                    </p:animEffect>
                                    <p:anim calcmode="lin" valueType="num">
                                      <p:cBhvr>
                                        <p:cTn id="156" dur="1000" fill="hold"/>
                                        <p:tgtEl>
                                          <p:spTgt spid="235"/>
                                        </p:tgtEl>
                                        <p:attrNameLst>
                                          <p:attrName>ppt_x</p:attrName>
                                        </p:attrNameLst>
                                      </p:cBhvr>
                                      <p:tavLst>
                                        <p:tav tm="0">
                                          <p:val>
                                            <p:strVal val="#ppt_x"/>
                                          </p:val>
                                        </p:tav>
                                        <p:tav tm="100000">
                                          <p:val>
                                            <p:strVal val="#ppt_x"/>
                                          </p:val>
                                        </p:tav>
                                      </p:tavLst>
                                    </p:anim>
                                    <p:anim calcmode="lin" valueType="num">
                                      <p:cBhvr>
                                        <p:cTn id="157" dur="1000" fill="hold"/>
                                        <p:tgtEl>
                                          <p:spTgt spid="235"/>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236"/>
                                        </p:tgtEl>
                                        <p:attrNameLst>
                                          <p:attrName>style.visibility</p:attrName>
                                        </p:attrNameLst>
                                      </p:cBhvr>
                                      <p:to>
                                        <p:strVal val="visible"/>
                                      </p:to>
                                    </p:set>
                                    <p:animEffect transition="in" filter="fade">
                                      <p:cBhvr>
                                        <p:cTn id="160" dur="1000"/>
                                        <p:tgtEl>
                                          <p:spTgt spid="236"/>
                                        </p:tgtEl>
                                      </p:cBhvr>
                                    </p:animEffect>
                                    <p:anim calcmode="lin" valueType="num">
                                      <p:cBhvr>
                                        <p:cTn id="161" dur="1000" fill="hold"/>
                                        <p:tgtEl>
                                          <p:spTgt spid="236"/>
                                        </p:tgtEl>
                                        <p:attrNameLst>
                                          <p:attrName>ppt_x</p:attrName>
                                        </p:attrNameLst>
                                      </p:cBhvr>
                                      <p:tavLst>
                                        <p:tav tm="0">
                                          <p:val>
                                            <p:strVal val="#ppt_x"/>
                                          </p:val>
                                        </p:tav>
                                        <p:tav tm="100000">
                                          <p:val>
                                            <p:strVal val="#ppt_x"/>
                                          </p:val>
                                        </p:tav>
                                      </p:tavLst>
                                    </p:anim>
                                    <p:anim calcmode="lin" valueType="num">
                                      <p:cBhvr>
                                        <p:cTn id="162" dur="1000" fill="hold"/>
                                        <p:tgtEl>
                                          <p:spTgt spid="236"/>
                                        </p:tgtEl>
                                        <p:attrNameLst>
                                          <p:attrName>ppt_y</p:attrName>
                                        </p:attrNameLst>
                                      </p:cBhvr>
                                      <p:tavLst>
                                        <p:tav tm="0">
                                          <p:val>
                                            <p:strVal val="#ppt_y+.1"/>
                                          </p:val>
                                        </p:tav>
                                        <p:tav tm="100000">
                                          <p:val>
                                            <p:strVal val="#ppt_y"/>
                                          </p:val>
                                        </p:tav>
                                      </p:tavLst>
                                    </p:anim>
                                  </p:childTnLst>
                                </p:cTn>
                              </p:par>
                              <p:par>
                                <p:cTn id="163" presetID="42" presetClass="entr" presetSubtype="0" fill="hold" grpId="0" nodeType="withEffect">
                                  <p:stCondLst>
                                    <p:cond delay="0"/>
                                  </p:stCondLst>
                                  <p:childTnLst>
                                    <p:set>
                                      <p:cBhvr>
                                        <p:cTn id="164" dur="1" fill="hold">
                                          <p:stCondLst>
                                            <p:cond delay="0"/>
                                          </p:stCondLst>
                                        </p:cTn>
                                        <p:tgtEl>
                                          <p:spTgt spid="237"/>
                                        </p:tgtEl>
                                        <p:attrNameLst>
                                          <p:attrName>style.visibility</p:attrName>
                                        </p:attrNameLst>
                                      </p:cBhvr>
                                      <p:to>
                                        <p:strVal val="visible"/>
                                      </p:to>
                                    </p:set>
                                    <p:animEffect transition="in" filter="fade">
                                      <p:cBhvr>
                                        <p:cTn id="165" dur="1000"/>
                                        <p:tgtEl>
                                          <p:spTgt spid="237"/>
                                        </p:tgtEl>
                                      </p:cBhvr>
                                    </p:animEffect>
                                    <p:anim calcmode="lin" valueType="num">
                                      <p:cBhvr>
                                        <p:cTn id="166" dur="1000" fill="hold"/>
                                        <p:tgtEl>
                                          <p:spTgt spid="237"/>
                                        </p:tgtEl>
                                        <p:attrNameLst>
                                          <p:attrName>ppt_x</p:attrName>
                                        </p:attrNameLst>
                                      </p:cBhvr>
                                      <p:tavLst>
                                        <p:tav tm="0">
                                          <p:val>
                                            <p:strVal val="#ppt_x"/>
                                          </p:val>
                                        </p:tav>
                                        <p:tav tm="100000">
                                          <p:val>
                                            <p:strVal val="#ppt_x"/>
                                          </p:val>
                                        </p:tav>
                                      </p:tavLst>
                                    </p:anim>
                                    <p:anim calcmode="lin" valueType="num">
                                      <p:cBhvr>
                                        <p:cTn id="167" dur="1000" fill="hold"/>
                                        <p:tgtEl>
                                          <p:spTgt spid="237"/>
                                        </p:tgtEl>
                                        <p:attrNameLst>
                                          <p:attrName>ppt_y</p:attrName>
                                        </p:attrNameLst>
                                      </p:cBhvr>
                                      <p:tavLst>
                                        <p:tav tm="0">
                                          <p:val>
                                            <p:strVal val="#ppt_y+.1"/>
                                          </p:val>
                                        </p:tav>
                                        <p:tav tm="100000">
                                          <p:val>
                                            <p:strVal val="#ppt_y"/>
                                          </p:val>
                                        </p:tav>
                                      </p:tavLst>
                                    </p:anim>
                                  </p:childTnLst>
                                </p:cTn>
                              </p:par>
                              <p:par>
                                <p:cTn id="168" presetID="42" presetClass="entr" presetSubtype="0" fill="hold" grpId="0" nodeType="withEffect">
                                  <p:stCondLst>
                                    <p:cond delay="0"/>
                                  </p:stCondLst>
                                  <p:childTnLst>
                                    <p:set>
                                      <p:cBhvr>
                                        <p:cTn id="169" dur="1" fill="hold">
                                          <p:stCondLst>
                                            <p:cond delay="0"/>
                                          </p:stCondLst>
                                        </p:cTn>
                                        <p:tgtEl>
                                          <p:spTgt spid="238"/>
                                        </p:tgtEl>
                                        <p:attrNameLst>
                                          <p:attrName>style.visibility</p:attrName>
                                        </p:attrNameLst>
                                      </p:cBhvr>
                                      <p:to>
                                        <p:strVal val="visible"/>
                                      </p:to>
                                    </p:set>
                                    <p:animEffect transition="in" filter="fade">
                                      <p:cBhvr>
                                        <p:cTn id="170" dur="1000"/>
                                        <p:tgtEl>
                                          <p:spTgt spid="238"/>
                                        </p:tgtEl>
                                      </p:cBhvr>
                                    </p:animEffect>
                                    <p:anim calcmode="lin" valueType="num">
                                      <p:cBhvr>
                                        <p:cTn id="171" dur="1000" fill="hold"/>
                                        <p:tgtEl>
                                          <p:spTgt spid="238"/>
                                        </p:tgtEl>
                                        <p:attrNameLst>
                                          <p:attrName>ppt_x</p:attrName>
                                        </p:attrNameLst>
                                      </p:cBhvr>
                                      <p:tavLst>
                                        <p:tav tm="0">
                                          <p:val>
                                            <p:strVal val="#ppt_x"/>
                                          </p:val>
                                        </p:tav>
                                        <p:tav tm="100000">
                                          <p:val>
                                            <p:strVal val="#ppt_x"/>
                                          </p:val>
                                        </p:tav>
                                      </p:tavLst>
                                    </p:anim>
                                    <p:anim calcmode="lin" valueType="num">
                                      <p:cBhvr>
                                        <p:cTn id="172" dur="1000" fill="hold"/>
                                        <p:tgtEl>
                                          <p:spTgt spid="238"/>
                                        </p:tgtEl>
                                        <p:attrNameLst>
                                          <p:attrName>ppt_y</p:attrName>
                                        </p:attrNameLst>
                                      </p:cBhvr>
                                      <p:tavLst>
                                        <p:tav tm="0">
                                          <p:val>
                                            <p:strVal val="#ppt_y+.1"/>
                                          </p:val>
                                        </p:tav>
                                        <p:tav tm="100000">
                                          <p:val>
                                            <p:strVal val="#ppt_y"/>
                                          </p:val>
                                        </p:tav>
                                      </p:tavLst>
                                    </p:anim>
                                  </p:childTnLst>
                                </p:cTn>
                              </p:par>
                              <p:par>
                                <p:cTn id="173" presetID="42" presetClass="entr" presetSubtype="0" fill="hold" grpId="0" nodeType="withEffect">
                                  <p:stCondLst>
                                    <p:cond delay="0"/>
                                  </p:stCondLst>
                                  <p:childTnLst>
                                    <p:set>
                                      <p:cBhvr>
                                        <p:cTn id="174" dur="1" fill="hold">
                                          <p:stCondLst>
                                            <p:cond delay="0"/>
                                          </p:stCondLst>
                                        </p:cTn>
                                        <p:tgtEl>
                                          <p:spTgt spid="239"/>
                                        </p:tgtEl>
                                        <p:attrNameLst>
                                          <p:attrName>style.visibility</p:attrName>
                                        </p:attrNameLst>
                                      </p:cBhvr>
                                      <p:to>
                                        <p:strVal val="visible"/>
                                      </p:to>
                                    </p:set>
                                    <p:animEffect transition="in" filter="fade">
                                      <p:cBhvr>
                                        <p:cTn id="175" dur="1000"/>
                                        <p:tgtEl>
                                          <p:spTgt spid="239"/>
                                        </p:tgtEl>
                                      </p:cBhvr>
                                    </p:animEffect>
                                    <p:anim calcmode="lin" valueType="num">
                                      <p:cBhvr>
                                        <p:cTn id="176" dur="1000" fill="hold"/>
                                        <p:tgtEl>
                                          <p:spTgt spid="239"/>
                                        </p:tgtEl>
                                        <p:attrNameLst>
                                          <p:attrName>ppt_x</p:attrName>
                                        </p:attrNameLst>
                                      </p:cBhvr>
                                      <p:tavLst>
                                        <p:tav tm="0">
                                          <p:val>
                                            <p:strVal val="#ppt_x"/>
                                          </p:val>
                                        </p:tav>
                                        <p:tav tm="100000">
                                          <p:val>
                                            <p:strVal val="#ppt_x"/>
                                          </p:val>
                                        </p:tav>
                                      </p:tavLst>
                                    </p:anim>
                                    <p:anim calcmode="lin" valueType="num">
                                      <p:cBhvr>
                                        <p:cTn id="177" dur="1000" fill="hold"/>
                                        <p:tgtEl>
                                          <p:spTgt spid="239"/>
                                        </p:tgtEl>
                                        <p:attrNameLst>
                                          <p:attrName>ppt_y</p:attrName>
                                        </p:attrNameLst>
                                      </p:cBhvr>
                                      <p:tavLst>
                                        <p:tav tm="0">
                                          <p:val>
                                            <p:strVal val="#ppt_y+.1"/>
                                          </p:val>
                                        </p:tav>
                                        <p:tav tm="100000">
                                          <p:val>
                                            <p:strVal val="#ppt_y"/>
                                          </p:val>
                                        </p:tav>
                                      </p:tavLst>
                                    </p:anim>
                                  </p:childTnLst>
                                </p:cTn>
                              </p:par>
                              <p:par>
                                <p:cTn id="178" presetID="42" presetClass="entr" presetSubtype="0" fill="hold" grpId="0" nodeType="withEffect">
                                  <p:stCondLst>
                                    <p:cond delay="0"/>
                                  </p:stCondLst>
                                  <p:childTnLst>
                                    <p:set>
                                      <p:cBhvr>
                                        <p:cTn id="179" dur="1" fill="hold">
                                          <p:stCondLst>
                                            <p:cond delay="0"/>
                                          </p:stCondLst>
                                        </p:cTn>
                                        <p:tgtEl>
                                          <p:spTgt spid="240"/>
                                        </p:tgtEl>
                                        <p:attrNameLst>
                                          <p:attrName>style.visibility</p:attrName>
                                        </p:attrNameLst>
                                      </p:cBhvr>
                                      <p:to>
                                        <p:strVal val="visible"/>
                                      </p:to>
                                    </p:set>
                                    <p:animEffect transition="in" filter="fade">
                                      <p:cBhvr>
                                        <p:cTn id="180" dur="1000"/>
                                        <p:tgtEl>
                                          <p:spTgt spid="240"/>
                                        </p:tgtEl>
                                      </p:cBhvr>
                                    </p:animEffect>
                                    <p:anim calcmode="lin" valueType="num">
                                      <p:cBhvr>
                                        <p:cTn id="181" dur="1000" fill="hold"/>
                                        <p:tgtEl>
                                          <p:spTgt spid="240"/>
                                        </p:tgtEl>
                                        <p:attrNameLst>
                                          <p:attrName>ppt_x</p:attrName>
                                        </p:attrNameLst>
                                      </p:cBhvr>
                                      <p:tavLst>
                                        <p:tav tm="0">
                                          <p:val>
                                            <p:strVal val="#ppt_x"/>
                                          </p:val>
                                        </p:tav>
                                        <p:tav tm="100000">
                                          <p:val>
                                            <p:strVal val="#ppt_x"/>
                                          </p:val>
                                        </p:tav>
                                      </p:tavLst>
                                    </p:anim>
                                    <p:anim calcmode="lin" valueType="num">
                                      <p:cBhvr>
                                        <p:cTn id="182" dur="1000" fill="hold"/>
                                        <p:tgtEl>
                                          <p:spTgt spid="240"/>
                                        </p:tgtEl>
                                        <p:attrNameLst>
                                          <p:attrName>ppt_y</p:attrName>
                                        </p:attrNameLst>
                                      </p:cBhvr>
                                      <p:tavLst>
                                        <p:tav tm="0">
                                          <p:val>
                                            <p:strVal val="#ppt_y+.1"/>
                                          </p:val>
                                        </p:tav>
                                        <p:tav tm="100000">
                                          <p:val>
                                            <p:strVal val="#ppt_y"/>
                                          </p:val>
                                        </p:tav>
                                      </p:tavLst>
                                    </p:anim>
                                  </p:childTnLst>
                                </p:cTn>
                              </p:par>
                              <p:par>
                                <p:cTn id="183" presetID="42" presetClass="entr" presetSubtype="0" fill="hold" grpId="0" nodeType="withEffect">
                                  <p:stCondLst>
                                    <p:cond delay="0"/>
                                  </p:stCondLst>
                                  <p:childTnLst>
                                    <p:set>
                                      <p:cBhvr>
                                        <p:cTn id="184" dur="1" fill="hold">
                                          <p:stCondLst>
                                            <p:cond delay="0"/>
                                          </p:stCondLst>
                                        </p:cTn>
                                        <p:tgtEl>
                                          <p:spTgt spid="241"/>
                                        </p:tgtEl>
                                        <p:attrNameLst>
                                          <p:attrName>style.visibility</p:attrName>
                                        </p:attrNameLst>
                                      </p:cBhvr>
                                      <p:to>
                                        <p:strVal val="visible"/>
                                      </p:to>
                                    </p:set>
                                    <p:animEffect transition="in" filter="fade">
                                      <p:cBhvr>
                                        <p:cTn id="185" dur="1000"/>
                                        <p:tgtEl>
                                          <p:spTgt spid="241"/>
                                        </p:tgtEl>
                                      </p:cBhvr>
                                    </p:animEffect>
                                    <p:anim calcmode="lin" valueType="num">
                                      <p:cBhvr>
                                        <p:cTn id="186" dur="1000" fill="hold"/>
                                        <p:tgtEl>
                                          <p:spTgt spid="241"/>
                                        </p:tgtEl>
                                        <p:attrNameLst>
                                          <p:attrName>ppt_x</p:attrName>
                                        </p:attrNameLst>
                                      </p:cBhvr>
                                      <p:tavLst>
                                        <p:tav tm="0">
                                          <p:val>
                                            <p:strVal val="#ppt_x"/>
                                          </p:val>
                                        </p:tav>
                                        <p:tav tm="100000">
                                          <p:val>
                                            <p:strVal val="#ppt_x"/>
                                          </p:val>
                                        </p:tav>
                                      </p:tavLst>
                                    </p:anim>
                                    <p:anim calcmode="lin" valueType="num">
                                      <p:cBhvr>
                                        <p:cTn id="187" dur="1000" fill="hold"/>
                                        <p:tgtEl>
                                          <p:spTgt spid="241"/>
                                        </p:tgtEl>
                                        <p:attrNameLst>
                                          <p:attrName>ppt_y</p:attrName>
                                        </p:attrNameLst>
                                      </p:cBhvr>
                                      <p:tavLst>
                                        <p:tav tm="0">
                                          <p:val>
                                            <p:strVal val="#ppt_y+.1"/>
                                          </p:val>
                                        </p:tav>
                                        <p:tav tm="100000">
                                          <p:val>
                                            <p:strVal val="#ppt_y"/>
                                          </p:val>
                                        </p:tav>
                                      </p:tavLst>
                                    </p:anim>
                                  </p:childTnLst>
                                </p:cTn>
                              </p:par>
                              <p:par>
                                <p:cTn id="188" presetID="42" presetClass="entr" presetSubtype="0" fill="hold" grpId="0" nodeType="withEffect">
                                  <p:stCondLst>
                                    <p:cond delay="0"/>
                                  </p:stCondLst>
                                  <p:childTnLst>
                                    <p:set>
                                      <p:cBhvr>
                                        <p:cTn id="189" dur="1" fill="hold">
                                          <p:stCondLst>
                                            <p:cond delay="0"/>
                                          </p:stCondLst>
                                        </p:cTn>
                                        <p:tgtEl>
                                          <p:spTgt spid="242"/>
                                        </p:tgtEl>
                                        <p:attrNameLst>
                                          <p:attrName>style.visibility</p:attrName>
                                        </p:attrNameLst>
                                      </p:cBhvr>
                                      <p:to>
                                        <p:strVal val="visible"/>
                                      </p:to>
                                    </p:set>
                                    <p:animEffect transition="in" filter="fade">
                                      <p:cBhvr>
                                        <p:cTn id="190" dur="1000"/>
                                        <p:tgtEl>
                                          <p:spTgt spid="242"/>
                                        </p:tgtEl>
                                      </p:cBhvr>
                                    </p:animEffect>
                                    <p:anim calcmode="lin" valueType="num">
                                      <p:cBhvr>
                                        <p:cTn id="191" dur="1000" fill="hold"/>
                                        <p:tgtEl>
                                          <p:spTgt spid="242"/>
                                        </p:tgtEl>
                                        <p:attrNameLst>
                                          <p:attrName>ppt_x</p:attrName>
                                        </p:attrNameLst>
                                      </p:cBhvr>
                                      <p:tavLst>
                                        <p:tav tm="0">
                                          <p:val>
                                            <p:strVal val="#ppt_x"/>
                                          </p:val>
                                        </p:tav>
                                        <p:tav tm="100000">
                                          <p:val>
                                            <p:strVal val="#ppt_x"/>
                                          </p:val>
                                        </p:tav>
                                      </p:tavLst>
                                    </p:anim>
                                    <p:anim calcmode="lin" valueType="num">
                                      <p:cBhvr>
                                        <p:cTn id="192" dur="1000" fill="hold"/>
                                        <p:tgtEl>
                                          <p:spTgt spid="242"/>
                                        </p:tgtEl>
                                        <p:attrNameLst>
                                          <p:attrName>ppt_y</p:attrName>
                                        </p:attrNameLst>
                                      </p:cBhvr>
                                      <p:tavLst>
                                        <p:tav tm="0">
                                          <p:val>
                                            <p:strVal val="#ppt_y+.1"/>
                                          </p:val>
                                        </p:tav>
                                        <p:tav tm="100000">
                                          <p:val>
                                            <p:strVal val="#ppt_y"/>
                                          </p:val>
                                        </p:tav>
                                      </p:tavLst>
                                    </p:anim>
                                  </p:childTnLst>
                                </p:cTn>
                              </p:par>
                              <p:par>
                                <p:cTn id="193" presetID="42" presetClass="entr" presetSubtype="0" fill="hold" grpId="0" nodeType="withEffect">
                                  <p:stCondLst>
                                    <p:cond delay="0"/>
                                  </p:stCondLst>
                                  <p:childTnLst>
                                    <p:set>
                                      <p:cBhvr>
                                        <p:cTn id="194" dur="1" fill="hold">
                                          <p:stCondLst>
                                            <p:cond delay="0"/>
                                          </p:stCondLst>
                                        </p:cTn>
                                        <p:tgtEl>
                                          <p:spTgt spid="243"/>
                                        </p:tgtEl>
                                        <p:attrNameLst>
                                          <p:attrName>style.visibility</p:attrName>
                                        </p:attrNameLst>
                                      </p:cBhvr>
                                      <p:to>
                                        <p:strVal val="visible"/>
                                      </p:to>
                                    </p:set>
                                    <p:animEffect transition="in" filter="fade">
                                      <p:cBhvr>
                                        <p:cTn id="195" dur="1000"/>
                                        <p:tgtEl>
                                          <p:spTgt spid="243"/>
                                        </p:tgtEl>
                                      </p:cBhvr>
                                    </p:animEffect>
                                    <p:anim calcmode="lin" valueType="num">
                                      <p:cBhvr>
                                        <p:cTn id="196" dur="1000" fill="hold"/>
                                        <p:tgtEl>
                                          <p:spTgt spid="243"/>
                                        </p:tgtEl>
                                        <p:attrNameLst>
                                          <p:attrName>ppt_x</p:attrName>
                                        </p:attrNameLst>
                                      </p:cBhvr>
                                      <p:tavLst>
                                        <p:tav tm="0">
                                          <p:val>
                                            <p:strVal val="#ppt_x"/>
                                          </p:val>
                                        </p:tav>
                                        <p:tav tm="100000">
                                          <p:val>
                                            <p:strVal val="#ppt_x"/>
                                          </p:val>
                                        </p:tav>
                                      </p:tavLst>
                                    </p:anim>
                                    <p:anim calcmode="lin" valueType="num">
                                      <p:cBhvr>
                                        <p:cTn id="197" dur="1000" fill="hold"/>
                                        <p:tgtEl>
                                          <p:spTgt spid="243"/>
                                        </p:tgtEl>
                                        <p:attrNameLst>
                                          <p:attrName>ppt_y</p:attrName>
                                        </p:attrNameLst>
                                      </p:cBhvr>
                                      <p:tavLst>
                                        <p:tav tm="0">
                                          <p:val>
                                            <p:strVal val="#ppt_y+.1"/>
                                          </p:val>
                                        </p:tav>
                                        <p:tav tm="100000">
                                          <p:val>
                                            <p:strVal val="#ppt_y"/>
                                          </p:val>
                                        </p:tav>
                                      </p:tavLst>
                                    </p:anim>
                                  </p:childTnLst>
                                </p:cTn>
                              </p:par>
                              <p:par>
                                <p:cTn id="198" presetID="42" presetClass="entr" presetSubtype="0" fill="hold" grpId="0" nodeType="withEffect">
                                  <p:stCondLst>
                                    <p:cond delay="0"/>
                                  </p:stCondLst>
                                  <p:childTnLst>
                                    <p:set>
                                      <p:cBhvr>
                                        <p:cTn id="199" dur="1" fill="hold">
                                          <p:stCondLst>
                                            <p:cond delay="0"/>
                                          </p:stCondLst>
                                        </p:cTn>
                                        <p:tgtEl>
                                          <p:spTgt spid="244"/>
                                        </p:tgtEl>
                                        <p:attrNameLst>
                                          <p:attrName>style.visibility</p:attrName>
                                        </p:attrNameLst>
                                      </p:cBhvr>
                                      <p:to>
                                        <p:strVal val="visible"/>
                                      </p:to>
                                    </p:set>
                                    <p:animEffect transition="in" filter="fade">
                                      <p:cBhvr>
                                        <p:cTn id="200" dur="1000"/>
                                        <p:tgtEl>
                                          <p:spTgt spid="244"/>
                                        </p:tgtEl>
                                      </p:cBhvr>
                                    </p:animEffect>
                                    <p:anim calcmode="lin" valueType="num">
                                      <p:cBhvr>
                                        <p:cTn id="201" dur="1000" fill="hold"/>
                                        <p:tgtEl>
                                          <p:spTgt spid="244"/>
                                        </p:tgtEl>
                                        <p:attrNameLst>
                                          <p:attrName>ppt_x</p:attrName>
                                        </p:attrNameLst>
                                      </p:cBhvr>
                                      <p:tavLst>
                                        <p:tav tm="0">
                                          <p:val>
                                            <p:strVal val="#ppt_x"/>
                                          </p:val>
                                        </p:tav>
                                        <p:tav tm="100000">
                                          <p:val>
                                            <p:strVal val="#ppt_x"/>
                                          </p:val>
                                        </p:tav>
                                      </p:tavLst>
                                    </p:anim>
                                    <p:anim calcmode="lin" valueType="num">
                                      <p:cBhvr>
                                        <p:cTn id="202" dur="1000" fill="hold"/>
                                        <p:tgtEl>
                                          <p:spTgt spid="244"/>
                                        </p:tgtEl>
                                        <p:attrNameLst>
                                          <p:attrName>ppt_y</p:attrName>
                                        </p:attrNameLst>
                                      </p:cBhvr>
                                      <p:tavLst>
                                        <p:tav tm="0">
                                          <p:val>
                                            <p:strVal val="#ppt_y+.1"/>
                                          </p:val>
                                        </p:tav>
                                        <p:tav tm="100000">
                                          <p:val>
                                            <p:strVal val="#ppt_y"/>
                                          </p:val>
                                        </p:tav>
                                      </p:tavLst>
                                    </p:anim>
                                  </p:childTnLst>
                                </p:cTn>
                              </p:par>
                              <p:par>
                                <p:cTn id="203" presetID="42" presetClass="entr" presetSubtype="0" fill="hold" grpId="0" nodeType="withEffect">
                                  <p:stCondLst>
                                    <p:cond delay="0"/>
                                  </p:stCondLst>
                                  <p:childTnLst>
                                    <p:set>
                                      <p:cBhvr>
                                        <p:cTn id="204" dur="1" fill="hold">
                                          <p:stCondLst>
                                            <p:cond delay="0"/>
                                          </p:stCondLst>
                                        </p:cTn>
                                        <p:tgtEl>
                                          <p:spTgt spid="245"/>
                                        </p:tgtEl>
                                        <p:attrNameLst>
                                          <p:attrName>style.visibility</p:attrName>
                                        </p:attrNameLst>
                                      </p:cBhvr>
                                      <p:to>
                                        <p:strVal val="visible"/>
                                      </p:to>
                                    </p:set>
                                    <p:animEffect transition="in" filter="fade">
                                      <p:cBhvr>
                                        <p:cTn id="205" dur="1000"/>
                                        <p:tgtEl>
                                          <p:spTgt spid="245"/>
                                        </p:tgtEl>
                                      </p:cBhvr>
                                    </p:animEffect>
                                    <p:anim calcmode="lin" valueType="num">
                                      <p:cBhvr>
                                        <p:cTn id="206" dur="1000" fill="hold"/>
                                        <p:tgtEl>
                                          <p:spTgt spid="245"/>
                                        </p:tgtEl>
                                        <p:attrNameLst>
                                          <p:attrName>ppt_x</p:attrName>
                                        </p:attrNameLst>
                                      </p:cBhvr>
                                      <p:tavLst>
                                        <p:tav tm="0">
                                          <p:val>
                                            <p:strVal val="#ppt_x"/>
                                          </p:val>
                                        </p:tav>
                                        <p:tav tm="100000">
                                          <p:val>
                                            <p:strVal val="#ppt_x"/>
                                          </p:val>
                                        </p:tav>
                                      </p:tavLst>
                                    </p:anim>
                                    <p:anim calcmode="lin" valueType="num">
                                      <p:cBhvr>
                                        <p:cTn id="207" dur="1000" fill="hold"/>
                                        <p:tgtEl>
                                          <p:spTgt spid="245"/>
                                        </p:tgtEl>
                                        <p:attrNameLst>
                                          <p:attrName>ppt_y</p:attrName>
                                        </p:attrNameLst>
                                      </p:cBhvr>
                                      <p:tavLst>
                                        <p:tav tm="0">
                                          <p:val>
                                            <p:strVal val="#ppt_y+.1"/>
                                          </p:val>
                                        </p:tav>
                                        <p:tav tm="100000">
                                          <p:val>
                                            <p:strVal val="#ppt_y"/>
                                          </p:val>
                                        </p:tav>
                                      </p:tavLst>
                                    </p:anim>
                                  </p:childTnLst>
                                </p:cTn>
                              </p:par>
                              <p:par>
                                <p:cTn id="208" presetID="42" presetClass="entr" presetSubtype="0" fill="hold" grpId="0" nodeType="withEffect">
                                  <p:stCondLst>
                                    <p:cond delay="0"/>
                                  </p:stCondLst>
                                  <p:childTnLst>
                                    <p:set>
                                      <p:cBhvr>
                                        <p:cTn id="209" dur="1" fill="hold">
                                          <p:stCondLst>
                                            <p:cond delay="0"/>
                                          </p:stCondLst>
                                        </p:cTn>
                                        <p:tgtEl>
                                          <p:spTgt spid="246"/>
                                        </p:tgtEl>
                                        <p:attrNameLst>
                                          <p:attrName>style.visibility</p:attrName>
                                        </p:attrNameLst>
                                      </p:cBhvr>
                                      <p:to>
                                        <p:strVal val="visible"/>
                                      </p:to>
                                    </p:set>
                                    <p:animEffect transition="in" filter="fade">
                                      <p:cBhvr>
                                        <p:cTn id="210" dur="1000"/>
                                        <p:tgtEl>
                                          <p:spTgt spid="246"/>
                                        </p:tgtEl>
                                      </p:cBhvr>
                                    </p:animEffect>
                                    <p:anim calcmode="lin" valueType="num">
                                      <p:cBhvr>
                                        <p:cTn id="211" dur="1000" fill="hold"/>
                                        <p:tgtEl>
                                          <p:spTgt spid="246"/>
                                        </p:tgtEl>
                                        <p:attrNameLst>
                                          <p:attrName>ppt_x</p:attrName>
                                        </p:attrNameLst>
                                      </p:cBhvr>
                                      <p:tavLst>
                                        <p:tav tm="0">
                                          <p:val>
                                            <p:strVal val="#ppt_x"/>
                                          </p:val>
                                        </p:tav>
                                        <p:tav tm="100000">
                                          <p:val>
                                            <p:strVal val="#ppt_x"/>
                                          </p:val>
                                        </p:tav>
                                      </p:tavLst>
                                    </p:anim>
                                    <p:anim calcmode="lin" valueType="num">
                                      <p:cBhvr>
                                        <p:cTn id="212" dur="1000" fill="hold"/>
                                        <p:tgtEl>
                                          <p:spTgt spid="246"/>
                                        </p:tgtEl>
                                        <p:attrNameLst>
                                          <p:attrName>ppt_y</p:attrName>
                                        </p:attrNameLst>
                                      </p:cBhvr>
                                      <p:tavLst>
                                        <p:tav tm="0">
                                          <p:val>
                                            <p:strVal val="#ppt_y+.1"/>
                                          </p:val>
                                        </p:tav>
                                        <p:tav tm="100000">
                                          <p:val>
                                            <p:strVal val="#ppt_y"/>
                                          </p:val>
                                        </p:tav>
                                      </p:tavLst>
                                    </p:anim>
                                  </p:childTnLst>
                                </p:cTn>
                              </p:par>
                              <p:par>
                                <p:cTn id="213" presetID="42" presetClass="entr" presetSubtype="0" fill="hold" grpId="0" nodeType="withEffect">
                                  <p:stCondLst>
                                    <p:cond delay="0"/>
                                  </p:stCondLst>
                                  <p:childTnLst>
                                    <p:set>
                                      <p:cBhvr>
                                        <p:cTn id="214" dur="1" fill="hold">
                                          <p:stCondLst>
                                            <p:cond delay="0"/>
                                          </p:stCondLst>
                                        </p:cTn>
                                        <p:tgtEl>
                                          <p:spTgt spid="247"/>
                                        </p:tgtEl>
                                        <p:attrNameLst>
                                          <p:attrName>style.visibility</p:attrName>
                                        </p:attrNameLst>
                                      </p:cBhvr>
                                      <p:to>
                                        <p:strVal val="visible"/>
                                      </p:to>
                                    </p:set>
                                    <p:animEffect transition="in" filter="fade">
                                      <p:cBhvr>
                                        <p:cTn id="215" dur="1000"/>
                                        <p:tgtEl>
                                          <p:spTgt spid="247"/>
                                        </p:tgtEl>
                                      </p:cBhvr>
                                    </p:animEffect>
                                    <p:anim calcmode="lin" valueType="num">
                                      <p:cBhvr>
                                        <p:cTn id="216" dur="1000" fill="hold"/>
                                        <p:tgtEl>
                                          <p:spTgt spid="247"/>
                                        </p:tgtEl>
                                        <p:attrNameLst>
                                          <p:attrName>ppt_x</p:attrName>
                                        </p:attrNameLst>
                                      </p:cBhvr>
                                      <p:tavLst>
                                        <p:tav tm="0">
                                          <p:val>
                                            <p:strVal val="#ppt_x"/>
                                          </p:val>
                                        </p:tav>
                                        <p:tav tm="100000">
                                          <p:val>
                                            <p:strVal val="#ppt_x"/>
                                          </p:val>
                                        </p:tav>
                                      </p:tavLst>
                                    </p:anim>
                                    <p:anim calcmode="lin" valueType="num">
                                      <p:cBhvr>
                                        <p:cTn id="217" dur="1000" fill="hold"/>
                                        <p:tgtEl>
                                          <p:spTgt spid="247"/>
                                        </p:tgtEl>
                                        <p:attrNameLst>
                                          <p:attrName>ppt_y</p:attrName>
                                        </p:attrNameLst>
                                      </p:cBhvr>
                                      <p:tavLst>
                                        <p:tav tm="0">
                                          <p:val>
                                            <p:strVal val="#ppt_y+.1"/>
                                          </p:val>
                                        </p:tav>
                                        <p:tav tm="100000">
                                          <p:val>
                                            <p:strVal val="#ppt_y"/>
                                          </p:val>
                                        </p:tav>
                                      </p:tavLst>
                                    </p:anim>
                                  </p:childTnLst>
                                </p:cTn>
                              </p:par>
                              <p:par>
                                <p:cTn id="218" presetID="42" presetClass="entr" presetSubtype="0" fill="hold" grpId="0" nodeType="withEffect">
                                  <p:stCondLst>
                                    <p:cond delay="0"/>
                                  </p:stCondLst>
                                  <p:childTnLst>
                                    <p:set>
                                      <p:cBhvr>
                                        <p:cTn id="219" dur="1" fill="hold">
                                          <p:stCondLst>
                                            <p:cond delay="0"/>
                                          </p:stCondLst>
                                        </p:cTn>
                                        <p:tgtEl>
                                          <p:spTgt spid="248"/>
                                        </p:tgtEl>
                                        <p:attrNameLst>
                                          <p:attrName>style.visibility</p:attrName>
                                        </p:attrNameLst>
                                      </p:cBhvr>
                                      <p:to>
                                        <p:strVal val="visible"/>
                                      </p:to>
                                    </p:set>
                                    <p:animEffect transition="in" filter="fade">
                                      <p:cBhvr>
                                        <p:cTn id="220" dur="1000"/>
                                        <p:tgtEl>
                                          <p:spTgt spid="248"/>
                                        </p:tgtEl>
                                      </p:cBhvr>
                                    </p:animEffect>
                                    <p:anim calcmode="lin" valueType="num">
                                      <p:cBhvr>
                                        <p:cTn id="221" dur="1000" fill="hold"/>
                                        <p:tgtEl>
                                          <p:spTgt spid="248"/>
                                        </p:tgtEl>
                                        <p:attrNameLst>
                                          <p:attrName>ppt_x</p:attrName>
                                        </p:attrNameLst>
                                      </p:cBhvr>
                                      <p:tavLst>
                                        <p:tav tm="0">
                                          <p:val>
                                            <p:strVal val="#ppt_x"/>
                                          </p:val>
                                        </p:tav>
                                        <p:tav tm="100000">
                                          <p:val>
                                            <p:strVal val="#ppt_x"/>
                                          </p:val>
                                        </p:tav>
                                      </p:tavLst>
                                    </p:anim>
                                    <p:anim calcmode="lin" valueType="num">
                                      <p:cBhvr>
                                        <p:cTn id="222" dur="1000" fill="hold"/>
                                        <p:tgtEl>
                                          <p:spTgt spid="248"/>
                                        </p:tgtEl>
                                        <p:attrNameLst>
                                          <p:attrName>ppt_y</p:attrName>
                                        </p:attrNameLst>
                                      </p:cBhvr>
                                      <p:tavLst>
                                        <p:tav tm="0">
                                          <p:val>
                                            <p:strVal val="#ppt_y+.1"/>
                                          </p:val>
                                        </p:tav>
                                        <p:tav tm="100000">
                                          <p:val>
                                            <p:strVal val="#ppt_y"/>
                                          </p:val>
                                        </p:tav>
                                      </p:tavLst>
                                    </p:anim>
                                  </p:childTnLst>
                                </p:cTn>
                              </p:par>
                              <p:par>
                                <p:cTn id="223" presetID="42" presetClass="entr" presetSubtype="0" fill="hold" grpId="0" nodeType="withEffect">
                                  <p:stCondLst>
                                    <p:cond delay="0"/>
                                  </p:stCondLst>
                                  <p:childTnLst>
                                    <p:set>
                                      <p:cBhvr>
                                        <p:cTn id="224" dur="1" fill="hold">
                                          <p:stCondLst>
                                            <p:cond delay="0"/>
                                          </p:stCondLst>
                                        </p:cTn>
                                        <p:tgtEl>
                                          <p:spTgt spid="249"/>
                                        </p:tgtEl>
                                        <p:attrNameLst>
                                          <p:attrName>style.visibility</p:attrName>
                                        </p:attrNameLst>
                                      </p:cBhvr>
                                      <p:to>
                                        <p:strVal val="visible"/>
                                      </p:to>
                                    </p:set>
                                    <p:animEffect transition="in" filter="fade">
                                      <p:cBhvr>
                                        <p:cTn id="225" dur="1000"/>
                                        <p:tgtEl>
                                          <p:spTgt spid="249"/>
                                        </p:tgtEl>
                                      </p:cBhvr>
                                    </p:animEffect>
                                    <p:anim calcmode="lin" valueType="num">
                                      <p:cBhvr>
                                        <p:cTn id="226" dur="1000" fill="hold"/>
                                        <p:tgtEl>
                                          <p:spTgt spid="249"/>
                                        </p:tgtEl>
                                        <p:attrNameLst>
                                          <p:attrName>ppt_x</p:attrName>
                                        </p:attrNameLst>
                                      </p:cBhvr>
                                      <p:tavLst>
                                        <p:tav tm="0">
                                          <p:val>
                                            <p:strVal val="#ppt_x"/>
                                          </p:val>
                                        </p:tav>
                                        <p:tav tm="100000">
                                          <p:val>
                                            <p:strVal val="#ppt_x"/>
                                          </p:val>
                                        </p:tav>
                                      </p:tavLst>
                                    </p:anim>
                                    <p:anim calcmode="lin" valueType="num">
                                      <p:cBhvr>
                                        <p:cTn id="227" dur="1000" fill="hold"/>
                                        <p:tgtEl>
                                          <p:spTgt spid="249"/>
                                        </p:tgtEl>
                                        <p:attrNameLst>
                                          <p:attrName>ppt_y</p:attrName>
                                        </p:attrNameLst>
                                      </p:cBhvr>
                                      <p:tavLst>
                                        <p:tav tm="0">
                                          <p:val>
                                            <p:strVal val="#ppt_y+.1"/>
                                          </p:val>
                                        </p:tav>
                                        <p:tav tm="100000">
                                          <p:val>
                                            <p:strVal val="#ppt_y"/>
                                          </p:val>
                                        </p:tav>
                                      </p:tavLst>
                                    </p:anim>
                                  </p:childTnLst>
                                </p:cTn>
                              </p:par>
                              <p:par>
                                <p:cTn id="228" presetID="42" presetClass="entr" presetSubtype="0" fill="hold" grpId="0" nodeType="withEffect">
                                  <p:stCondLst>
                                    <p:cond delay="0"/>
                                  </p:stCondLst>
                                  <p:childTnLst>
                                    <p:set>
                                      <p:cBhvr>
                                        <p:cTn id="229" dur="1" fill="hold">
                                          <p:stCondLst>
                                            <p:cond delay="0"/>
                                          </p:stCondLst>
                                        </p:cTn>
                                        <p:tgtEl>
                                          <p:spTgt spid="250"/>
                                        </p:tgtEl>
                                        <p:attrNameLst>
                                          <p:attrName>style.visibility</p:attrName>
                                        </p:attrNameLst>
                                      </p:cBhvr>
                                      <p:to>
                                        <p:strVal val="visible"/>
                                      </p:to>
                                    </p:set>
                                    <p:animEffect transition="in" filter="fade">
                                      <p:cBhvr>
                                        <p:cTn id="230" dur="1000"/>
                                        <p:tgtEl>
                                          <p:spTgt spid="250"/>
                                        </p:tgtEl>
                                      </p:cBhvr>
                                    </p:animEffect>
                                    <p:anim calcmode="lin" valueType="num">
                                      <p:cBhvr>
                                        <p:cTn id="231" dur="1000" fill="hold"/>
                                        <p:tgtEl>
                                          <p:spTgt spid="250"/>
                                        </p:tgtEl>
                                        <p:attrNameLst>
                                          <p:attrName>ppt_x</p:attrName>
                                        </p:attrNameLst>
                                      </p:cBhvr>
                                      <p:tavLst>
                                        <p:tav tm="0">
                                          <p:val>
                                            <p:strVal val="#ppt_x"/>
                                          </p:val>
                                        </p:tav>
                                        <p:tav tm="100000">
                                          <p:val>
                                            <p:strVal val="#ppt_x"/>
                                          </p:val>
                                        </p:tav>
                                      </p:tavLst>
                                    </p:anim>
                                    <p:anim calcmode="lin" valueType="num">
                                      <p:cBhvr>
                                        <p:cTn id="232" dur="1000" fill="hold"/>
                                        <p:tgtEl>
                                          <p:spTgt spid="250"/>
                                        </p:tgtEl>
                                        <p:attrNameLst>
                                          <p:attrName>ppt_y</p:attrName>
                                        </p:attrNameLst>
                                      </p:cBhvr>
                                      <p:tavLst>
                                        <p:tav tm="0">
                                          <p:val>
                                            <p:strVal val="#ppt_y+.1"/>
                                          </p:val>
                                        </p:tav>
                                        <p:tav tm="100000">
                                          <p:val>
                                            <p:strVal val="#ppt_y"/>
                                          </p:val>
                                        </p:tav>
                                      </p:tavLst>
                                    </p:anim>
                                  </p:childTnLst>
                                </p:cTn>
                              </p:par>
                              <p:par>
                                <p:cTn id="233" presetID="42" presetClass="entr" presetSubtype="0" fill="hold" grpId="0" nodeType="withEffect">
                                  <p:stCondLst>
                                    <p:cond delay="0"/>
                                  </p:stCondLst>
                                  <p:childTnLst>
                                    <p:set>
                                      <p:cBhvr>
                                        <p:cTn id="234" dur="1" fill="hold">
                                          <p:stCondLst>
                                            <p:cond delay="0"/>
                                          </p:stCondLst>
                                        </p:cTn>
                                        <p:tgtEl>
                                          <p:spTgt spid="251"/>
                                        </p:tgtEl>
                                        <p:attrNameLst>
                                          <p:attrName>style.visibility</p:attrName>
                                        </p:attrNameLst>
                                      </p:cBhvr>
                                      <p:to>
                                        <p:strVal val="visible"/>
                                      </p:to>
                                    </p:set>
                                    <p:animEffect transition="in" filter="fade">
                                      <p:cBhvr>
                                        <p:cTn id="235" dur="1000"/>
                                        <p:tgtEl>
                                          <p:spTgt spid="251"/>
                                        </p:tgtEl>
                                      </p:cBhvr>
                                    </p:animEffect>
                                    <p:anim calcmode="lin" valueType="num">
                                      <p:cBhvr>
                                        <p:cTn id="236" dur="1000" fill="hold"/>
                                        <p:tgtEl>
                                          <p:spTgt spid="251"/>
                                        </p:tgtEl>
                                        <p:attrNameLst>
                                          <p:attrName>ppt_x</p:attrName>
                                        </p:attrNameLst>
                                      </p:cBhvr>
                                      <p:tavLst>
                                        <p:tav tm="0">
                                          <p:val>
                                            <p:strVal val="#ppt_x"/>
                                          </p:val>
                                        </p:tav>
                                        <p:tav tm="100000">
                                          <p:val>
                                            <p:strVal val="#ppt_x"/>
                                          </p:val>
                                        </p:tav>
                                      </p:tavLst>
                                    </p:anim>
                                    <p:anim calcmode="lin" valueType="num">
                                      <p:cBhvr>
                                        <p:cTn id="237" dur="1000" fill="hold"/>
                                        <p:tgtEl>
                                          <p:spTgt spid="251"/>
                                        </p:tgtEl>
                                        <p:attrNameLst>
                                          <p:attrName>ppt_y</p:attrName>
                                        </p:attrNameLst>
                                      </p:cBhvr>
                                      <p:tavLst>
                                        <p:tav tm="0">
                                          <p:val>
                                            <p:strVal val="#ppt_y+.1"/>
                                          </p:val>
                                        </p:tav>
                                        <p:tav tm="100000">
                                          <p:val>
                                            <p:strVal val="#ppt_y"/>
                                          </p:val>
                                        </p:tav>
                                      </p:tavLst>
                                    </p:anim>
                                  </p:childTnLst>
                                </p:cTn>
                              </p:par>
                              <p:par>
                                <p:cTn id="238" presetID="42" presetClass="entr" presetSubtype="0" fill="hold" grpId="0" nodeType="withEffect">
                                  <p:stCondLst>
                                    <p:cond delay="0"/>
                                  </p:stCondLst>
                                  <p:childTnLst>
                                    <p:set>
                                      <p:cBhvr>
                                        <p:cTn id="239" dur="1" fill="hold">
                                          <p:stCondLst>
                                            <p:cond delay="0"/>
                                          </p:stCondLst>
                                        </p:cTn>
                                        <p:tgtEl>
                                          <p:spTgt spid="252"/>
                                        </p:tgtEl>
                                        <p:attrNameLst>
                                          <p:attrName>style.visibility</p:attrName>
                                        </p:attrNameLst>
                                      </p:cBhvr>
                                      <p:to>
                                        <p:strVal val="visible"/>
                                      </p:to>
                                    </p:set>
                                    <p:animEffect transition="in" filter="fade">
                                      <p:cBhvr>
                                        <p:cTn id="240" dur="1000"/>
                                        <p:tgtEl>
                                          <p:spTgt spid="252"/>
                                        </p:tgtEl>
                                      </p:cBhvr>
                                    </p:animEffect>
                                    <p:anim calcmode="lin" valueType="num">
                                      <p:cBhvr>
                                        <p:cTn id="241" dur="1000" fill="hold"/>
                                        <p:tgtEl>
                                          <p:spTgt spid="252"/>
                                        </p:tgtEl>
                                        <p:attrNameLst>
                                          <p:attrName>ppt_x</p:attrName>
                                        </p:attrNameLst>
                                      </p:cBhvr>
                                      <p:tavLst>
                                        <p:tav tm="0">
                                          <p:val>
                                            <p:strVal val="#ppt_x"/>
                                          </p:val>
                                        </p:tav>
                                        <p:tav tm="100000">
                                          <p:val>
                                            <p:strVal val="#ppt_x"/>
                                          </p:val>
                                        </p:tav>
                                      </p:tavLst>
                                    </p:anim>
                                    <p:anim calcmode="lin" valueType="num">
                                      <p:cBhvr>
                                        <p:cTn id="242" dur="1000" fill="hold"/>
                                        <p:tgtEl>
                                          <p:spTgt spid="252"/>
                                        </p:tgtEl>
                                        <p:attrNameLst>
                                          <p:attrName>ppt_y</p:attrName>
                                        </p:attrNameLst>
                                      </p:cBhvr>
                                      <p:tavLst>
                                        <p:tav tm="0">
                                          <p:val>
                                            <p:strVal val="#ppt_y+.1"/>
                                          </p:val>
                                        </p:tav>
                                        <p:tav tm="100000">
                                          <p:val>
                                            <p:strVal val="#ppt_y"/>
                                          </p:val>
                                        </p:tav>
                                      </p:tavLst>
                                    </p:anim>
                                  </p:childTnLst>
                                </p:cTn>
                              </p:par>
                              <p:par>
                                <p:cTn id="243" presetID="42" presetClass="entr" presetSubtype="0" fill="hold" grpId="0" nodeType="withEffect">
                                  <p:stCondLst>
                                    <p:cond delay="0"/>
                                  </p:stCondLst>
                                  <p:childTnLst>
                                    <p:set>
                                      <p:cBhvr>
                                        <p:cTn id="244" dur="1" fill="hold">
                                          <p:stCondLst>
                                            <p:cond delay="0"/>
                                          </p:stCondLst>
                                        </p:cTn>
                                        <p:tgtEl>
                                          <p:spTgt spid="253"/>
                                        </p:tgtEl>
                                        <p:attrNameLst>
                                          <p:attrName>style.visibility</p:attrName>
                                        </p:attrNameLst>
                                      </p:cBhvr>
                                      <p:to>
                                        <p:strVal val="visible"/>
                                      </p:to>
                                    </p:set>
                                    <p:animEffect transition="in" filter="fade">
                                      <p:cBhvr>
                                        <p:cTn id="245" dur="1000"/>
                                        <p:tgtEl>
                                          <p:spTgt spid="253"/>
                                        </p:tgtEl>
                                      </p:cBhvr>
                                    </p:animEffect>
                                    <p:anim calcmode="lin" valueType="num">
                                      <p:cBhvr>
                                        <p:cTn id="246" dur="1000" fill="hold"/>
                                        <p:tgtEl>
                                          <p:spTgt spid="253"/>
                                        </p:tgtEl>
                                        <p:attrNameLst>
                                          <p:attrName>ppt_x</p:attrName>
                                        </p:attrNameLst>
                                      </p:cBhvr>
                                      <p:tavLst>
                                        <p:tav tm="0">
                                          <p:val>
                                            <p:strVal val="#ppt_x"/>
                                          </p:val>
                                        </p:tav>
                                        <p:tav tm="100000">
                                          <p:val>
                                            <p:strVal val="#ppt_x"/>
                                          </p:val>
                                        </p:tav>
                                      </p:tavLst>
                                    </p:anim>
                                    <p:anim calcmode="lin" valueType="num">
                                      <p:cBhvr>
                                        <p:cTn id="247" dur="1000" fill="hold"/>
                                        <p:tgtEl>
                                          <p:spTgt spid="253"/>
                                        </p:tgtEl>
                                        <p:attrNameLst>
                                          <p:attrName>ppt_y</p:attrName>
                                        </p:attrNameLst>
                                      </p:cBhvr>
                                      <p:tavLst>
                                        <p:tav tm="0">
                                          <p:val>
                                            <p:strVal val="#ppt_y+.1"/>
                                          </p:val>
                                        </p:tav>
                                        <p:tav tm="100000">
                                          <p:val>
                                            <p:strVal val="#ppt_y"/>
                                          </p:val>
                                        </p:tav>
                                      </p:tavLst>
                                    </p:anim>
                                  </p:childTnLst>
                                </p:cTn>
                              </p:par>
                              <p:par>
                                <p:cTn id="248" presetID="42" presetClass="entr" presetSubtype="0" fill="hold" grpId="0" nodeType="withEffect">
                                  <p:stCondLst>
                                    <p:cond delay="0"/>
                                  </p:stCondLst>
                                  <p:childTnLst>
                                    <p:set>
                                      <p:cBhvr>
                                        <p:cTn id="249" dur="1" fill="hold">
                                          <p:stCondLst>
                                            <p:cond delay="0"/>
                                          </p:stCondLst>
                                        </p:cTn>
                                        <p:tgtEl>
                                          <p:spTgt spid="254"/>
                                        </p:tgtEl>
                                        <p:attrNameLst>
                                          <p:attrName>style.visibility</p:attrName>
                                        </p:attrNameLst>
                                      </p:cBhvr>
                                      <p:to>
                                        <p:strVal val="visible"/>
                                      </p:to>
                                    </p:set>
                                    <p:animEffect transition="in" filter="fade">
                                      <p:cBhvr>
                                        <p:cTn id="250" dur="1000"/>
                                        <p:tgtEl>
                                          <p:spTgt spid="254"/>
                                        </p:tgtEl>
                                      </p:cBhvr>
                                    </p:animEffect>
                                    <p:anim calcmode="lin" valueType="num">
                                      <p:cBhvr>
                                        <p:cTn id="251" dur="1000" fill="hold"/>
                                        <p:tgtEl>
                                          <p:spTgt spid="254"/>
                                        </p:tgtEl>
                                        <p:attrNameLst>
                                          <p:attrName>ppt_x</p:attrName>
                                        </p:attrNameLst>
                                      </p:cBhvr>
                                      <p:tavLst>
                                        <p:tav tm="0">
                                          <p:val>
                                            <p:strVal val="#ppt_x"/>
                                          </p:val>
                                        </p:tav>
                                        <p:tav tm="100000">
                                          <p:val>
                                            <p:strVal val="#ppt_x"/>
                                          </p:val>
                                        </p:tav>
                                      </p:tavLst>
                                    </p:anim>
                                    <p:anim calcmode="lin" valueType="num">
                                      <p:cBhvr>
                                        <p:cTn id="252" dur="1000" fill="hold"/>
                                        <p:tgtEl>
                                          <p:spTgt spid="254"/>
                                        </p:tgtEl>
                                        <p:attrNameLst>
                                          <p:attrName>ppt_y</p:attrName>
                                        </p:attrNameLst>
                                      </p:cBhvr>
                                      <p:tavLst>
                                        <p:tav tm="0">
                                          <p:val>
                                            <p:strVal val="#ppt_y+.1"/>
                                          </p:val>
                                        </p:tav>
                                        <p:tav tm="100000">
                                          <p:val>
                                            <p:strVal val="#ppt_y"/>
                                          </p:val>
                                        </p:tav>
                                      </p:tavLst>
                                    </p:anim>
                                  </p:childTnLst>
                                </p:cTn>
                              </p:par>
                              <p:par>
                                <p:cTn id="253" presetID="42" presetClass="entr" presetSubtype="0" fill="hold" grpId="0" nodeType="withEffect">
                                  <p:stCondLst>
                                    <p:cond delay="0"/>
                                  </p:stCondLst>
                                  <p:childTnLst>
                                    <p:set>
                                      <p:cBhvr>
                                        <p:cTn id="254" dur="1" fill="hold">
                                          <p:stCondLst>
                                            <p:cond delay="0"/>
                                          </p:stCondLst>
                                        </p:cTn>
                                        <p:tgtEl>
                                          <p:spTgt spid="255"/>
                                        </p:tgtEl>
                                        <p:attrNameLst>
                                          <p:attrName>style.visibility</p:attrName>
                                        </p:attrNameLst>
                                      </p:cBhvr>
                                      <p:to>
                                        <p:strVal val="visible"/>
                                      </p:to>
                                    </p:set>
                                    <p:animEffect transition="in" filter="fade">
                                      <p:cBhvr>
                                        <p:cTn id="255" dur="1000"/>
                                        <p:tgtEl>
                                          <p:spTgt spid="255"/>
                                        </p:tgtEl>
                                      </p:cBhvr>
                                    </p:animEffect>
                                    <p:anim calcmode="lin" valueType="num">
                                      <p:cBhvr>
                                        <p:cTn id="256" dur="1000" fill="hold"/>
                                        <p:tgtEl>
                                          <p:spTgt spid="255"/>
                                        </p:tgtEl>
                                        <p:attrNameLst>
                                          <p:attrName>ppt_x</p:attrName>
                                        </p:attrNameLst>
                                      </p:cBhvr>
                                      <p:tavLst>
                                        <p:tav tm="0">
                                          <p:val>
                                            <p:strVal val="#ppt_x"/>
                                          </p:val>
                                        </p:tav>
                                        <p:tav tm="100000">
                                          <p:val>
                                            <p:strVal val="#ppt_x"/>
                                          </p:val>
                                        </p:tav>
                                      </p:tavLst>
                                    </p:anim>
                                    <p:anim calcmode="lin" valueType="num">
                                      <p:cBhvr>
                                        <p:cTn id="257" dur="1000" fill="hold"/>
                                        <p:tgtEl>
                                          <p:spTgt spid="255"/>
                                        </p:tgtEl>
                                        <p:attrNameLst>
                                          <p:attrName>ppt_y</p:attrName>
                                        </p:attrNameLst>
                                      </p:cBhvr>
                                      <p:tavLst>
                                        <p:tav tm="0">
                                          <p:val>
                                            <p:strVal val="#ppt_y+.1"/>
                                          </p:val>
                                        </p:tav>
                                        <p:tav tm="100000">
                                          <p:val>
                                            <p:strVal val="#ppt_y"/>
                                          </p:val>
                                        </p:tav>
                                      </p:tavLst>
                                    </p:anim>
                                  </p:childTnLst>
                                </p:cTn>
                              </p:par>
                              <p:par>
                                <p:cTn id="258" presetID="42" presetClass="entr" presetSubtype="0" fill="hold" grpId="0" nodeType="withEffect">
                                  <p:stCondLst>
                                    <p:cond delay="0"/>
                                  </p:stCondLst>
                                  <p:childTnLst>
                                    <p:set>
                                      <p:cBhvr>
                                        <p:cTn id="259" dur="1" fill="hold">
                                          <p:stCondLst>
                                            <p:cond delay="0"/>
                                          </p:stCondLst>
                                        </p:cTn>
                                        <p:tgtEl>
                                          <p:spTgt spid="256"/>
                                        </p:tgtEl>
                                        <p:attrNameLst>
                                          <p:attrName>style.visibility</p:attrName>
                                        </p:attrNameLst>
                                      </p:cBhvr>
                                      <p:to>
                                        <p:strVal val="visible"/>
                                      </p:to>
                                    </p:set>
                                    <p:animEffect transition="in" filter="fade">
                                      <p:cBhvr>
                                        <p:cTn id="260" dur="1000"/>
                                        <p:tgtEl>
                                          <p:spTgt spid="256"/>
                                        </p:tgtEl>
                                      </p:cBhvr>
                                    </p:animEffect>
                                    <p:anim calcmode="lin" valueType="num">
                                      <p:cBhvr>
                                        <p:cTn id="261" dur="1000" fill="hold"/>
                                        <p:tgtEl>
                                          <p:spTgt spid="256"/>
                                        </p:tgtEl>
                                        <p:attrNameLst>
                                          <p:attrName>ppt_x</p:attrName>
                                        </p:attrNameLst>
                                      </p:cBhvr>
                                      <p:tavLst>
                                        <p:tav tm="0">
                                          <p:val>
                                            <p:strVal val="#ppt_x"/>
                                          </p:val>
                                        </p:tav>
                                        <p:tav tm="100000">
                                          <p:val>
                                            <p:strVal val="#ppt_x"/>
                                          </p:val>
                                        </p:tav>
                                      </p:tavLst>
                                    </p:anim>
                                    <p:anim calcmode="lin" valueType="num">
                                      <p:cBhvr>
                                        <p:cTn id="262" dur="1000" fill="hold"/>
                                        <p:tgtEl>
                                          <p:spTgt spid="256"/>
                                        </p:tgtEl>
                                        <p:attrNameLst>
                                          <p:attrName>ppt_y</p:attrName>
                                        </p:attrNameLst>
                                      </p:cBhvr>
                                      <p:tavLst>
                                        <p:tav tm="0">
                                          <p:val>
                                            <p:strVal val="#ppt_y+.1"/>
                                          </p:val>
                                        </p:tav>
                                        <p:tav tm="100000">
                                          <p:val>
                                            <p:strVal val="#ppt_y"/>
                                          </p:val>
                                        </p:tav>
                                      </p:tavLst>
                                    </p:anim>
                                  </p:childTnLst>
                                </p:cTn>
                              </p:par>
                              <p:par>
                                <p:cTn id="263" presetID="42" presetClass="entr" presetSubtype="0" fill="hold" grpId="0" nodeType="withEffect">
                                  <p:stCondLst>
                                    <p:cond delay="0"/>
                                  </p:stCondLst>
                                  <p:childTnLst>
                                    <p:set>
                                      <p:cBhvr>
                                        <p:cTn id="264" dur="1" fill="hold">
                                          <p:stCondLst>
                                            <p:cond delay="0"/>
                                          </p:stCondLst>
                                        </p:cTn>
                                        <p:tgtEl>
                                          <p:spTgt spid="257"/>
                                        </p:tgtEl>
                                        <p:attrNameLst>
                                          <p:attrName>style.visibility</p:attrName>
                                        </p:attrNameLst>
                                      </p:cBhvr>
                                      <p:to>
                                        <p:strVal val="visible"/>
                                      </p:to>
                                    </p:set>
                                    <p:animEffect transition="in" filter="fade">
                                      <p:cBhvr>
                                        <p:cTn id="265" dur="1000"/>
                                        <p:tgtEl>
                                          <p:spTgt spid="257"/>
                                        </p:tgtEl>
                                      </p:cBhvr>
                                    </p:animEffect>
                                    <p:anim calcmode="lin" valueType="num">
                                      <p:cBhvr>
                                        <p:cTn id="266" dur="1000" fill="hold"/>
                                        <p:tgtEl>
                                          <p:spTgt spid="257"/>
                                        </p:tgtEl>
                                        <p:attrNameLst>
                                          <p:attrName>ppt_x</p:attrName>
                                        </p:attrNameLst>
                                      </p:cBhvr>
                                      <p:tavLst>
                                        <p:tav tm="0">
                                          <p:val>
                                            <p:strVal val="#ppt_x"/>
                                          </p:val>
                                        </p:tav>
                                        <p:tav tm="100000">
                                          <p:val>
                                            <p:strVal val="#ppt_x"/>
                                          </p:val>
                                        </p:tav>
                                      </p:tavLst>
                                    </p:anim>
                                    <p:anim calcmode="lin" valueType="num">
                                      <p:cBhvr>
                                        <p:cTn id="267" dur="1000" fill="hold"/>
                                        <p:tgtEl>
                                          <p:spTgt spid="257"/>
                                        </p:tgtEl>
                                        <p:attrNameLst>
                                          <p:attrName>ppt_y</p:attrName>
                                        </p:attrNameLst>
                                      </p:cBhvr>
                                      <p:tavLst>
                                        <p:tav tm="0">
                                          <p:val>
                                            <p:strVal val="#ppt_y+.1"/>
                                          </p:val>
                                        </p:tav>
                                        <p:tav tm="100000">
                                          <p:val>
                                            <p:strVal val="#ppt_y"/>
                                          </p:val>
                                        </p:tav>
                                      </p:tavLst>
                                    </p:anim>
                                  </p:childTnLst>
                                </p:cTn>
                              </p:par>
                              <p:par>
                                <p:cTn id="268" presetID="42" presetClass="entr" presetSubtype="0" fill="hold" grpId="0" nodeType="withEffect">
                                  <p:stCondLst>
                                    <p:cond delay="0"/>
                                  </p:stCondLst>
                                  <p:childTnLst>
                                    <p:set>
                                      <p:cBhvr>
                                        <p:cTn id="269" dur="1" fill="hold">
                                          <p:stCondLst>
                                            <p:cond delay="0"/>
                                          </p:stCondLst>
                                        </p:cTn>
                                        <p:tgtEl>
                                          <p:spTgt spid="258"/>
                                        </p:tgtEl>
                                        <p:attrNameLst>
                                          <p:attrName>style.visibility</p:attrName>
                                        </p:attrNameLst>
                                      </p:cBhvr>
                                      <p:to>
                                        <p:strVal val="visible"/>
                                      </p:to>
                                    </p:set>
                                    <p:animEffect transition="in" filter="fade">
                                      <p:cBhvr>
                                        <p:cTn id="270" dur="1000"/>
                                        <p:tgtEl>
                                          <p:spTgt spid="258"/>
                                        </p:tgtEl>
                                      </p:cBhvr>
                                    </p:animEffect>
                                    <p:anim calcmode="lin" valueType="num">
                                      <p:cBhvr>
                                        <p:cTn id="271" dur="1000" fill="hold"/>
                                        <p:tgtEl>
                                          <p:spTgt spid="258"/>
                                        </p:tgtEl>
                                        <p:attrNameLst>
                                          <p:attrName>ppt_x</p:attrName>
                                        </p:attrNameLst>
                                      </p:cBhvr>
                                      <p:tavLst>
                                        <p:tav tm="0">
                                          <p:val>
                                            <p:strVal val="#ppt_x"/>
                                          </p:val>
                                        </p:tav>
                                        <p:tav tm="100000">
                                          <p:val>
                                            <p:strVal val="#ppt_x"/>
                                          </p:val>
                                        </p:tav>
                                      </p:tavLst>
                                    </p:anim>
                                    <p:anim calcmode="lin" valueType="num">
                                      <p:cBhvr>
                                        <p:cTn id="272" dur="1000" fill="hold"/>
                                        <p:tgtEl>
                                          <p:spTgt spid="258"/>
                                        </p:tgtEl>
                                        <p:attrNameLst>
                                          <p:attrName>ppt_y</p:attrName>
                                        </p:attrNameLst>
                                      </p:cBhvr>
                                      <p:tavLst>
                                        <p:tav tm="0">
                                          <p:val>
                                            <p:strVal val="#ppt_y+.1"/>
                                          </p:val>
                                        </p:tav>
                                        <p:tav tm="100000">
                                          <p:val>
                                            <p:strVal val="#ppt_y"/>
                                          </p:val>
                                        </p:tav>
                                      </p:tavLst>
                                    </p:anim>
                                  </p:childTnLst>
                                </p:cTn>
                              </p:par>
                              <p:par>
                                <p:cTn id="273" presetID="42" presetClass="entr" presetSubtype="0" fill="hold" grpId="0" nodeType="withEffect">
                                  <p:stCondLst>
                                    <p:cond delay="0"/>
                                  </p:stCondLst>
                                  <p:childTnLst>
                                    <p:set>
                                      <p:cBhvr>
                                        <p:cTn id="274" dur="1" fill="hold">
                                          <p:stCondLst>
                                            <p:cond delay="0"/>
                                          </p:stCondLst>
                                        </p:cTn>
                                        <p:tgtEl>
                                          <p:spTgt spid="259"/>
                                        </p:tgtEl>
                                        <p:attrNameLst>
                                          <p:attrName>style.visibility</p:attrName>
                                        </p:attrNameLst>
                                      </p:cBhvr>
                                      <p:to>
                                        <p:strVal val="visible"/>
                                      </p:to>
                                    </p:set>
                                    <p:animEffect transition="in" filter="fade">
                                      <p:cBhvr>
                                        <p:cTn id="275" dur="1000"/>
                                        <p:tgtEl>
                                          <p:spTgt spid="259"/>
                                        </p:tgtEl>
                                      </p:cBhvr>
                                    </p:animEffect>
                                    <p:anim calcmode="lin" valueType="num">
                                      <p:cBhvr>
                                        <p:cTn id="276" dur="1000" fill="hold"/>
                                        <p:tgtEl>
                                          <p:spTgt spid="259"/>
                                        </p:tgtEl>
                                        <p:attrNameLst>
                                          <p:attrName>ppt_x</p:attrName>
                                        </p:attrNameLst>
                                      </p:cBhvr>
                                      <p:tavLst>
                                        <p:tav tm="0">
                                          <p:val>
                                            <p:strVal val="#ppt_x"/>
                                          </p:val>
                                        </p:tav>
                                        <p:tav tm="100000">
                                          <p:val>
                                            <p:strVal val="#ppt_x"/>
                                          </p:val>
                                        </p:tav>
                                      </p:tavLst>
                                    </p:anim>
                                    <p:anim calcmode="lin" valueType="num">
                                      <p:cBhvr>
                                        <p:cTn id="277" dur="1000" fill="hold"/>
                                        <p:tgtEl>
                                          <p:spTgt spid="259"/>
                                        </p:tgtEl>
                                        <p:attrNameLst>
                                          <p:attrName>ppt_y</p:attrName>
                                        </p:attrNameLst>
                                      </p:cBhvr>
                                      <p:tavLst>
                                        <p:tav tm="0">
                                          <p:val>
                                            <p:strVal val="#ppt_y+.1"/>
                                          </p:val>
                                        </p:tav>
                                        <p:tav tm="100000">
                                          <p:val>
                                            <p:strVal val="#ppt_y"/>
                                          </p:val>
                                        </p:tav>
                                      </p:tavLst>
                                    </p:anim>
                                  </p:childTnLst>
                                </p:cTn>
                              </p:par>
                              <p:par>
                                <p:cTn id="278" presetID="42" presetClass="entr" presetSubtype="0" fill="hold" grpId="0" nodeType="withEffect">
                                  <p:stCondLst>
                                    <p:cond delay="0"/>
                                  </p:stCondLst>
                                  <p:childTnLst>
                                    <p:set>
                                      <p:cBhvr>
                                        <p:cTn id="279" dur="1" fill="hold">
                                          <p:stCondLst>
                                            <p:cond delay="0"/>
                                          </p:stCondLst>
                                        </p:cTn>
                                        <p:tgtEl>
                                          <p:spTgt spid="260"/>
                                        </p:tgtEl>
                                        <p:attrNameLst>
                                          <p:attrName>style.visibility</p:attrName>
                                        </p:attrNameLst>
                                      </p:cBhvr>
                                      <p:to>
                                        <p:strVal val="visible"/>
                                      </p:to>
                                    </p:set>
                                    <p:animEffect transition="in" filter="fade">
                                      <p:cBhvr>
                                        <p:cTn id="280" dur="1000"/>
                                        <p:tgtEl>
                                          <p:spTgt spid="260"/>
                                        </p:tgtEl>
                                      </p:cBhvr>
                                    </p:animEffect>
                                    <p:anim calcmode="lin" valueType="num">
                                      <p:cBhvr>
                                        <p:cTn id="281" dur="1000" fill="hold"/>
                                        <p:tgtEl>
                                          <p:spTgt spid="260"/>
                                        </p:tgtEl>
                                        <p:attrNameLst>
                                          <p:attrName>ppt_x</p:attrName>
                                        </p:attrNameLst>
                                      </p:cBhvr>
                                      <p:tavLst>
                                        <p:tav tm="0">
                                          <p:val>
                                            <p:strVal val="#ppt_x"/>
                                          </p:val>
                                        </p:tav>
                                        <p:tav tm="100000">
                                          <p:val>
                                            <p:strVal val="#ppt_x"/>
                                          </p:val>
                                        </p:tav>
                                      </p:tavLst>
                                    </p:anim>
                                    <p:anim calcmode="lin" valueType="num">
                                      <p:cBhvr>
                                        <p:cTn id="282" dur="1000" fill="hold"/>
                                        <p:tgtEl>
                                          <p:spTgt spid="260"/>
                                        </p:tgtEl>
                                        <p:attrNameLst>
                                          <p:attrName>ppt_y</p:attrName>
                                        </p:attrNameLst>
                                      </p:cBhvr>
                                      <p:tavLst>
                                        <p:tav tm="0">
                                          <p:val>
                                            <p:strVal val="#ppt_y+.1"/>
                                          </p:val>
                                        </p:tav>
                                        <p:tav tm="100000">
                                          <p:val>
                                            <p:strVal val="#ppt_y"/>
                                          </p:val>
                                        </p:tav>
                                      </p:tavLst>
                                    </p:anim>
                                  </p:childTnLst>
                                </p:cTn>
                              </p:par>
                              <p:par>
                                <p:cTn id="283" presetID="42" presetClass="entr" presetSubtype="0" fill="hold" nodeType="withEffect">
                                  <p:stCondLst>
                                    <p:cond delay="0"/>
                                  </p:stCondLst>
                                  <p:childTnLst>
                                    <p:set>
                                      <p:cBhvr>
                                        <p:cTn id="284" dur="1" fill="hold">
                                          <p:stCondLst>
                                            <p:cond delay="0"/>
                                          </p:stCondLst>
                                        </p:cTn>
                                        <p:tgtEl>
                                          <p:spTgt spid="261"/>
                                        </p:tgtEl>
                                        <p:attrNameLst>
                                          <p:attrName>style.visibility</p:attrName>
                                        </p:attrNameLst>
                                      </p:cBhvr>
                                      <p:to>
                                        <p:strVal val="visible"/>
                                      </p:to>
                                    </p:set>
                                    <p:animEffect transition="in" filter="fade">
                                      <p:cBhvr>
                                        <p:cTn id="285" dur="1000"/>
                                        <p:tgtEl>
                                          <p:spTgt spid="261"/>
                                        </p:tgtEl>
                                      </p:cBhvr>
                                    </p:animEffect>
                                    <p:anim calcmode="lin" valueType="num">
                                      <p:cBhvr>
                                        <p:cTn id="286" dur="1000" fill="hold"/>
                                        <p:tgtEl>
                                          <p:spTgt spid="261"/>
                                        </p:tgtEl>
                                        <p:attrNameLst>
                                          <p:attrName>ppt_x</p:attrName>
                                        </p:attrNameLst>
                                      </p:cBhvr>
                                      <p:tavLst>
                                        <p:tav tm="0">
                                          <p:val>
                                            <p:strVal val="#ppt_x"/>
                                          </p:val>
                                        </p:tav>
                                        <p:tav tm="100000">
                                          <p:val>
                                            <p:strVal val="#ppt_x"/>
                                          </p:val>
                                        </p:tav>
                                      </p:tavLst>
                                    </p:anim>
                                    <p:anim calcmode="lin" valueType="num">
                                      <p:cBhvr>
                                        <p:cTn id="287" dur="1000" fill="hold"/>
                                        <p:tgtEl>
                                          <p:spTgt spid="261"/>
                                        </p:tgtEl>
                                        <p:attrNameLst>
                                          <p:attrName>ppt_y</p:attrName>
                                        </p:attrNameLst>
                                      </p:cBhvr>
                                      <p:tavLst>
                                        <p:tav tm="0">
                                          <p:val>
                                            <p:strVal val="#ppt_y+.1"/>
                                          </p:val>
                                        </p:tav>
                                        <p:tav tm="100000">
                                          <p:val>
                                            <p:strVal val="#ppt_y"/>
                                          </p:val>
                                        </p:tav>
                                      </p:tavLst>
                                    </p:anim>
                                  </p:childTnLst>
                                </p:cTn>
                              </p:par>
                            </p:childTnLst>
                          </p:cTn>
                        </p:par>
                      </p:childTnLst>
                    </p:cTn>
                  </p:par>
                  <p:par>
                    <p:cTn id="288" fill="hold">
                      <p:stCondLst>
                        <p:cond delay="indefinite"/>
                      </p:stCondLst>
                      <p:childTnLst>
                        <p:par>
                          <p:cTn id="289" fill="hold">
                            <p:stCondLst>
                              <p:cond delay="0"/>
                            </p:stCondLst>
                            <p:childTnLst>
                              <p:par>
                                <p:cTn id="290" presetID="42" presetClass="entr" presetSubtype="0" fill="hold" nodeType="clickEffect">
                                  <p:stCondLst>
                                    <p:cond delay="0"/>
                                  </p:stCondLst>
                                  <p:childTnLst>
                                    <p:set>
                                      <p:cBhvr>
                                        <p:cTn id="291" dur="1" fill="hold">
                                          <p:stCondLst>
                                            <p:cond delay="0"/>
                                          </p:stCondLst>
                                        </p:cTn>
                                        <p:tgtEl>
                                          <p:spTgt spid="321"/>
                                        </p:tgtEl>
                                        <p:attrNameLst>
                                          <p:attrName>style.visibility</p:attrName>
                                        </p:attrNameLst>
                                      </p:cBhvr>
                                      <p:to>
                                        <p:strVal val="visible"/>
                                      </p:to>
                                    </p:set>
                                    <p:animEffect transition="in" filter="fade">
                                      <p:cBhvr>
                                        <p:cTn id="292" dur="1000"/>
                                        <p:tgtEl>
                                          <p:spTgt spid="321"/>
                                        </p:tgtEl>
                                      </p:cBhvr>
                                    </p:animEffect>
                                    <p:anim calcmode="lin" valueType="num">
                                      <p:cBhvr>
                                        <p:cTn id="293" dur="1000" fill="hold"/>
                                        <p:tgtEl>
                                          <p:spTgt spid="321"/>
                                        </p:tgtEl>
                                        <p:attrNameLst>
                                          <p:attrName>ppt_x</p:attrName>
                                        </p:attrNameLst>
                                      </p:cBhvr>
                                      <p:tavLst>
                                        <p:tav tm="0">
                                          <p:val>
                                            <p:strVal val="#ppt_x"/>
                                          </p:val>
                                        </p:tav>
                                        <p:tav tm="100000">
                                          <p:val>
                                            <p:strVal val="#ppt_x"/>
                                          </p:val>
                                        </p:tav>
                                      </p:tavLst>
                                    </p:anim>
                                    <p:anim calcmode="lin" valueType="num">
                                      <p:cBhvr>
                                        <p:cTn id="294" dur="1000" fill="hold"/>
                                        <p:tgtEl>
                                          <p:spTgt spid="321"/>
                                        </p:tgtEl>
                                        <p:attrNameLst>
                                          <p:attrName>ppt_y</p:attrName>
                                        </p:attrNameLst>
                                      </p:cBhvr>
                                      <p:tavLst>
                                        <p:tav tm="0">
                                          <p:val>
                                            <p:strVal val="#ppt_y+.1"/>
                                          </p:val>
                                        </p:tav>
                                        <p:tav tm="100000">
                                          <p:val>
                                            <p:strVal val="#ppt_y"/>
                                          </p:val>
                                        </p:tav>
                                      </p:tavLst>
                                    </p:anim>
                                  </p:childTnLst>
                                </p:cTn>
                              </p:par>
                            </p:childTnLst>
                          </p:cTn>
                        </p:par>
                        <p:par>
                          <p:cTn id="295" fill="hold">
                            <p:stCondLst>
                              <p:cond delay="1000"/>
                            </p:stCondLst>
                            <p:childTnLst>
                              <p:par>
                                <p:cTn id="296" presetID="42" presetClass="entr" presetSubtype="0" fill="hold" nodeType="afterEffect">
                                  <p:stCondLst>
                                    <p:cond delay="0"/>
                                  </p:stCondLst>
                                  <p:childTnLst>
                                    <p:set>
                                      <p:cBhvr>
                                        <p:cTn id="297" dur="1" fill="hold">
                                          <p:stCondLst>
                                            <p:cond delay="0"/>
                                          </p:stCondLst>
                                        </p:cTn>
                                        <p:tgtEl>
                                          <p:spTgt spid="301"/>
                                        </p:tgtEl>
                                        <p:attrNameLst>
                                          <p:attrName>style.visibility</p:attrName>
                                        </p:attrNameLst>
                                      </p:cBhvr>
                                      <p:to>
                                        <p:strVal val="visible"/>
                                      </p:to>
                                    </p:set>
                                    <p:animEffect transition="in" filter="fade">
                                      <p:cBhvr>
                                        <p:cTn id="298" dur="1000"/>
                                        <p:tgtEl>
                                          <p:spTgt spid="301"/>
                                        </p:tgtEl>
                                      </p:cBhvr>
                                    </p:animEffect>
                                    <p:anim calcmode="lin" valueType="num">
                                      <p:cBhvr>
                                        <p:cTn id="299" dur="1000" fill="hold"/>
                                        <p:tgtEl>
                                          <p:spTgt spid="301"/>
                                        </p:tgtEl>
                                        <p:attrNameLst>
                                          <p:attrName>ppt_x</p:attrName>
                                        </p:attrNameLst>
                                      </p:cBhvr>
                                      <p:tavLst>
                                        <p:tav tm="0">
                                          <p:val>
                                            <p:strVal val="#ppt_x"/>
                                          </p:val>
                                        </p:tav>
                                        <p:tav tm="100000">
                                          <p:val>
                                            <p:strVal val="#ppt_x"/>
                                          </p:val>
                                        </p:tav>
                                      </p:tavLst>
                                    </p:anim>
                                    <p:anim calcmode="lin" valueType="num">
                                      <p:cBhvr>
                                        <p:cTn id="300" dur="1000" fill="hold"/>
                                        <p:tgtEl>
                                          <p:spTgt spid="301"/>
                                        </p:tgtEl>
                                        <p:attrNameLst>
                                          <p:attrName>ppt_y</p:attrName>
                                        </p:attrNameLst>
                                      </p:cBhvr>
                                      <p:tavLst>
                                        <p:tav tm="0">
                                          <p:val>
                                            <p:strVal val="#ppt_y+.1"/>
                                          </p:val>
                                        </p:tav>
                                        <p:tav tm="100000">
                                          <p:val>
                                            <p:strVal val="#ppt_y"/>
                                          </p:val>
                                        </p:tav>
                                      </p:tavLst>
                                    </p:anim>
                                  </p:childTnLst>
                                </p:cTn>
                              </p:par>
                            </p:childTnLst>
                          </p:cTn>
                        </p:par>
                        <p:par>
                          <p:cTn id="301" fill="hold">
                            <p:stCondLst>
                              <p:cond delay="2000"/>
                            </p:stCondLst>
                            <p:childTnLst>
                              <p:par>
                                <p:cTn id="302" presetID="42" presetClass="entr" presetSubtype="0" fill="hold" nodeType="afterEffect">
                                  <p:stCondLst>
                                    <p:cond delay="0"/>
                                  </p:stCondLst>
                                  <p:childTnLst>
                                    <p:set>
                                      <p:cBhvr>
                                        <p:cTn id="303" dur="1" fill="hold">
                                          <p:stCondLst>
                                            <p:cond delay="0"/>
                                          </p:stCondLst>
                                        </p:cTn>
                                        <p:tgtEl>
                                          <p:spTgt spid="306"/>
                                        </p:tgtEl>
                                        <p:attrNameLst>
                                          <p:attrName>style.visibility</p:attrName>
                                        </p:attrNameLst>
                                      </p:cBhvr>
                                      <p:to>
                                        <p:strVal val="visible"/>
                                      </p:to>
                                    </p:set>
                                    <p:animEffect transition="in" filter="fade">
                                      <p:cBhvr>
                                        <p:cTn id="304" dur="1000"/>
                                        <p:tgtEl>
                                          <p:spTgt spid="306"/>
                                        </p:tgtEl>
                                      </p:cBhvr>
                                    </p:animEffect>
                                    <p:anim calcmode="lin" valueType="num">
                                      <p:cBhvr>
                                        <p:cTn id="305" dur="1000" fill="hold"/>
                                        <p:tgtEl>
                                          <p:spTgt spid="306"/>
                                        </p:tgtEl>
                                        <p:attrNameLst>
                                          <p:attrName>ppt_x</p:attrName>
                                        </p:attrNameLst>
                                      </p:cBhvr>
                                      <p:tavLst>
                                        <p:tav tm="0">
                                          <p:val>
                                            <p:strVal val="#ppt_x"/>
                                          </p:val>
                                        </p:tav>
                                        <p:tav tm="100000">
                                          <p:val>
                                            <p:strVal val="#ppt_x"/>
                                          </p:val>
                                        </p:tav>
                                      </p:tavLst>
                                    </p:anim>
                                    <p:anim calcmode="lin" valueType="num">
                                      <p:cBhvr>
                                        <p:cTn id="306" dur="1000" fill="hold"/>
                                        <p:tgtEl>
                                          <p:spTgt spid="306"/>
                                        </p:tgtEl>
                                        <p:attrNameLst>
                                          <p:attrName>ppt_y</p:attrName>
                                        </p:attrNameLst>
                                      </p:cBhvr>
                                      <p:tavLst>
                                        <p:tav tm="0">
                                          <p:val>
                                            <p:strVal val="#ppt_y+.1"/>
                                          </p:val>
                                        </p:tav>
                                        <p:tav tm="100000">
                                          <p:val>
                                            <p:strVal val="#ppt_y"/>
                                          </p:val>
                                        </p:tav>
                                      </p:tavLst>
                                    </p:anim>
                                  </p:childTnLst>
                                </p:cTn>
                              </p:par>
                            </p:childTnLst>
                          </p:cTn>
                        </p:par>
                        <p:par>
                          <p:cTn id="307" fill="hold">
                            <p:stCondLst>
                              <p:cond delay="3000"/>
                            </p:stCondLst>
                            <p:childTnLst>
                              <p:par>
                                <p:cTn id="308" presetID="42" presetClass="entr" presetSubtype="0" fill="hold" nodeType="afterEffect">
                                  <p:stCondLst>
                                    <p:cond delay="0"/>
                                  </p:stCondLst>
                                  <p:childTnLst>
                                    <p:set>
                                      <p:cBhvr>
                                        <p:cTn id="309" dur="1" fill="hold">
                                          <p:stCondLst>
                                            <p:cond delay="0"/>
                                          </p:stCondLst>
                                        </p:cTn>
                                        <p:tgtEl>
                                          <p:spTgt spid="311"/>
                                        </p:tgtEl>
                                        <p:attrNameLst>
                                          <p:attrName>style.visibility</p:attrName>
                                        </p:attrNameLst>
                                      </p:cBhvr>
                                      <p:to>
                                        <p:strVal val="visible"/>
                                      </p:to>
                                    </p:set>
                                    <p:animEffect transition="in" filter="fade">
                                      <p:cBhvr>
                                        <p:cTn id="310" dur="1000"/>
                                        <p:tgtEl>
                                          <p:spTgt spid="311"/>
                                        </p:tgtEl>
                                      </p:cBhvr>
                                    </p:animEffect>
                                    <p:anim calcmode="lin" valueType="num">
                                      <p:cBhvr>
                                        <p:cTn id="311" dur="1000" fill="hold"/>
                                        <p:tgtEl>
                                          <p:spTgt spid="311"/>
                                        </p:tgtEl>
                                        <p:attrNameLst>
                                          <p:attrName>ppt_x</p:attrName>
                                        </p:attrNameLst>
                                      </p:cBhvr>
                                      <p:tavLst>
                                        <p:tav tm="0">
                                          <p:val>
                                            <p:strVal val="#ppt_x"/>
                                          </p:val>
                                        </p:tav>
                                        <p:tav tm="100000">
                                          <p:val>
                                            <p:strVal val="#ppt_x"/>
                                          </p:val>
                                        </p:tav>
                                      </p:tavLst>
                                    </p:anim>
                                    <p:anim calcmode="lin" valueType="num">
                                      <p:cBhvr>
                                        <p:cTn id="312" dur="1000" fill="hold"/>
                                        <p:tgtEl>
                                          <p:spTgt spid="311"/>
                                        </p:tgtEl>
                                        <p:attrNameLst>
                                          <p:attrName>ppt_y</p:attrName>
                                        </p:attrNameLst>
                                      </p:cBhvr>
                                      <p:tavLst>
                                        <p:tav tm="0">
                                          <p:val>
                                            <p:strVal val="#ppt_y+.1"/>
                                          </p:val>
                                        </p:tav>
                                        <p:tav tm="100000">
                                          <p:val>
                                            <p:strVal val="#ppt_y"/>
                                          </p:val>
                                        </p:tav>
                                      </p:tavLst>
                                    </p:anim>
                                  </p:childTnLst>
                                </p:cTn>
                              </p:par>
                            </p:childTnLst>
                          </p:cTn>
                        </p:par>
                        <p:par>
                          <p:cTn id="313" fill="hold">
                            <p:stCondLst>
                              <p:cond delay="4000"/>
                            </p:stCondLst>
                            <p:childTnLst>
                              <p:par>
                                <p:cTn id="314" presetID="42" presetClass="entr" presetSubtype="0" fill="hold" nodeType="afterEffect">
                                  <p:stCondLst>
                                    <p:cond delay="0"/>
                                  </p:stCondLst>
                                  <p:childTnLst>
                                    <p:set>
                                      <p:cBhvr>
                                        <p:cTn id="315" dur="1" fill="hold">
                                          <p:stCondLst>
                                            <p:cond delay="0"/>
                                          </p:stCondLst>
                                        </p:cTn>
                                        <p:tgtEl>
                                          <p:spTgt spid="316"/>
                                        </p:tgtEl>
                                        <p:attrNameLst>
                                          <p:attrName>style.visibility</p:attrName>
                                        </p:attrNameLst>
                                      </p:cBhvr>
                                      <p:to>
                                        <p:strVal val="visible"/>
                                      </p:to>
                                    </p:set>
                                    <p:animEffect transition="in" filter="fade">
                                      <p:cBhvr>
                                        <p:cTn id="316" dur="1000"/>
                                        <p:tgtEl>
                                          <p:spTgt spid="316"/>
                                        </p:tgtEl>
                                      </p:cBhvr>
                                    </p:animEffect>
                                    <p:anim calcmode="lin" valueType="num">
                                      <p:cBhvr>
                                        <p:cTn id="317" dur="1000" fill="hold"/>
                                        <p:tgtEl>
                                          <p:spTgt spid="316"/>
                                        </p:tgtEl>
                                        <p:attrNameLst>
                                          <p:attrName>ppt_x</p:attrName>
                                        </p:attrNameLst>
                                      </p:cBhvr>
                                      <p:tavLst>
                                        <p:tav tm="0">
                                          <p:val>
                                            <p:strVal val="#ppt_x"/>
                                          </p:val>
                                        </p:tav>
                                        <p:tav tm="100000">
                                          <p:val>
                                            <p:strVal val="#ppt_x"/>
                                          </p:val>
                                        </p:tav>
                                      </p:tavLst>
                                    </p:anim>
                                    <p:anim calcmode="lin" valueType="num">
                                      <p:cBhvr>
                                        <p:cTn id="318" dur="1000" fill="hold"/>
                                        <p:tgtEl>
                                          <p:spTgt spid="3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4" grpId="0" animBg="1"/>
      <p:bldP spid="213" grpId="0" animBg="1"/>
      <p:bldP spid="214" grpId="0" animBg="1"/>
      <p:bldP spid="215" grpId="0" animBg="1"/>
      <p:bldP spid="216" grpId="0" animBg="1"/>
      <p:bldP spid="217" grpId="0" animBg="1"/>
      <p:bldP spid="218" grpId="0" animBg="1"/>
      <p:bldP spid="219" grpId="0" animBg="1"/>
      <p:bldP spid="220" grpId="0" animBg="1"/>
      <p:bldP spid="221" grpId="0" animBg="1"/>
      <p:bldP spid="222" grpId="0" animBg="1"/>
      <p:bldP spid="223" grpId="0" animBg="1"/>
      <p:bldP spid="224" grpId="0" animBg="1"/>
      <p:bldP spid="225" grpId="0" animBg="1"/>
      <p:bldP spid="226" grpId="0" animBg="1"/>
      <p:bldP spid="227" grpId="0" animBg="1"/>
      <p:bldP spid="228" grpId="0" animBg="1"/>
      <p:bldP spid="229" grpId="0" animBg="1"/>
      <p:bldP spid="230" grpId="0" animBg="1"/>
      <p:bldP spid="231"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animBg="1"/>
      <p:bldP spid="243" grpId="0" animBg="1"/>
      <p:bldP spid="244" grpId="0" animBg="1"/>
      <p:bldP spid="245" grpId="0" animBg="1"/>
      <p:bldP spid="246" grpId="0" animBg="1"/>
      <p:bldP spid="247" grpId="0" animBg="1"/>
      <p:bldP spid="248" grpId="0" animBg="1"/>
      <p:bldP spid="249" grpId="0" animBg="1"/>
      <p:bldP spid="250" grpId="0" animBg="1"/>
      <p:bldP spid="251" grpId="0" animBg="1"/>
      <p:bldP spid="252" grpId="0" animBg="1"/>
      <p:bldP spid="253" grpId="0" animBg="1"/>
      <p:bldP spid="254" grpId="0" animBg="1"/>
      <p:bldP spid="255" grpId="0" animBg="1"/>
      <p:bldP spid="256" grpId="0" animBg="1"/>
      <p:bldP spid="257" grpId="0" animBg="1"/>
      <p:bldP spid="258" grpId="0" animBg="1"/>
      <p:bldP spid="259" grpId="0" animBg="1"/>
      <p:bldP spid="26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74F4F60F-B146-4F95-8A7B-E803FB0C11B2}"/>
              </a:ext>
            </a:extLst>
          </p:cNvPr>
          <p:cNvPicPr>
            <a:picLocks noChangeAspect="1"/>
          </p:cNvPicPr>
          <p:nvPr/>
        </p:nvPicPr>
        <p:blipFill>
          <a:blip r:embed="rId2"/>
          <a:stretch>
            <a:fillRect/>
          </a:stretch>
        </p:blipFill>
        <p:spPr>
          <a:xfrm>
            <a:off x="0" y="0"/>
            <a:ext cx="12192000" cy="6857999"/>
          </a:xfrm>
          <a:prstGeom prst="rect">
            <a:avLst/>
          </a:prstGeom>
        </p:spPr>
      </p:pic>
      <p:sp>
        <p:nvSpPr>
          <p:cNvPr id="278" name="Rectangle 25">
            <a:extLst>
              <a:ext uri="{FF2B5EF4-FFF2-40B4-BE49-F238E27FC236}">
                <a16:creationId xmlns:a16="http://schemas.microsoft.com/office/drawing/2014/main" id="{BC8671D4-EB0D-4E47-9C2F-7713105055B9}"/>
              </a:ext>
            </a:extLst>
          </p:cNvPr>
          <p:cNvSpPr/>
          <p:nvPr/>
        </p:nvSpPr>
        <p:spPr>
          <a:xfrm>
            <a:off x="7367850" y="2674427"/>
            <a:ext cx="1650665" cy="465019"/>
          </a:xfrm>
          <a:prstGeom prst="rect">
            <a:avLst/>
          </a:prstGeom>
        </p:spPr>
        <p:txBody>
          <a:bodyPr vert="horz" lIns="91440" tIns="45720" rIns="91440" bIns="45720" rtlCol="0" anchor="b">
            <a:noAutofit/>
          </a:bodyPr>
          <a:lstStyle/>
          <a:p>
            <a:pPr>
              <a:lnSpc>
                <a:spcPts val="4000"/>
              </a:lnSpc>
              <a:spcBef>
                <a:spcPct val="0"/>
              </a:spcBef>
            </a:pPr>
            <a:r>
              <a:rPr lang="zh-CN" altLang="en-US" sz="2400" spc="-150" dirty="0">
                <a:solidFill>
                  <a:srgbClr val="42E8E0"/>
                </a:solidFill>
                <a:effectLst>
                  <a:outerShdw blurRad="38100" dist="38100" dir="2700000" algn="tl">
                    <a:srgbClr val="000000">
                      <a:alpha val="43137"/>
                    </a:srgbClr>
                  </a:outerShdw>
                </a:effectLst>
                <a:latin typeface="OPPOSans M" panose="00020600040101010101" pitchFamily="18" charset="-122"/>
                <a:cs typeface="OPPOSans M" panose="00020600040101010101" pitchFamily="18" charset="-122"/>
              </a:rPr>
              <a:t>输入标题</a:t>
            </a:r>
            <a:endParaRPr lang="en-US" sz="2400" spc="-150" dirty="0">
              <a:solidFill>
                <a:srgbClr val="42E8E0"/>
              </a:solidFill>
              <a:effectLst>
                <a:outerShdw blurRad="38100" dist="38100" dir="2700000" algn="tl">
                  <a:srgbClr val="000000">
                    <a:alpha val="43137"/>
                  </a:srgbClr>
                </a:outerShdw>
              </a:effectLst>
              <a:latin typeface="OPPOSans M" panose="00020600040101010101" pitchFamily="18" charset="-122"/>
              <a:cs typeface="OPPOSans M" panose="00020600040101010101" pitchFamily="18" charset="-122"/>
            </a:endParaRPr>
          </a:p>
        </p:txBody>
      </p:sp>
      <p:sp>
        <p:nvSpPr>
          <p:cNvPr id="3" name="标题 1">
            <a:extLst>
              <a:ext uri="{FF2B5EF4-FFF2-40B4-BE49-F238E27FC236}">
                <a16:creationId xmlns:a16="http://schemas.microsoft.com/office/drawing/2014/main" id="{50D06DE3-55B2-4338-889C-896842A27671}"/>
              </a:ext>
            </a:extLst>
          </p:cNvPr>
          <p:cNvSpPr txBox="1">
            <a:spLocks/>
          </p:cNvSpPr>
          <p:nvPr/>
        </p:nvSpPr>
        <p:spPr>
          <a:xfrm>
            <a:off x="4289969" y="467604"/>
            <a:ext cx="3612063" cy="5006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dist">
              <a:lnSpc>
                <a:spcPts val="4000"/>
              </a:lnSpc>
            </a:pPr>
            <a:r>
              <a:rPr lang="zh-CN" altLang="en-US" sz="2800" b="1" spc="-15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请输入您的题目</a:t>
            </a:r>
            <a:endParaRPr lang="zh-CN" altLang="en-US" sz="2800" b="1"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4" name="组合 3">
            <a:extLst>
              <a:ext uri="{FF2B5EF4-FFF2-40B4-BE49-F238E27FC236}">
                <a16:creationId xmlns:a16="http://schemas.microsoft.com/office/drawing/2014/main" id="{05D52841-C132-4D76-A07A-7419A3B4145E}"/>
              </a:ext>
            </a:extLst>
          </p:cNvPr>
          <p:cNvGrpSpPr/>
          <p:nvPr/>
        </p:nvGrpSpPr>
        <p:grpSpPr>
          <a:xfrm>
            <a:off x="843749" y="372164"/>
            <a:ext cx="10504502" cy="451615"/>
            <a:chOff x="843749" y="372164"/>
            <a:chExt cx="10504502" cy="451615"/>
          </a:xfrm>
          <a:solidFill>
            <a:srgbClr val="42E8E0"/>
          </a:solidFill>
        </p:grpSpPr>
        <p:grpSp>
          <p:nvGrpSpPr>
            <p:cNvPr id="5" name="组合 4">
              <a:extLst>
                <a:ext uri="{FF2B5EF4-FFF2-40B4-BE49-F238E27FC236}">
                  <a16:creationId xmlns:a16="http://schemas.microsoft.com/office/drawing/2014/main" id="{AA9F7A0E-AF4F-43C7-AA32-80E820E6FC41}"/>
                </a:ext>
              </a:extLst>
            </p:cNvPr>
            <p:cNvGrpSpPr/>
            <p:nvPr/>
          </p:nvGrpSpPr>
          <p:grpSpPr>
            <a:xfrm>
              <a:off x="3599945" y="372164"/>
              <a:ext cx="4992111" cy="175443"/>
              <a:chOff x="3601435" y="372164"/>
              <a:chExt cx="4992111" cy="175443"/>
            </a:xfrm>
            <a:grpFill/>
          </p:grpSpPr>
          <p:cxnSp>
            <p:nvCxnSpPr>
              <p:cNvPr id="19" name="直接连接符 18">
                <a:extLst>
                  <a:ext uri="{FF2B5EF4-FFF2-40B4-BE49-F238E27FC236}">
                    <a16:creationId xmlns:a16="http://schemas.microsoft.com/office/drawing/2014/main" id="{AFDFA6DF-B00C-46A3-BE9A-47DAE9200AF6}"/>
                  </a:ext>
                </a:extLst>
              </p:cNvPr>
              <p:cNvCxnSpPr/>
              <p:nvPr/>
            </p:nvCxnSpPr>
            <p:spPr>
              <a:xfrm>
                <a:off x="3717185" y="372164"/>
                <a:ext cx="4757630" cy="0"/>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a:extLst>
                  <a:ext uri="{FF2B5EF4-FFF2-40B4-BE49-F238E27FC236}">
                    <a16:creationId xmlns:a16="http://schemas.microsoft.com/office/drawing/2014/main" id="{27F4CB23-2E56-4235-82CC-71EB117BAC60}"/>
                  </a:ext>
                </a:extLst>
              </p:cNvPr>
              <p:cNvCxnSpPr>
                <a:cxnSpLocks/>
              </p:cNvCxnSpPr>
              <p:nvPr/>
            </p:nvCxnSpPr>
            <p:spPr>
              <a:xfrm>
                <a:off x="8480776"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a:extLst>
                  <a:ext uri="{FF2B5EF4-FFF2-40B4-BE49-F238E27FC236}">
                    <a16:creationId xmlns:a16="http://schemas.microsoft.com/office/drawing/2014/main" id="{D2FF34D9-EED5-465D-80FD-895AF6704943}"/>
                  </a:ext>
                </a:extLst>
              </p:cNvPr>
              <p:cNvCxnSpPr>
                <a:cxnSpLocks/>
              </p:cNvCxnSpPr>
              <p:nvPr/>
            </p:nvCxnSpPr>
            <p:spPr>
              <a:xfrm flipH="1">
                <a:off x="3601435"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a:extLst>
                <a:ext uri="{FF2B5EF4-FFF2-40B4-BE49-F238E27FC236}">
                  <a16:creationId xmlns:a16="http://schemas.microsoft.com/office/drawing/2014/main" id="{E74D09C4-AF73-4472-A0D6-98D773C181DB}"/>
                </a:ext>
              </a:extLst>
            </p:cNvPr>
            <p:cNvGrpSpPr/>
            <p:nvPr/>
          </p:nvGrpSpPr>
          <p:grpSpPr>
            <a:xfrm>
              <a:off x="843749" y="672374"/>
              <a:ext cx="10504502" cy="151405"/>
              <a:chOff x="855897" y="672374"/>
              <a:chExt cx="10504502" cy="151405"/>
            </a:xfrm>
            <a:grpFill/>
          </p:grpSpPr>
          <p:grpSp>
            <p:nvGrpSpPr>
              <p:cNvPr id="7" name="组合 6">
                <a:extLst>
                  <a:ext uri="{FF2B5EF4-FFF2-40B4-BE49-F238E27FC236}">
                    <a16:creationId xmlns:a16="http://schemas.microsoft.com/office/drawing/2014/main" id="{0EB8E0B1-AB76-4244-B0C2-5992DB3D067A}"/>
                  </a:ext>
                </a:extLst>
              </p:cNvPr>
              <p:cNvGrpSpPr/>
              <p:nvPr/>
            </p:nvGrpSpPr>
            <p:grpSpPr>
              <a:xfrm>
                <a:off x="855897" y="672374"/>
                <a:ext cx="2744048" cy="151405"/>
                <a:chOff x="873760" y="672374"/>
                <a:chExt cx="2744048" cy="151405"/>
              </a:xfrm>
              <a:grpFill/>
            </p:grpSpPr>
            <p:sp>
              <p:nvSpPr>
                <p:cNvPr id="14" name="平行四边形 13">
                  <a:extLst>
                    <a:ext uri="{FF2B5EF4-FFF2-40B4-BE49-F238E27FC236}">
                      <a16:creationId xmlns:a16="http://schemas.microsoft.com/office/drawing/2014/main" id="{61638ECC-47E8-4F78-8F92-5AC682C78206}"/>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5" name="平行四边形 14">
                  <a:extLst>
                    <a:ext uri="{FF2B5EF4-FFF2-40B4-BE49-F238E27FC236}">
                      <a16:creationId xmlns:a16="http://schemas.microsoft.com/office/drawing/2014/main" id="{03401979-A0A6-4F58-909E-00AF6B51261F}"/>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 name="平行四边形 15">
                  <a:extLst>
                    <a:ext uri="{FF2B5EF4-FFF2-40B4-BE49-F238E27FC236}">
                      <a16:creationId xmlns:a16="http://schemas.microsoft.com/office/drawing/2014/main" id="{26A10183-24BD-44FF-BB3A-4481EF43886A}"/>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 name="平行四边形 16">
                  <a:extLst>
                    <a:ext uri="{FF2B5EF4-FFF2-40B4-BE49-F238E27FC236}">
                      <a16:creationId xmlns:a16="http://schemas.microsoft.com/office/drawing/2014/main" id="{FFD36E6E-FD00-4F43-94E7-B08E751332D9}"/>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8" name="直接连接符 17">
                  <a:extLst>
                    <a:ext uri="{FF2B5EF4-FFF2-40B4-BE49-F238E27FC236}">
                      <a16:creationId xmlns:a16="http://schemas.microsoft.com/office/drawing/2014/main" id="{618C2FA3-030C-4ECE-B810-8039E3D9C611}"/>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F5D6FE3D-E8EB-4040-B243-5226C7ECA4EE}"/>
                  </a:ext>
                </a:extLst>
              </p:cNvPr>
              <p:cNvGrpSpPr/>
              <p:nvPr/>
            </p:nvGrpSpPr>
            <p:grpSpPr>
              <a:xfrm flipH="1">
                <a:off x="8616351" y="672374"/>
                <a:ext cx="2744048" cy="151405"/>
                <a:chOff x="873760" y="672374"/>
                <a:chExt cx="2744048" cy="151405"/>
              </a:xfrm>
              <a:grpFill/>
            </p:grpSpPr>
            <p:sp>
              <p:nvSpPr>
                <p:cNvPr id="9" name="平行四边形 8">
                  <a:extLst>
                    <a:ext uri="{FF2B5EF4-FFF2-40B4-BE49-F238E27FC236}">
                      <a16:creationId xmlns:a16="http://schemas.microsoft.com/office/drawing/2014/main" id="{54472874-A2C2-4FBD-80EE-1CC188338ED7}"/>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 name="平行四边形 9">
                  <a:extLst>
                    <a:ext uri="{FF2B5EF4-FFF2-40B4-BE49-F238E27FC236}">
                      <a16:creationId xmlns:a16="http://schemas.microsoft.com/office/drawing/2014/main" id="{DFF4F375-D063-488D-999B-DECE4EEABC42}"/>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1" name="平行四边形 10">
                  <a:extLst>
                    <a:ext uri="{FF2B5EF4-FFF2-40B4-BE49-F238E27FC236}">
                      <a16:creationId xmlns:a16="http://schemas.microsoft.com/office/drawing/2014/main" id="{90191924-4FCF-4EFF-A253-CF864CC34B30}"/>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 name="平行四边形 11">
                  <a:extLst>
                    <a:ext uri="{FF2B5EF4-FFF2-40B4-BE49-F238E27FC236}">
                      <a16:creationId xmlns:a16="http://schemas.microsoft.com/office/drawing/2014/main" id="{158F620A-05F3-4DF2-803A-77C74F12D1B8}"/>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3" name="直接连接符 12">
                  <a:extLst>
                    <a:ext uri="{FF2B5EF4-FFF2-40B4-BE49-F238E27FC236}">
                      <a16:creationId xmlns:a16="http://schemas.microsoft.com/office/drawing/2014/main" id="{A6B6416D-B90D-4766-97C5-B1916EF05EE0}"/>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grpSp>
      <p:grpSp>
        <p:nvGrpSpPr>
          <p:cNvPr id="152" name="组合 151">
            <a:extLst>
              <a:ext uri="{FF2B5EF4-FFF2-40B4-BE49-F238E27FC236}">
                <a16:creationId xmlns:a16="http://schemas.microsoft.com/office/drawing/2014/main" id="{7ADA337F-3266-4ADC-8B3B-752B908DCCE9}"/>
              </a:ext>
            </a:extLst>
          </p:cNvPr>
          <p:cNvGrpSpPr/>
          <p:nvPr/>
        </p:nvGrpSpPr>
        <p:grpSpPr>
          <a:xfrm>
            <a:off x="951593" y="2087111"/>
            <a:ext cx="5657850" cy="3184525"/>
            <a:chOff x="940707" y="1891166"/>
            <a:chExt cx="5657850" cy="3184525"/>
          </a:xfrm>
          <a:scene3d>
            <a:camera prst="perspectiveRight"/>
            <a:lightRig rig="threePt" dir="t"/>
          </a:scene3d>
        </p:grpSpPr>
        <p:sp>
          <p:nvSpPr>
            <p:cNvPr id="153" name="矩形: 圆角 152">
              <a:extLst>
                <a:ext uri="{FF2B5EF4-FFF2-40B4-BE49-F238E27FC236}">
                  <a16:creationId xmlns:a16="http://schemas.microsoft.com/office/drawing/2014/main" id="{C9C6CBCC-B67E-470D-A6C6-B2673E157B7B}"/>
                </a:ext>
              </a:extLst>
            </p:cNvPr>
            <p:cNvSpPr/>
            <p:nvPr/>
          </p:nvSpPr>
          <p:spPr>
            <a:xfrm>
              <a:off x="968827" y="1915885"/>
              <a:ext cx="5616000" cy="3132000"/>
            </a:xfrm>
            <a:prstGeom prst="roundRect">
              <a:avLst>
                <a:gd name="adj" fmla="val 0"/>
              </a:avLst>
            </a:prstGeom>
            <a:solidFill>
              <a:srgbClr val="288FA1">
                <a:alpha val="3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nvGrpSpPr>
            <p:cNvPr id="154" name="组合 153">
              <a:extLst>
                <a:ext uri="{FF2B5EF4-FFF2-40B4-BE49-F238E27FC236}">
                  <a16:creationId xmlns:a16="http://schemas.microsoft.com/office/drawing/2014/main" id="{43882F3C-1284-434C-A393-2B1117EBF895}"/>
                </a:ext>
              </a:extLst>
            </p:cNvPr>
            <p:cNvGrpSpPr/>
            <p:nvPr/>
          </p:nvGrpSpPr>
          <p:grpSpPr>
            <a:xfrm>
              <a:off x="940707" y="1891166"/>
              <a:ext cx="5657850" cy="3184525"/>
              <a:chOff x="-1516007" y="6438900"/>
              <a:chExt cx="9496425" cy="3886201"/>
            </a:xfrm>
            <a:solidFill>
              <a:srgbClr val="54F9FD"/>
            </a:solidFill>
          </p:grpSpPr>
          <p:sp>
            <p:nvSpPr>
              <p:cNvPr id="155" name="Freeform 4209">
                <a:extLst>
                  <a:ext uri="{FF2B5EF4-FFF2-40B4-BE49-F238E27FC236}">
                    <a16:creationId xmlns:a16="http://schemas.microsoft.com/office/drawing/2014/main" id="{8AD352E1-BD50-462B-811B-FAE26C11B62B}"/>
                  </a:ext>
                </a:extLst>
              </p:cNvPr>
              <p:cNvSpPr>
                <a:spLocks/>
              </p:cNvSpPr>
              <p:nvPr/>
            </p:nvSpPr>
            <p:spPr bwMode="auto">
              <a:xfrm>
                <a:off x="-1516007" y="9747250"/>
                <a:ext cx="4749800" cy="577850"/>
              </a:xfrm>
              <a:custGeom>
                <a:avLst/>
                <a:gdLst>
                  <a:gd name="T0" fmla="*/ 1081 w 1081"/>
                  <a:gd name="T1" fmla="*/ 131 h 131"/>
                  <a:gd name="T2" fmla="*/ 35 w 1081"/>
                  <a:gd name="T3" fmla="*/ 131 h 131"/>
                  <a:gd name="T4" fmla="*/ 0 w 1081"/>
                  <a:gd name="T5" fmla="*/ 97 h 131"/>
                  <a:gd name="T6" fmla="*/ 0 w 1081"/>
                  <a:gd name="T7" fmla="*/ 0 h 131"/>
                  <a:gd name="T8" fmla="*/ 2 w 1081"/>
                  <a:gd name="T9" fmla="*/ 0 h 131"/>
                  <a:gd name="T10" fmla="*/ 2 w 1081"/>
                  <a:gd name="T11" fmla="*/ 97 h 131"/>
                  <a:gd name="T12" fmla="*/ 35 w 1081"/>
                  <a:gd name="T13" fmla="*/ 130 h 131"/>
                  <a:gd name="T14" fmla="*/ 1081 w 1081"/>
                  <a:gd name="T15" fmla="*/ 130 h 131"/>
                  <a:gd name="T16" fmla="*/ 1081 w 1081"/>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1" h="131">
                    <a:moveTo>
                      <a:pt x="1081" y="131"/>
                    </a:moveTo>
                    <a:cubicBezTo>
                      <a:pt x="35" y="131"/>
                      <a:pt x="35" y="131"/>
                      <a:pt x="35" y="131"/>
                    </a:cubicBezTo>
                    <a:cubicBezTo>
                      <a:pt x="16" y="131"/>
                      <a:pt x="0" y="116"/>
                      <a:pt x="0" y="97"/>
                    </a:cubicBezTo>
                    <a:cubicBezTo>
                      <a:pt x="0" y="0"/>
                      <a:pt x="0" y="0"/>
                      <a:pt x="0" y="0"/>
                    </a:cubicBezTo>
                    <a:cubicBezTo>
                      <a:pt x="2" y="0"/>
                      <a:pt x="2" y="0"/>
                      <a:pt x="2" y="0"/>
                    </a:cubicBezTo>
                    <a:cubicBezTo>
                      <a:pt x="2" y="97"/>
                      <a:pt x="2" y="97"/>
                      <a:pt x="2" y="97"/>
                    </a:cubicBezTo>
                    <a:cubicBezTo>
                      <a:pt x="2" y="115"/>
                      <a:pt x="17" y="130"/>
                      <a:pt x="35" y="130"/>
                    </a:cubicBezTo>
                    <a:cubicBezTo>
                      <a:pt x="1081" y="130"/>
                      <a:pt x="1081" y="130"/>
                      <a:pt x="1081" y="130"/>
                    </a:cubicBezTo>
                    <a:lnTo>
                      <a:pt x="1081" y="1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56" name="Rectangle 4211">
                <a:extLst>
                  <a:ext uri="{FF2B5EF4-FFF2-40B4-BE49-F238E27FC236}">
                    <a16:creationId xmlns:a16="http://schemas.microsoft.com/office/drawing/2014/main" id="{C4665B3A-7CDB-4401-8522-9B5B4502F304}"/>
                  </a:ext>
                </a:extLst>
              </p:cNvPr>
              <p:cNvSpPr>
                <a:spLocks noChangeArrowheads="1"/>
              </p:cNvSpPr>
              <p:nvPr/>
            </p:nvSpPr>
            <p:spPr bwMode="auto">
              <a:xfrm>
                <a:off x="-1512832" y="7121525"/>
                <a:ext cx="36513" cy="253841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57" name="Freeform 4212">
                <a:extLst>
                  <a:ext uri="{FF2B5EF4-FFF2-40B4-BE49-F238E27FC236}">
                    <a16:creationId xmlns:a16="http://schemas.microsoft.com/office/drawing/2014/main" id="{749C1B88-15A3-4144-86D9-D86672726D84}"/>
                  </a:ext>
                </a:extLst>
              </p:cNvPr>
              <p:cNvSpPr>
                <a:spLocks/>
              </p:cNvSpPr>
              <p:nvPr/>
            </p:nvSpPr>
            <p:spPr bwMode="auto">
              <a:xfrm>
                <a:off x="-623832" y="10298113"/>
                <a:ext cx="641350" cy="26988"/>
              </a:xfrm>
              <a:custGeom>
                <a:avLst/>
                <a:gdLst>
                  <a:gd name="T0" fmla="*/ 146 w 146"/>
                  <a:gd name="T1" fmla="*/ 6 h 6"/>
                  <a:gd name="T2" fmla="*/ 0 w 146"/>
                  <a:gd name="T3" fmla="*/ 6 h 6"/>
                  <a:gd name="T4" fmla="*/ 5 w 146"/>
                  <a:gd name="T5" fmla="*/ 0 h 6"/>
                  <a:gd name="T6" fmla="*/ 141 w 146"/>
                  <a:gd name="T7" fmla="*/ 0 h 6"/>
                  <a:gd name="T8" fmla="*/ 146 w 146"/>
                  <a:gd name="T9" fmla="*/ 6 h 6"/>
                </a:gdLst>
                <a:ahLst/>
                <a:cxnLst>
                  <a:cxn ang="0">
                    <a:pos x="T0" y="T1"/>
                  </a:cxn>
                  <a:cxn ang="0">
                    <a:pos x="T2" y="T3"/>
                  </a:cxn>
                  <a:cxn ang="0">
                    <a:pos x="T4" y="T5"/>
                  </a:cxn>
                  <a:cxn ang="0">
                    <a:pos x="T6" y="T7"/>
                  </a:cxn>
                  <a:cxn ang="0">
                    <a:pos x="T8" y="T9"/>
                  </a:cxn>
                </a:cxnLst>
                <a:rect l="0" t="0" r="r" b="b"/>
                <a:pathLst>
                  <a:path w="146" h="6">
                    <a:moveTo>
                      <a:pt x="146" y="6"/>
                    </a:moveTo>
                    <a:cubicBezTo>
                      <a:pt x="0" y="6"/>
                      <a:pt x="0" y="6"/>
                      <a:pt x="0" y="6"/>
                    </a:cubicBezTo>
                    <a:cubicBezTo>
                      <a:pt x="0" y="3"/>
                      <a:pt x="2" y="0"/>
                      <a:pt x="5" y="0"/>
                    </a:cubicBezTo>
                    <a:cubicBezTo>
                      <a:pt x="141" y="0"/>
                      <a:pt x="141" y="0"/>
                      <a:pt x="141" y="0"/>
                    </a:cubicBezTo>
                    <a:cubicBezTo>
                      <a:pt x="144" y="0"/>
                      <a:pt x="146" y="3"/>
                      <a:pt x="146"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58" name="Freeform 4213">
                <a:extLst>
                  <a:ext uri="{FF2B5EF4-FFF2-40B4-BE49-F238E27FC236}">
                    <a16:creationId xmlns:a16="http://schemas.microsoft.com/office/drawing/2014/main" id="{0CE4B28F-78CE-43DE-931E-CFC4FBA9B49D}"/>
                  </a:ext>
                </a:extLst>
              </p:cNvPr>
              <p:cNvSpPr>
                <a:spLocks/>
              </p:cNvSpPr>
              <p:nvPr/>
            </p:nvSpPr>
            <p:spPr bwMode="auto">
              <a:xfrm>
                <a:off x="3230618" y="9747250"/>
                <a:ext cx="4749800" cy="577850"/>
              </a:xfrm>
              <a:custGeom>
                <a:avLst/>
                <a:gdLst>
                  <a:gd name="T0" fmla="*/ 1047 w 1081"/>
                  <a:gd name="T1" fmla="*/ 131 h 131"/>
                  <a:gd name="T2" fmla="*/ 0 w 1081"/>
                  <a:gd name="T3" fmla="*/ 131 h 131"/>
                  <a:gd name="T4" fmla="*/ 0 w 1081"/>
                  <a:gd name="T5" fmla="*/ 130 h 131"/>
                  <a:gd name="T6" fmla="*/ 1047 w 1081"/>
                  <a:gd name="T7" fmla="*/ 130 h 131"/>
                  <a:gd name="T8" fmla="*/ 1079 w 1081"/>
                  <a:gd name="T9" fmla="*/ 97 h 131"/>
                  <a:gd name="T10" fmla="*/ 1079 w 1081"/>
                  <a:gd name="T11" fmla="*/ 0 h 131"/>
                  <a:gd name="T12" fmla="*/ 1081 w 1081"/>
                  <a:gd name="T13" fmla="*/ 0 h 131"/>
                  <a:gd name="T14" fmla="*/ 1081 w 1081"/>
                  <a:gd name="T15" fmla="*/ 97 h 131"/>
                  <a:gd name="T16" fmla="*/ 1047 w 1081"/>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1" h="131">
                    <a:moveTo>
                      <a:pt x="1047" y="131"/>
                    </a:moveTo>
                    <a:cubicBezTo>
                      <a:pt x="0" y="131"/>
                      <a:pt x="0" y="131"/>
                      <a:pt x="0" y="131"/>
                    </a:cubicBezTo>
                    <a:cubicBezTo>
                      <a:pt x="0" y="130"/>
                      <a:pt x="0" y="130"/>
                      <a:pt x="0" y="130"/>
                    </a:cubicBezTo>
                    <a:cubicBezTo>
                      <a:pt x="1047" y="130"/>
                      <a:pt x="1047" y="130"/>
                      <a:pt x="1047" y="130"/>
                    </a:cubicBezTo>
                    <a:cubicBezTo>
                      <a:pt x="1064" y="130"/>
                      <a:pt x="1079" y="115"/>
                      <a:pt x="1079" y="97"/>
                    </a:cubicBezTo>
                    <a:cubicBezTo>
                      <a:pt x="1079" y="0"/>
                      <a:pt x="1079" y="0"/>
                      <a:pt x="1079" y="0"/>
                    </a:cubicBezTo>
                    <a:cubicBezTo>
                      <a:pt x="1081" y="0"/>
                      <a:pt x="1081" y="0"/>
                      <a:pt x="1081" y="0"/>
                    </a:cubicBezTo>
                    <a:cubicBezTo>
                      <a:pt x="1081" y="97"/>
                      <a:pt x="1081" y="97"/>
                      <a:pt x="1081" y="97"/>
                    </a:cubicBezTo>
                    <a:cubicBezTo>
                      <a:pt x="1081" y="116"/>
                      <a:pt x="1065" y="131"/>
                      <a:pt x="1047" y="13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59" name="Rectangle 4215">
                <a:extLst>
                  <a:ext uri="{FF2B5EF4-FFF2-40B4-BE49-F238E27FC236}">
                    <a16:creationId xmlns:a16="http://schemas.microsoft.com/office/drawing/2014/main" id="{99E7CBB3-E6B0-4AAF-9AF3-F9C03EE1832E}"/>
                  </a:ext>
                </a:extLst>
              </p:cNvPr>
              <p:cNvSpPr>
                <a:spLocks noChangeArrowheads="1"/>
              </p:cNvSpPr>
              <p:nvPr/>
            </p:nvSpPr>
            <p:spPr bwMode="auto">
              <a:xfrm>
                <a:off x="7940731" y="7121525"/>
                <a:ext cx="34925" cy="253841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60" name="Freeform 4216">
                <a:extLst>
                  <a:ext uri="{FF2B5EF4-FFF2-40B4-BE49-F238E27FC236}">
                    <a16:creationId xmlns:a16="http://schemas.microsoft.com/office/drawing/2014/main" id="{26D7FD75-67B7-4A5B-BE19-574B5D9D4751}"/>
                  </a:ext>
                </a:extLst>
              </p:cNvPr>
              <p:cNvSpPr>
                <a:spLocks/>
              </p:cNvSpPr>
              <p:nvPr/>
            </p:nvSpPr>
            <p:spPr bwMode="auto">
              <a:xfrm>
                <a:off x="6446893" y="10298113"/>
                <a:ext cx="641350" cy="26988"/>
              </a:xfrm>
              <a:custGeom>
                <a:avLst/>
                <a:gdLst>
                  <a:gd name="T0" fmla="*/ 0 w 146"/>
                  <a:gd name="T1" fmla="*/ 6 h 6"/>
                  <a:gd name="T2" fmla="*/ 146 w 146"/>
                  <a:gd name="T3" fmla="*/ 6 h 6"/>
                  <a:gd name="T4" fmla="*/ 141 w 146"/>
                  <a:gd name="T5" fmla="*/ 0 h 6"/>
                  <a:gd name="T6" fmla="*/ 6 w 146"/>
                  <a:gd name="T7" fmla="*/ 0 h 6"/>
                  <a:gd name="T8" fmla="*/ 0 w 146"/>
                  <a:gd name="T9" fmla="*/ 6 h 6"/>
                </a:gdLst>
                <a:ahLst/>
                <a:cxnLst>
                  <a:cxn ang="0">
                    <a:pos x="T0" y="T1"/>
                  </a:cxn>
                  <a:cxn ang="0">
                    <a:pos x="T2" y="T3"/>
                  </a:cxn>
                  <a:cxn ang="0">
                    <a:pos x="T4" y="T5"/>
                  </a:cxn>
                  <a:cxn ang="0">
                    <a:pos x="T6" y="T7"/>
                  </a:cxn>
                  <a:cxn ang="0">
                    <a:pos x="T8" y="T9"/>
                  </a:cxn>
                </a:cxnLst>
                <a:rect l="0" t="0" r="r" b="b"/>
                <a:pathLst>
                  <a:path w="146" h="6">
                    <a:moveTo>
                      <a:pt x="0" y="6"/>
                    </a:moveTo>
                    <a:cubicBezTo>
                      <a:pt x="146" y="6"/>
                      <a:pt x="146" y="6"/>
                      <a:pt x="146" y="6"/>
                    </a:cubicBezTo>
                    <a:cubicBezTo>
                      <a:pt x="146" y="3"/>
                      <a:pt x="144" y="0"/>
                      <a:pt x="141" y="0"/>
                    </a:cubicBezTo>
                    <a:cubicBezTo>
                      <a:pt x="6" y="0"/>
                      <a:pt x="6" y="0"/>
                      <a:pt x="6" y="0"/>
                    </a:cubicBezTo>
                    <a:cubicBezTo>
                      <a:pt x="3" y="0"/>
                      <a:pt x="0" y="3"/>
                      <a:pt x="0"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61" name="Freeform 4217">
                <a:extLst>
                  <a:ext uri="{FF2B5EF4-FFF2-40B4-BE49-F238E27FC236}">
                    <a16:creationId xmlns:a16="http://schemas.microsoft.com/office/drawing/2014/main" id="{CF1D174D-F760-4E31-9A3C-69FD16F659F7}"/>
                  </a:ext>
                </a:extLst>
              </p:cNvPr>
              <p:cNvSpPr>
                <a:spLocks/>
              </p:cNvSpPr>
              <p:nvPr/>
            </p:nvSpPr>
            <p:spPr bwMode="auto">
              <a:xfrm>
                <a:off x="-1516007" y="6438900"/>
                <a:ext cx="4749800" cy="576263"/>
              </a:xfrm>
              <a:custGeom>
                <a:avLst/>
                <a:gdLst>
                  <a:gd name="T0" fmla="*/ 2 w 1081"/>
                  <a:gd name="T1" fmla="*/ 131 h 131"/>
                  <a:gd name="T2" fmla="*/ 0 w 1081"/>
                  <a:gd name="T3" fmla="*/ 131 h 131"/>
                  <a:gd name="T4" fmla="*/ 0 w 1081"/>
                  <a:gd name="T5" fmla="*/ 34 h 131"/>
                  <a:gd name="T6" fmla="*/ 35 w 1081"/>
                  <a:gd name="T7" fmla="*/ 0 h 131"/>
                  <a:gd name="T8" fmla="*/ 1081 w 1081"/>
                  <a:gd name="T9" fmla="*/ 0 h 131"/>
                  <a:gd name="T10" fmla="*/ 1081 w 1081"/>
                  <a:gd name="T11" fmla="*/ 2 h 131"/>
                  <a:gd name="T12" fmla="*/ 35 w 1081"/>
                  <a:gd name="T13" fmla="*/ 2 h 131"/>
                  <a:gd name="T14" fmla="*/ 2 w 1081"/>
                  <a:gd name="T15" fmla="*/ 34 h 131"/>
                  <a:gd name="T16" fmla="*/ 2 w 1081"/>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1" h="131">
                    <a:moveTo>
                      <a:pt x="2" y="131"/>
                    </a:moveTo>
                    <a:cubicBezTo>
                      <a:pt x="0" y="131"/>
                      <a:pt x="0" y="131"/>
                      <a:pt x="0" y="131"/>
                    </a:cubicBezTo>
                    <a:cubicBezTo>
                      <a:pt x="0" y="34"/>
                      <a:pt x="0" y="34"/>
                      <a:pt x="0" y="34"/>
                    </a:cubicBezTo>
                    <a:cubicBezTo>
                      <a:pt x="0" y="15"/>
                      <a:pt x="16" y="0"/>
                      <a:pt x="35" y="0"/>
                    </a:cubicBezTo>
                    <a:cubicBezTo>
                      <a:pt x="1081" y="0"/>
                      <a:pt x="1081" y="0"/>
                      <a:pt x="1081" y="0"/>
                    </a:cubicBezTo>
                    <a:cubicBezTo>
                      <a:pt x="1081" y="2"/>
                      <a:pt x="1081" y="2"/>
                      <a:pt x="1081" y="2"/>
                    </a:cubicBezTo>
                    <a:cubicBezTo>
                      <a:pt x="35" y="2"/>
                      <a:pt x="35" y="2"/>
                      <a:pt x="35" y="2"/>
                    </a:cubicBezTo>
                    <a:cubicBezTo>
                      <a:pt x="17" y="2"/>
                      <a:pt x="2" y="16"/>
                      <a:pt x="2" y="34"/>
                    </a:cubicBezTo>
                    <a:lnTo>
                      <a:pt x="2" y="1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62" name="Freeform 4218">
                <a:extLst>
                  <a:ext uri="{FF2B5EF4-FFF2-40B4-BE49-F238E27FC236}">
                    <a16:creationId xmlns:a16="http://schemas.microsoft.com/office/drawing/2014/main" id="{63D2A500-22F4-4D32-AD4D-88E96D29255C}"/>
                  </a:ext>
                </a:extLst>
              </p:cNvPr>
              <p:cNvSpPr>
                <a:spLocks/>
              </p:cNvSpPr>
              <p:nvPr/>
            </p:nvSpPr>
            <p:spPr bwMode="auto">
              <a:xfrm>
                <a:off x="1841556" y="6443663"/>
                <a:ext cx="1392238" cy="96838"/>
              </a:xfrm>
              <a:custGeom>
                <a:avLst/>
                <a:gdLst>
                  <a:gd name="T0" fmla="*/ 0 w 317"/>
                  <a:gd name="T1" fmla="*/ 0 h 22"/>
                  <a:gd name="T2" fmla="*/ 5 w 317"/>
                  <a:gd name="T3" fmla="*/ 5 h 22"/>
                  <a:gd name="T4" fmla="*/ 19 w 317"/>
                  <a:gd name="T5" fmla="*/ 11 h 22"/>
                  <a:gd name="T6" fmla="*/ 113 w 317"/>
                  <a:gd name="T7" fmla="*/ 11 h 22"/>
                  <a:gd name="T8" fmla="*/ 127 w 317"/>
                  <a:gd name="T9" fmla="*/ 16 h 22"/>
                  <a:gd name="T10" fmla="*/ 140 w 317"/>
                  <a:gd name="T11" fmla="*/ 22 h 22"/>
                  <a:gd name="T12" fmla="*/ 317 w 317"/>
                  <a:gd name="T13" fmla="*/ 22 h 22"/>
                  <a:gd name="T14" fmla="*/ 317 w 317"/>
                  <a:gd name="T15" fmla="*/ 0 h 22"/>
                  <a:gd name="T16" fmla="*/ 0 w 317"/>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 h="22">
                    <a:moveTo>
                      <a:pt x="0" y="0"/>
                    </a:moveTo>
                    <a:cubicBezTo>
                      <a:pt x="5" y="5"/>
                      <a:pt x="5" y="5"/>
                      <a:pt x="5" y="5"/>
                    </a:cubicBezTo>
                    <a:cubicBezTo>
                      <a:pt x="8" y="8"/>
                      <a:pt x="13" y="11"/>
                      <a:pt x="19" y="11"/>
                    </a:cubicBezTo>
                    <a:cubicBezTo>
                      <a:pt x="113" y="11"/>
                      <a:pt x="113" y="11"/>
                      <a:pt x="113" y="11"/>
                    </a:cubicBezTo>
                    <a:cubicBezTo>
                      <a:pt x="118" y="11"/>
                      <a:pt x="123" y="13"/>
                      <a:pt x="127" y="16"/>
                    </a:cubicBezTo>
                    <a:cubicBezTo>
                      <a:pt x="130" y="20"/>
                      <a:pt x="135" y="22"/>
                      <a:pt x="140" y="22"/>
                    </a:cubicBezTo>
                    <a:cubicBezTo>
                      <a:pt x="317" y="22"/>
                      <a:pt x="317" y="22"/>
                      <a:pt x="317" y="22"/>
                    </a:cubicBezTo>
                    <a:cubicBezTo>
                      <a:pt x="317" y="0"/>
                      <a:pt x="317" y="0"/>
                      <a:pt x="317" y="0"/>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63" name="Freeform 4219">
                <a:extLst>
                  <a:ext uri="{FF2B5EF4-FFF2-40B4-BE49-F238E27FC236}">
                    <a16:creationId xmlns:a16="http://schemas.microsoft.com/office/drawing/2014/main" id="{8A086A9D-3D23-462F-90D5-920FBA7A0EE9}"/>
                  </a:ext>
                </a:extLst>
              </p:cNvPr>
              <p:cNvSpPr>
                <a:spLocks/>
              </p:cNvSpPr>
              <p:nvPr/>
            </p:nvSpPr>
            <p:spPr bwMode="auto">
              <a:xfrm>
                <a:off x="-623832" y="6443663"/>
                <a:ext cx="641350" cy="22225"/>
              </a:xfrm>
              <a:custGeom>
                <a:avLst/>
                <a:gdLst>
                  <a:gd name="T0" fmla="*/ 146 w 146"/>
                  <a:gd name="T1" fmla="*/ 0 h 5"/>
                  <a:gd name="T2" fmla="*/ 0 w 146"/>
                  <a:gd name="T3" fmla="*/ 0 h 5"/>
                  <a:gd name="T4" fmla="*/ 5 w 146"/>
                  <a:gd name="T5" fmla="*/ 5 h 5"/>
                  <a:gd name="T6" fmla="*/ 141 w 146"/>
                  <a:gd name="T7" fmla="*/ 5 h 5"/>
                  <a:gd name="T8" fmla="*/ 146 w 146"/>
                  <a:gd name="T9" fmla="*/ 0 h 5"/>
                </a:gdLst>
                <a:ahLst/>
                <a:cxnLst>
                  <a:cxn ang="0">
                    <a:pos x="T0" y="T1"/>
                  </a:cxn>
                  <a:cxn ang="0">
                    <a:pos x="T2" y="T3"/>
                  </a:cxn>
                  <a:cxn ang="0">
                    <a:pos x="T4" y="T5"/>
                  </a:cxn>
                  <a:cxn ang="0">
                    <a:pos x="T6" y="T7"/>
                  </a:cxn>
                  <a:cxn ang="0">
                    <a:pos x="T8" y="T9"/>
                  </a:cxn>
                </a:cxnLst>
                <a:rect l="0" t="0" r="r" b="b"/>
                <a:pathLst>
                  <a:path w="146" h="5">
                    <a:moveTo>
                      <a:pt x="146" y="0"/>
                    </a:moveTo>
                    <a:cubicBezTo>
                      <a:pt x="0" y="0"/>
                      <a:pt x="0" y="0"/>
                      <a:pt x="0" y="0"/>
                    </a:cubicBezTo>
                    <a:cubicBezTo>
                      <a:pt x="0" y="3"/>
                      <a:pt x="2" y="5"/>
                      <a:pt x="5" y="5"/>
                    </a:cubicBezTo>
                    <a:cubicBezTo>
                      <a:pt x="141" y="5"/>
                      <a:pt x="141" y="5"/>
                      <a:pt x="141" y="5"/>
                    </a:cubicBezTo>
                    <a:cubicBezTo>
                      <a:pt x="144" y="5"/>
                      <a:pt x="146" y="3"/>
                      <a:pt x="14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64" name="Freeform 4220">
                <a:extLst>
                  <a:ext uri="{FF2B5EF4-FFF2-40B4-BE49-F238E27FC236}">
                    <a16:creationId xmlns:a16="http://schemas.microsoft.com/office/drawing/2014/main" id="{B3C99153-93C3-44D6-94AD-BD7C9FA72CF9}"/>
                  </a:ext>
                </a:extLst>
              </p:cNvPr>
              <p:cNvSpPr>
                <a:spLocks/>
              </p:cNvSpPr>
              <p:nvPr/>
            </p:nvSpPr>
            <p:spPr bwMode="auto">
              <a:xfrm>
                <a:off x="3230618" y="6438900"/>
                <a:ext cx="4749800" cy="576263"/>
              </a:xfrm>
              <a:custGeom>
                <a:avLst/>
                <a:gdLst>
                  <a:gd name="T0" fmla="*/ 1081 w 1081"/>
                  <a:gd name="T1" fmla="*/ 131 h 131"/>
                  <a:gd name="T2" fmla="*/ 1079 w 1081"/>
                  <a:gd name="T3" fmla="*/ 131 h 131"/>
                  <a:gd name="T4" fmla="*/ 1079 w 1081"/>
                  <a:gd name="T5" fmla="*/ 34 h 131"/>
                  <a:gd name="T6" fmla="*/ 1047 w 1081"/>
                  <a:gd name="T7" fmla="*/ 2 h 131"/>
                  <a:gd name="T8" fmla="*/ 0 w 1081"/>
                  <a:gd name="T9" fmla="*/ 2 h 131"/>
                  <a:gd name="T10" fmla="*/ 0 w 1081"/>
                  <a:gd name="T11" fmla="*/ 0 h 131"/>
                  <a:gd name="T12" fmla="*/ 1047 w 1081"/>
                  <a:gd name="T13" fmla="*/ 0 h 131"/>
                  <a:gd name="T14" fmla="*/ 1081 w 1081"/>
                  <a:gd name="T15" fmla="*/ 34 h 131"/>
                  <a:gd name="T16" fmla="*/ 1081 w 1081"/>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1" h="131">
                    <a:moveTo>
                      <a:pt x="1081" y="131"/>
                    </a:moveTo>
                    <a:cubicBezTo>
                      <a:pt x="1079" y="131"/>
                      <a:pt x="1079" y="131"/>
                      <a:pt x="1079" y="131"/>
                    </a:cubicBezTo>
                    <a:cubicBezTo>
                      <a:pt x="1079" y="34"/>
                      <a:pt x="1079" y="34"/>
                      <a:pt x="1079" y="34"/>
                    </a:cubicBezTo>
                    <a:cubicBezTo>
                      <a:pt x="1079" y="16"/>
                      <a:pt x="1064" y="2"/>
                      <a:pt x="1047" y="2"/>
                    </a:cubicBezTo>
                    <a:cubicBezTo>
                      <a:pt x="0" y="2"/>
                      <a:pt x="0" y="2"/>
                      <a:pt x="0" y="2"/>
                    </a:cubicBezTo>
                    <a:cubicBezTo>
                      <a:pt x="0" y="0"/>
                      <a:pt x="0" y="0"/>
                      <a:pt x="0" y="0"/>
                    </a:cubicBezTo>
                    <a:cubicBezTo>
                      <a:pt x="1047" y="0"/>
                      <a:pt x="1047" y="0"/>
                      <a:pt x="1047" y="0"/>
                    </a:cubicBezTo>
                    <a:cubicBezTo>
                      <a:pt x="1065" y="0"/>
                      <a:pt x="1081" y="15"/>
                      <a:pt x="1081" y="34"/>
                    </a:cubicBezTo>
                    <a:lnTo>
                      <a:pt x="1081" y="1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65" name="Freeform 4221">
                <a:extLst>
                  <a:ext uri="{FF2B5EF4-FFF2-40B4-BE49-F238E27FC236}">
                    <a16:creationId xmlns:a16="http://schemas.microsoft.com/office/drawing/2014/main" id="{7EA34CA8-1C42-4750-B0FF-9E9EDD246601}"/>
                  </a:ext>
                </a:extLst>
              </p:cNvPr>
              <p:cNvSpPr>
                <a:spLocks/>
              </p:cNvSpPr>
              <p:nvPr/>
            </p:nvSpPr>
            <p:spPr bwMode="auto">
              <a:xfrm>
                <a:off x="3230618" y="6443663"/>
                <a:ext cx="1392238" cy="96838"/>
              </a:xfrm>
              <a:custGeom>
                <a:avLst/>
                <a:gdLst>
                  <a:gd name="T0" fmla="*/ 317 w 317"/>
                  <a:gd name="T1" fmla="*/ 0 h 22"/>
                  <a:gd name="T2" fmla="*/ 312 w 317"/>
                  <a:gd name="T3" fmla="*/ 5 h 22"/>
                  <a:gd name="T4" fmla="*/ 299 w 317"/>
                  <a:gd name="T5" fmla="*/ 11 h 22"/>
                  <a:gd name="T6" fmla="*/ 204 w 317"/>
                  <a:gd name="T7" fmla="*/ 11 h 22"/>
                  <a:gd name="T8" fmla="*/ 190 w 317"/>
                  <a:gd name="T9" fmla="*/ 16 h 22"/>
                  <a:gd name="T10" fmla="*/ 177 w 317"/>
                  <a:gd name="T11" fmla="*/ 22 h 22"/>
                  <a:gd name="T12" fmla="*/ 0 w 317"/>
                  <a:gd name="T13" fmla="*/ 22 h 22"/>
                  <a:gd name="T14" fmla="*/ 0 w 317"/>
                  <a:gd name="T15" fmla="*/ 0 h 22"/>
                  <a:gd name="T16" fmla="*/ 317 w 317"/>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 h="22">
                    <a:moveTo>
                      <a:pt x="317" y="0"/>
                    </a:moveTo>
                    <a:cubicBezTo>
                      <a:pt x="312" y="5"/>
                      <a:pt x="312" y="5"/>
                      <a:pt x="312" y="5"/>
                    </a:cubicBezTo>
                    <a:cubicBezTo>
                      <a:pt x="309" y="8"/>
                      <a:pt x="304" y="11"/>
                      <a:pt x="299" y="11"/>
                    </a:cubicBezTo>
                    <a:cubicBezTo>
                      <a:pt x="204" y="11"/>
                      <a:pt x="204" y="11"/>
                      <a:pt x="204" y="11"/>
                    </a:cubicBezTo>
                    <a:cubicBezTo>
                      <a:pt x="199" y="11"/>
                      <a:pt x="194" y="13"/>
                      <a:pt x="190" y="16"/>
                    </a:cubicBezTo>
                    <a:cubicBezTo>
                      <a:pt x="187" y="20"/>
                      <a:pt x="182" y="22"/>
                      <a:pt x="177" y="22"/>
                    </a:cubicBezTo>
                    <a:cubicBezTo>
                      <a:pt x="0" y="22"/>
                      <a:pt x="0" y="22"/>
                      <a:pt x="0" y="22"/>
                    </a:cubicBezTo>
                    <a:cubicBezTo>
                      <a:pt x="0" y="0"/>
                      <a:pt x="0" y="0"/>
                      <a:pt x="0" y="0"/>
                    </a:cubicBezTo>
                    <a:lnTo>
                      <a:pt x="317"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sp>
            <p:nvSpPr>
              <p:cNvPr id="166" name="Freeform 4222">
                <a:extLst>
                  <a:ext uri="{FF2B5EF4-FFF2-40B4-BE49-F238E27FC236}">
                    <a16:creationId xmlns:a16="http://schemas.microsoft.com/office/drawing/2014/main" id="{E7CC292C-98B2-4282-9217-D24166BB84D9}"/>
                  </a:ext>
                </a:extLst>
              </p:cNvPr>
              <p:cNvSpPr>
                <a:spLocks/>
              </p:cNvSpPr>
              <p:nvPr/>
            </p:nvSpPr>
            <p:spPr bwMode="auto">
              <a:xfrm>
                <a:off x="6446893" y="6443663"/>
                <a:ext cx="641350" cy="22225"/>
              </a:xfrm>
              <a:custGeom>
                <a:avLst/>
                <a:gdLst>
                  <a:gd name="T0" fmla="*/ 0 w 146"/>
                  <a:gd name="T1" fmla="*/ 0 h 5"/>
                  <a:gd name="T2" fmla="*/ 146 w 146"/>
                  <a:gd name="T3" fmla="*/ 0 h 5"/>
                  <a:gd name="T4" fmla="*/ 141 w 146"/>
                  <a:gd name="T5" fmla="*/ 5 h 5"/>
                  <a:gd name="T6" fmla="*/ 6 w 146"/>
                  <a:gd name="T7" fmla="*/ 5 h 5"/>
                  <a:gd name="T8" fmla="*/ 0 w 146"/>
                  <a:gd name="T9" fmla="*/ 0 h 5"/>
                </a:gdLst>
                <a:ahLst/>
                <a:cxnLst>
                  <a:cxn ang="0">
                    <a:pos x="T0" y="T1"/>
                  </a:cxn>
                  <a:cxn ang="0">
                    <a:pos x="T2" y="T3"/>
                  </a:cxn>
                  <a:cxn ang="0">
                    <a:pos x="T4" y="T5"/>
                  </a:cxn>
                  <a:cxn ang="0">
                    <a:pos x="T6" y="T7"/>
                  </a:cxn>
                  <a:cxn ang="0">
                    <a:pos x="T8" y="T9"/>
                  </a:cxn>
                </a:cxnLst>
                <a:rect l="0" t="0" r="r" b="b"/>
                <a:pathLst>
                  <a:path w="146" h="5">
                    <a:moveTo>
                      <a:pt x="0" y="0"/>
                    </a:moveTo>
                    <a:cubicBezTo>
                      <a:pt x="146" y="0"/>
                      <a:pt x="146" y="0"/>
                      <a:pt x="146" y="0"/>
                    </a:cubicBezTo>
                    <a:cubicBezTo>
                      <a:pt x="146" y="3"/>
                      <a:pt x="144" y="5"/>
                      <a:pt x="141" y="5"/>
                    </a:cubicBezTo>
                    <a:cubicBezTo>
                      <a:pt x="6" y="5"/>
                      <a:pt x="6" y="5"/>
                      <a:pt x="6" y="5"/>
                    </a:cubicBezTo>
                    <a:cubicBezTo>
                      <a:pt x="3" y="5"/>
                      <a:pt x="0" y="3"/>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a typeface="微软雅黑"/>
                </a:endParaRPr>
              </a:p>
            </p:txBody>
          </p:sp>
        </p:grpSp>
      </p:grpSp>
      <p:grpSp>
        <p:nvGrpSpPr>
          <p:cNvPr id="282" name="组合 281">
            <a:extLst>
              <a:ext uri="{FF2B5EF4-FFF2-40B4-BE49-F238E27FC236}">
                <a16:creationId xmlns:a16="http://schemas.microsoft.com/office/drawing/2014/main" id="{E91D4CA4-110B-48A7-8819-334EE4FA76B5}"/>
              </a:ext>
            </a:extLst>
          </p:cNvPr>
          <p:cNvGrpSpPr/>
          <p:nvPr/>
        </p:nvGrpSpPr>
        <p:grpSpPr>
          <a:xfrm>
            <a:off x="8788760" y="2897416"/>
            <a:ext cx="543925" cy="123825"/>
            <a:chOff x="8788760" y="2897416"/>
            <a:chExt cx="543925" cy="123825"/>
          </a:xfrm>
        </p:grpSpPr>
        <p:grpSp>
          <p:nvGrpSpPr>
            <p:cNvPr id="167" name="组合 166">
              <a:extLst>
                <a:ext uri="{FF2B5EF4-FFF2-40B4-BE49-F238E27FC236}">
                  <a16:creationId xmlns:a16="http://schemas.microsoft.com/office/drawing/2014/main" id="{C1D2DF2A-74EF-4D42-932C-73303414095F}"/>
                </a:ext>
              </a:extLst>
            </p:cNvPr>
            <p:cNvGrpSpPr>
              <a:grpSpLocks noChangeAspect="1"/>
            </p:cNvGrpSpPr>
            <p:nvPr/>
          </p:nvGrpSpPr>
          <p:grpSpPr>
            <a:xfrm>
              <a:off x="8998310" y="2897416"/>
              <a:ext cx="124825" cy="123825"/>
              <a:chOff x="-7638" y="1579388"/>
              <a:chExt cx="1908001" cy="1892726"/>
            </a:xfrm>
          </p:grpSpPr>
          <p:grpSp>
            <p:nvGrpSpPr>
              <p:cNvPr id="168" name="组合 167">
                <a:extLst>
                  <a:ext uri="{FF2B5EF4-FFF2-40B4-BE49-F238E27FC236}">
                    <a16:creationId xmlns:a16="http://schemas.microsoft.com/office/drawing/2014/main" id="{C27C6069-C2B3-4E78-B790-25A81670A3D5}"/>
                  </a:ext>
                </a:extLst>
              </p:cNvPr>
              <p:cNvGrpSpPr/>
              <p:nvPr/>
            </p:nvGrpSpPr>
            <p:grpSpPr>
              <a:xfrm>
                <a:off x="120809" y="1655666"/>
                <a:ext cx="1692000" cy="1721846"/>
                <a:chOff x="120809" y="1655666"/>
                <a:chExt cx="1692000" cy="1721846"/>
              </a:xfrm>
            </p:grpSpPr>
            <p:sp>
              <p:nvSpPr>
                <p:cNvPr id="182" name="椭圆 181">
                  <a:extLst>
                    <a:ext uri="{FF2B5EF4-FFF2-40B4-BE49-F238E27FC236}">
                      <a16:creationId xmlns:a16="http://schemas.microsoft.com/office/drawing/2014/main" id="{4756077F-40AF-4004-B4EF-F26AC965134D}"/>
                    </a:ext>
                  </a:extLst>
                </p:cNvPr>
                <p:cNvSpPr>
                  <a:spLocks noChangeAspect="1"/>
                </p:cNvSpPr>
                <p:nvPr/>
              </p:nvSpPr>
              <p:spPr>
                <a:xfrm flipV="1">
                  <a:off x="127109" y="1720850"/>
                  <a:ext cx="1606442" cy="1634135"/>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cap="flat" cmpd="sng" algn="ctr">
                  <a:solidFill>
                    <a:srgbClr val="1EDBF7">
                      <a:alpha val="36000"/>
                    </a:srgbClr>
                  </a:solidFill>
                  <a:prstDash val="solid"/>
                  <a:miter lim="800000"/>
                </a:ln>
                <a:effectLst>
                  <a:outerShdw blurRad="254000" algn="ctr" rotWithShape="0">
                    <a:srgbClr val="0C65CB">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nvGrpSpPr>
                <p:cNvPr id="183" name="组合 182">
                  <a:extLst>
                    <a:ext uri="{FF2B5EF4-FFF2-40B4-BE49-F238E27FC236}">
                      <a16:creationId xmlns:a16="http://schemas.microsoft.com/office/drawing/2014/main" id="{8B569D79-15B8-4646-8B41-78F16D838A29}"/>
                    </a:ext>
                  </a:extLst>
                </p:cNvPr>
                <p:cNvGrpSpPr>
                  <a:grpSpLocks noChangeAspect="1"/>
                </p:cNvGrpSpPr>
                <p:nvPr/>
              </p:nvGrpSpPr>
              <p:grpSpPr>
                <a:xfrm>
                  <a:off x="120809" y="1655666"/>
                  <a:ext cx="1692000" cy="1721846"/>
                  <a:chOff x="3195638" y="4367213"/>
                  <a:chExt cx="1439863" cy="1465262"/>
                </a:xfrm>
              </p:grpSpPr>
              <p:sp>
                <p:nvSpPr>
                  <p:cNvPr id="184" name="Freeform 257">
                    <a:extLst>
                      <a:ext uri="{FF2B5EF4-FFF2-40B4-BE49-F238E27FC236}">
                        <a16:creationId xmlns:a16="http://schemas.microsoft.com/office/drawing/2014/main" id="{330110F3-A5D4-48A4-8F9D-38CC5C991EA3}"/>
                      </a:ext>
                    </a:extLst>
                  </p:cNvPr>
                  <p:cNvSpPr>
                    <a:spLocks/>
                  </p:cNvSpPr>
                  <p:nvPr/>
                </p:nvSpPr>
                <p:spPr bwMode="auto">
                  <a:xfrm>
                    <a:off x="3195638" y="4445000"/>
                    <a:ext cx="485775" cy="665163"/>
                  </a:xfrm>
                  <a:custGeom>
                    <a:avLst/>
                    <a:gdLst>
                      <a:gd name="T0" fmla="*/ 68 w 69"/>
                      <a:gd name="T1" fmla="*/ 3 h 94"/>
                      <a:gd name="T2" fmla="*/ 63 w 69"/>
                      <a:gd name="T3" fmla="*/ 4 h 94"/>
                      <a:gd name="T4" fmla="*/ 58 w 69"/>
                      <a:gd name="T5" fmla="*/ 7 h 94"/>
                      <a:gd name="T6" fmla="*/ 55 w 69"/>
                      <a:gd name="T7" fmla="*/ 8 h 94"/>
                      <a:gd name="T8" fmla="*/ 53 w 69"/>
                      <a:gd name="T9" fmla="*/ 9 h 94"/>
                      <a:gd name="T10" fmla="*/ 51 w 69"/>
                      <a:gd name="T11" fmla="*/ 10 h 94"/>
                      <a:gd name="T12" fmla="*/ 47 w 69"/>
                      <a:gd name="T13" fmla="*/ 12 h 94"/>
                      <a:gd name="T14" fmla="*/ 44 w 69"/>
                      <a:gd name="T15" fmla="*/ 15 h 94"/>
                      <a:gd name="T16" fmla="*/ 40 w 69"/>
                      <a:gd name="T17" fmla="*/ 18 h 94"/>
                      <a:gd name="T18" fmla="*/ 38 w 69"/>
                      <a:gd name="T19" fmla="*/ 19 h 94"/>
                      <a:gd name="T20" fmla="*/ 36 w 69"/>
                      <a:gd name="T21" fmla="*/ 21 h 94"/>
                      <a:gd name="T22" fmla="*/ 28 w 69"/>
                      <a:gd name="T23" fmla="*/ 29 h 94"/>
                      <a:gd name="T24" fmla="*/ 24 w 69"/>
                      <a:gd name="T25" fmla="*/ 33 h 94"/>
                      <a:gd name="T26" fmla="*/ 21 w 69"/>
                      <a:gd name="T27" fmla="*/ 37 h 94"/>
                      <a:gd name="T28" fmla="*/ 15 w 69"/>
                      <a:gd name="T29" fmla="*/ 47 h 94"/>
                      <a:gd name="T30" fmla="*/ 12 w 69"/>
                      <a:gd name="T31" fmla="*/ 51 h 94"/>
                      <a:gd name="T32" fmla="*/ 10 w 69"/>
                      <a:gd name="T33" fmla="*/ 56 h 94"/>
                      <a:gd name="T34" fmla="*/ 7 w 69"/>
                      <a:gd name="T35" fmla="*/ 66 h 94"/>
                      <a:gd name="T36" fmla="*/ 4 w 69"/>
                      <a:gd name="T37" fmla="*/ 74 h 94"/>
                      <a:gd name="T38" fmla="*/ 3 w 69"/>
                      <a:gd name="T39" fmla="*/ 88 h 94"/>
                      <a:gd name="T40" fmla="*/ 2 w 69"/>
                      <a:gd name="T41" fmla="*/ 93 h 94"/>
                      <a:gd name="T42" fmla="*/ 1 w 69"/>
                      <a:gd name="T43" fmla="*/ 94 h 94"/>
                      <a:gd name="T44" fmla="*/ 1 w 69"/>
                      <a:gd name="T45" fmla="*/ 93 h 94"/>
                      <a:gd name="T46" fmla="*/ 1 w 69"/>
                      <a:gd name="T47" fmla="*/ 88 h 94"/>
                      <a:gd name="T48" fmla="*/ 2 w 69"/>
                      <a:gd name="T49" fmla="*/ 74 h 94"/>
                      <a:gd name="T50" fmla="*/ 5 w 69"/>
                      <a:gd name="T51" fmla="*/ 65 h 94"/>
                      <a:gd name="T52" fmla="*/ 8 w 69"/>
                      <a:gd name="T53" fmla="*/ 55 h 94"/>
                      <a:gd name="T54" fmla="*/ 11 w 69"/>
                      <a:gd name="T55" fmla="*/ 51 h 94"/>
                      <a:gd name="T56" fmla="*/ 13 w 69"/>
                      <a:gd name="T57" fmla="*/ 46 h 94"/>
                      <a:gd name="T58" fmla="*/ 19 w 69"/>
                      <a:gd name="T59" fmla="*/ 36 h 94"/>
                      <a:gd name="T60" fmla="*/ 23 w 69"/>
                      <a:gd name="T61" fmla="*/ 32 h 94"/>
                      <a:gd name="T62" fmla="*/ 27 w 69"/>
                      <a:gd name="T63" fmla="*/ 27 h 94"/>
                      <a:gd name="T64" fmla="*/ 34 w 69"/>
                      <a:gd name="T65" fmla="*/ 20 h 94"/>
                      <a:gd name="T66" fmla="*/ 36 w 69"/>
                      <a:gd name="T67" fmla="*/ 18 h 94"/>
                      <a:gd name="T68" fmla="*/ 38 w 69"/>
                      <a:gd name="T69" fmla="*/ 16 h 94"/>
                      <a:gd name="T70" fmla="*/ 42 w 69"/>
                      <a:gd name="T71" fmla="*/ 13 h 94"/>
                      <a:gd name="T72" fmla="*/ 46 w 69"/>
                      <a:gd name="T73" fmla="*/ 11 h 94"/>
                      <a:gd name="T74" fmla="*/ 50 w 69"/>
                      <a:gd name="T75" fmla="*/ 8 h 94"/>
                      <a:gd name="T76" fmla="*/ 52 w 69"/>
                      <a:gd name="T77" fmla="*/ 7 h 94"/>
                      <a:gd name="T78" fmla="*/ 54 w 69"/>
                      <a:gd name="T79" fmla="*/ 6 h 94"/>
                      <a:gd name="T80" fmla="*/ 57 w 69"/>
                      <a:gd name="T81" fmla="*/ 5 h 94"/>
                      <a:gd name="T82" fmla="*/ 63 w 69"/>
                      <a:gd name="T83" fmla="*/ 2 h 94"/>
                      <a:gd name="T84" fmla="*/ 68 w 69"/>
                      <a:gd name="T85" fmla="*/ 1 h 94"/>
                      <a:gd name="T86" fmla="*/ 69 w 69"/>
                      <a:gd name="T87" fmla="*/ 1 h 94"/>
                      <a:gd name="T88" fmla="*/ 68 w 69"/>
                      <a:gd name="T89" fmla="*/ 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4">
                        <a:moveTo>
                          <a:pt x="68" y="3"/>
                        </a:moveTo>
                        <a:cubicBezTo>
                          <a:pt x="68" y="3"/>
                          <a:pt x="66" y="3"/>
                          <a:pt x="63" y="4"/>
                        </a:cubicBezTo>
                        <a:cubicBezTo>
                          <a:pt x="62" y="5"/>
                          <a:pt x="60" y="6"/>
                          <a:pt x="58" y="7"/>
                        </a:cubicBezTo>
                        <a:cubicBezTo>
                          <a:pt x="57" y="7"/>
                          <a:pt x="56" y="8"/>
                          <a:pt x="55" y="8"/>
                        </a:cubicBezTo>
                        <a:cubicBezTo>
                          <a:pt x="54" y="8"/>
                          <a:pt x="54" y="9"/>
                          <a:pt x="53" y="9"/>
                        </a:cubicBezTo>
                        <a:cubicBezTo>
                          <a:pt x="52" y="9"/>
                          <a:pt x="52" y="10"/>
                          <a:pt x="51" y="10"/>
                        </a:cubicBezTo>
                        <a:cubicBezTo>
                          <a:pt x="50" y="11"/>
                          <a:pt x="49" y="12"/>
                          <a:pt x="47" y="12"/>
                        </a:cubicBezTo>
                        <a:cubicBezTo>
                          <a:pt x="46" y="13"/>
                          <a:pt x="45" y="14"/>
                          <a:pt x="44" y="15"/>
                        </a:cubicBezTo>
                        <a:cubicBezTo>
                          <a:pt x="42" y="16"/>
                          <a:pt x="41" y="17"/>
                          <a:pt x="40" y="18"/>
                        </a:cubicBezTo>
                        <a:cubicBezTo>
                          <a:pt x="39" y="18"/>
                          <a:pt x="38" y="19"/>
                          <a:pt x="38" y="19"/>
                        </a:cubicBezTo>
                        <a:cubicBezTo>
                          <a:pt x="37" y="20"/>
                          <a:pt x="36" y="21"/>
                          <a:pt x="36" y="21"/>
                        </a:cubicBezTo>
                        <a:cubicBezTo>
                          <a:pt x="33" y="24"/>
                          <a:pt x="30" y="26"/>
                          <a:pt x="28" y="29"/>
                        </a:cubicBezTo>
                        <a:cubicBezTo>
                          <a:pt x="27" y="30"/>
                          <a:pt x="25" y="31"/>
                          <a:pt x="24" y="33"/>
                        </a:cubicBezTo>
                        <a:cubicBezTo>
                          <a:pt x="23" y="34"/>
                          <a:pt x="22" y="36"/>
                          <a:pt x="21" y="37"/>
                        </a:cubicBezTo>
                        <a:cubicBezTo>
                          <a:pt x="19" y="40"/>
                          <a:pt x="17" y="43"/>
                          <a:pt x="15" y="47"/>
                        </a:cubicBezTo>
                        <a:cubicBezTo>
                          <a:pt x="14" y="48"/>
                          <a:pt x="13" y="50"/>
                          <a:pt x="12" y="51"/>
                        </a:cubicBezTo>
                        <a:cubicBezTo>
                          <a:pt x="12" y="53"/>
                          <a:pt x="11" y="55"/>
                          <a:pt x="10" y="56"/>
                        </a:cubicBezTo>
                        <a:cubicBezTo>
                          <a:pt x="9" y="59"/>
                          <a:pt x="8" y="63"/>
                          <a:pt x="7" y="66"/>
                        </a:cubicBezTo>
                        <a:cubicBezTo>
                          <a:pt x="6" y="69"/>
                          <a:pt x="5" y="72"/>
                          <a:pt x="4" y="74"/>
                        </a:cubicBezTo>
                        <a:cubicBezTo>
                          <a:pt x="4" y="80"/>
                          <a:pt x="3" y="84"/>
                          <a:pt x="3" y="88"/>
                        </a:cubicBezTo>
                        <a:cubicBezTo>
                          <a:pt x="3" y="91"/>
                          <a:pt x="2" y="93"/>
                          <a:pt x="2" y="93"/>
                        </a:cubicBezTo>
                        <a:cubicBezTo>
                          <a:pt x="2" y="93"/>
                          <a:pt x="2" y="94"/>
                          <a:pt x="1" y="94"/>
                        </a:cubicBezTo>
                        <a:cubicBezTo>
                          <a:pt x="1" y="94"/>
                          <a:pt x="0" y="93"/>
                          <a:pt x="1" y="93"/>
                        </a:cubicBezTo>
                        <a:cubicBezTo>
                          <a:pt x="1" y="93"/>
                          <a:pt x="1" y="91"/>
                          <a:pt x="1" y="88"/>
                        </a:cubicBezTo>
                        <a:cubicBezTo>
                          <a:pt x="1" y="84"/>
                          <a:pt x="2" y="80"/>
                          <a:pt x="2" y="74"/>
                        </a:cubicBezTo>
                        <a:cubicBezTo>
                          <a:pt x="3" y="71"/>
                          <a:pt x="4" y="68"/>
                          <a:pt x="5" y="65"/>
                        </a:cubicBezTo>
                        <a:cubicBezTo>
                          <a:pt x="6" y="62"/>
                          <a:pt x="7" y="59"/>
                          <a:pt x="8" y="55"/>
                        </a:cubicBezTo>
                        <a:cubicBezTo>
                          <a:pt x="9" y="54"/>
                          <a:pt x="10" y="52"/>
                          <a:pt x="11" y="51"/>
                        </a:cubicBezTo>
                        <a:cubicBezTo>
                          <a:pt x="11" y="49"/>
                          <a:pt x="12" y="47"/>
                          <a:pt x="13" y="46"/>
                        </a:cubicBezTo>
                        <a:cubicBezTo>
                          <a:pt x="15" y="42"/>
                          <a:pt x="17" y="39"/>
                          <a:pt x="19" y="36"/>
                        </a:cubicBezTo>
                        <a:cubicBezTo>
                          <a:pt x="20" y="35"/>
                          <a:pt x="22" y="33"/>
                          <a:pt x="23" y="32"/>
                        </a:cubicBezTo>
                        <a:cubicBezTo>
                          <a:pt x="24" y="30"/>
                          <a:pt x="25" y="29"/>
                          <a:pt x="27" y="27"/>
                        </a:cubicBezTo>
                        <a:cubicBezTo>
                          <a:pt x="29" y="24"/>
                          <a:pt x="32" y="22"/>
                          <a:pt x="34" y="20"/>
                        </a:cubicBezTo>
                        <a:cubicBezTo>
                          <a:pt x="35" y="19"/>
                          <a:pt x="36" y="18"/>
                          <a:pt x="36" y="18"/>
                        </a:cubicBezTo>
                        <a:cubicBezTo>
                          <a:pt x="37" y="17"/>
                          <a:pt x="38" y="17"/>
                          <a:pt x="38" y="16"/>
                        </a:cubicBezTo>
                        <a:cubicBezTo>
                          <a:pt x="40" y="15"/>
                          <a:pt x="41" y="14"/>
                          <a:pt x="42" y="13"/>
                        </a:cubicBezTo>
                        <a:cubicBezTo>
                          <a:pt x="44" y="12"/>
                          <a:pt x="45" y="12"/>
                          <a:pt x="46" y="11"/>
                        </a:cubicBezTo>
                        <a:cubicBezTo>
                          <a:pt x="48" y="10"/>
                          <a:pt x="49" y="9"/>
                          <a:pt x="50" y="8"/>
                        </a:cubicBezTo>
                        <a:cubicBezTo>
                          <a:pt x="51" y="8"/>
                          <a:pt x="51" y="8"/>
                          <a:pt x="52" y="7"/>
                        </a:cubicBezTo>
                        <a:cubicBezTo>
                          <a:pt x="53" y="7"/>
                          <a:pt x="53" y="7"/>
                          <a:pt x="54" y="6"/>
                        </a:cubicBezTo>
                        <a:cubicBezTo>
                          <a:pt x="55" y="6"/>
                          <a:pt x="56" y="5"/>
                          <a:pt x="57" y="5"/>
                        </a:cubicBezTo>
                        <a:cubicBezTo>
                          <a:pt x="59" y="4"/>
                          <a:pt x="61" y="3"/>
                          <a:pt x="63" y="2"/>
                        </a:cubicBezTo>
                        <a:cubicBezTo>
                          <a:pt x="66" y="1"/>
                          <a:pt x="68" y="1"/>
                          <a:pt x="68" y="1"/>
                        </a:cubicBezTo>
                        <a:cubicBezTo>
                          <a:pt x="68" y="0"/>
                          <a:pt x="69" y="1"/>
                          <a:pt x="69" y="1"/>
                        </a:cubicBezTo>
                        <a:cubicBezTo>
                          <a:pt x="69" y="2"/>
                          <a:pt x="69" y="2"/>
                          <a:pt x="68"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85" name="Freeform 258">
                    <a:extLst>
                      <a:ext uri="{FF2B5EF4-FFF2-40B4-BE49-F238E27FC236}">
                        <a16:creationId xmlns:a16="http://schemas.microsoft.com/office/drawing/2014/main" id="{5689FB76-CEB3-4903-B9B5-0DA3D464A87C}"/>
                      </a:ext>
                    </a:extLst>
                  </p:cNvPr>
                  <p:cNvSpPr>
                    <a:spLocks/>
                  </p:cNvSpPr>
                  <p:nvPr/>
                </p:nvSpPr>
                <p:spPr bwMode="auto">
                  <a:xfrm>
                    <a:off x="3308350" y="4649788"/>
                    <a:ext cx="84138" cy="92075"/>
                  </a:xfrm>
                  <a:custGeom>
                    <a:avLst/>
                    <a:gdLst>
                      <a:gd name="T0" fmla="*/ 10 w 12"/>
                      <a:gd name="T1" fmla="*/ 0 h 13"/>
                      <a:gd name="T2" fmla="*/ 0 w 12"/>
                      <a:gd name="T3" fmla="*/ 13 h 13"/>
                      <a:gd name="T4" fmla="*/ 2 w 12"/>
                      <a:gd name="T5" fmla="*/ 13 h 13"/>
                      <a:gd name="T6" fmla="*/ 6 w 12"/>
                      <a:gd name="T7" fmla="*/ 12 h 13"/>
                      <a:gd name="T8" fmla="*/ 12 w 12"/>
                      <a:gd name="T9" fmla="*/ 12 h 13"/>
                      <a:gd name="T10" fmla="*/ 11 w 12"/>
                      <a:gd name="T11" fmla="*/ 6 h 13"/>
                      <a:gd name="T12" fmla="*/ 10 w 12"/>
                      <a:gd name="T13" fmla="*/ 2 h 13"/>
                      <a:gd name="T14" fmla="*/ 10 w 12"/>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3">
                        <a:moveTo>
                          <a:pt x="10" y="0"/>
                        </a:moveTo>
                        <a:cubicBezTo>
                          <a:pt x="10" y="0"/>
                          <a:pt x="0" y="13"/>
                          <a:pt x="0" y="13"/>
                        </a:cubicBezTo>
                        <a:cubicBezTo>
                          <a:pt x="0" y="13"/>
                          <a:pt x="1" y="13"/>
                          <a:pt x="2" y="13"/>
                        </a:cubicBezTo>
                        <a:cubicBezTo>
                          <a:pt x="3" y="13"/>
                          <a:pt x="5" y="12"/>
                          <a:pt x="6" y="12"/>
                        </a:cubicBezTo>
                        <a:cubicBezTo>
                          <a:pt x="9" y="12"/>
                          <a:pt x="12" y="12"/>
                          <a:pt x="12" y="12"/>
                        </a:cubicBezTo>
                        <a:cubicBezTo>
                          <a:pt x="12" y="12"/>
                          <a:pt x="11" y="9"/>
                          <a:pt x="11" y="6"/>
                        </a:cubicBezTo>
                        <a:cubicBezTo>
                          <a:pt x="10" y="5"/>
                          <a:pt x="10" y="3"/>
                          <a:pt x="10" y="2"/>
                        </a:cubicBezTo>
                        <a:cubicBezTo>
                          <a:pt x="10" y="1"/>
                          <a:pt x="10" y="0"/>
                          <a:pt x="1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86" name="Freeform 259">
                    <a:extLst>
                      <a:ext uri="{FF2B5EF4-FFF2-40B4-BE49-F238E27FC236}">
                        <a16:creationId xmlns:a16="http://schemas.microsoft.com/office/drawing/2014/main" id="{EF688AFE-575B-4E04-86F2-64D43C01DB5E}"/>
                      </a:ext>
                    </a:extLst>
                  </p:cNvPr>
                  <p:cNvSpPr>
                    <a:spLocks/>
                  </p:cNvSpPr>
                  <p:nvPr/>
                </p:nvSpPr>
                <p:spPr bwMode="auto">
                  <a:xfrm>
                    <a:off x="3208338" y="4692650"/>
                    <a:ext cx="85725" cy="141288"/>
                  </a:xfrm>
                  <a:custGeom>
                    <a:avLst/>
                    <a:gdLst>
                      <a:gd name="T0" fmla="*/ 11 w 12"/>
                      <a:gd name="T1" fmla="*/ 2 h 20"/>
                      <a:gd name="T2" fmla="*/ 6 w 12"/>
                      <a:gd name="T3" fmla="*/ 10 h 20"/>
                      <a:gd name="T4" fmla="*/ 3 w 12"/>
                      <a:gd name="T5" fmla="*/ 17 h 20"/>
                      <a:gd name="T6" fmla="*/ 2 w 12"/>
                      <a:gd name="T7" fmla="*/ 19 h 20"/>
                      <a:gd name="T8" fmla="*/ 2 w 12"/>
                      <a:gd name="T9" fmla="*/ 19 h 20"/>
                      <a:gd name="T10" fmla="*/ 1 w 12"/>
                      <a:gd name="T11" fmla="*/ 20 h 20"/>
                      <a:gd name="T12" fmla="*/ 0 w 12"/>
                      <a:gd name="T13" fmla="*/ 19 h 20"/>
                      <a:gd name="T14" fmla="*/ 0 w 12"/>
                      <a:gd name="T15" fmla="*/ 18 h 20"/>
                      <a:gd name="T16" fmla="*/ 1 w 12"/>
                      <a:gd name="T17" fmla="*/ 16 h 20"/>
                      <a:gd name="T18" fmla="*/ 4 w 12"/>
                      <a:gd name="T19" fmla="*/ 9 h 20"/>
                      <a:gd name="T20" fmla="*/ 10 w 12"/>
                      <a:gd name="T21" fmla="*/ 0 h 20"/>
                      <a:gd name="T22" fmla="*/ 11 w 12"/>
                      <a:gd name="T23" fmla="*/ 0 h 20"/>
                      <a:gd name="T24" fmla="*/ 11 w 12"/>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1" y="2"/>
                        </a:moveTo>
                        <a:cubicBezTo>
                          <a:pt x="11" y="2"/>
                          <a:pt x="9" y="6"/>
                          <a:pt x="6" y="10"/>
                        </a:cubicBezTo>
                        <a:cubicBezTo>
                          <a:pt x="5" y="13"/>
                          <a:pt x="4" y="15"/>
                          <a:pt x="3" y="17"/>
                        </a:cubicBezTo>
                        <a:cubicBezTo>
                          <a:pt x="3" y="17"/>
                          <a:pt x="2" y="18"/>
                          <a:pt x="2" y="19"/>
                        </a:cubicBezTo>
                        <a:cubicBezTo>
                          <a:pt x="2" y="19"/>
                          <a:pt x="2" y="19"/>
                          <a:pt x="2" y="19"/>
                        </a:cubicBezTo>
                        <a:cubicBezTo>
                          <a:pt x="2" y="20"/>
                          <a:pt x="1" y="20"/>
                          <a:pt x="1" y="20"/>
                        </a:cubicBezTo>
                        <a:cubicBezTo>
                          <a:pt x="0" y="20"/>
                          <a:pt x="0" y="19"/>
                          <a:pt x="0" y="19"/>
                        </a:cubicBezTo>
                        <a:cubicBezTo>
                          <a:pt x="0" y="19"/>
                          <a:pt x="0" y="18"/>
                          <a:pt x="0" y="18"/>
                        </a:cubicBezTo>
                        <a:cubicBezTo>
                          <a:pt x="1" y="17"/>
                          <a:pt x="1" y="17"/>
                          <a:pt x="1" y="16"/>
                        </a:cubicBezTo>
                        <a:cubicBezTo>
                          <a:pt x="2" y="14"/>
                          <a:pt x="3" y="12"/>
                          <a:pt x="4" y="9"/>
                        </a:cubicBezTo>
                        <a:cubicBezTo>
                          <a:pt x="7" y="5"/>
                          <a:pt x="10" y="0"/>
                          <a:pt x="10" y="0"/>
                        </a:cubicBezTo>
                        <a:cubicBezTo>
                          <a:pt x="10" y="0"/>
                          <a:pt x="11" y="0"/>
                          <a:pt x="11" y="0"/>
                        </a:cubicBezTo>
                        <a:cubicBezTo>
                          <a:pt x="12" y="0"/>
                          <a:pt x="12" y="1"/>
                          <a:pt x="11"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87" name="Freeform 260">
                    <a:extLst>
                      <a:ext uri="{FF2B5EF4-FFF2-40B4-BE49-F238E27FC236}">
                        <a16:creationId xmlns:a16="http://schemas.microsoft.com/office/drawing/2014/main" id="{04707DBD-CCBA-482B-B8FF-725D0F06C7C5}"/>
                      </a:ext>
                    </a:extLst>
                  </p:cNvPr>
                  <p:cNvSpPr>
                    <a:spLocks/>
                  </p:cNvSpPr>
                  <p:nvPr/>
                </p:nvSpPr>
                <p:spPr bwMode="auto">
                  <a:xfrm>
                    <a:off x="3308350" y="4614863"/>
                    <a:ext cx="41275" cy="49213"/>
                  </a:xfrm>
                  <a:custGeom>
                    <a:avLst/>
                    <a:gdLst>
                      <a:gd name="T0" fmla="*/ 6 w 6"/>
                      <a:gd name="T1" fmla="*/ 2 h 7"/>
                      <a:gd name="T2" fmla="*/ 4 w 6"/>
                      <a:gd name="T3" fmla="*/ 4 h 7"/>
                      <a:gd name="T4" fmla="*/ 2 w 6"/>
                      <a:gd name="T5" fmla="*/ 7 h 7"/>
                      <a:gd name="T6" fmla="*/ 0 w 6"/>
                      <a:gd name="T7" fmla="*/ 7 h 7"/>
                      <a:gd name="T8" fmla="*/ 0 w 6"/>
                      <a:gd name="T9" fmla="*/ 5 h 7"/>
                      <a:gd name="T10" fmla="*/ 2 w 6"/>
                      <a:gd name="T11" fmla="*/ 3 h 7"/>
                      <a:gd name="T12" fmla="*/ 4 w 6"/>
                      <a:gd name="T13" fmla="*/ 1 h 7"/>
                      <a:gd name="T14" fmla="*/ 6 w 6"/>
                      <a:gd name="T15" fmla="*/ 0 h 7"/>
                      <a:gd name="T16" fmla="*/ 6 w 6"/>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6" y="2"/>
                        </a:moveTo>
                        <a:cubicBezTo>
                          <a:pt x="6" y="2"/>
                          <a:pt x="5" y="3"/>
                          <a:pt x="4" y="4"/>
                        </a:cubicBezTo>
                        <a:cubicBezTo>
                          <a:pt x="3" y="5"/>
                          <a:pt x="2" y="7"/>
                          <a:pt x="2" y="7"/>
                        </a:cubicBezTo>
                        <a:cubicBezTo>
                          <a:pt x="1" y="7"/>
                          <a:pt x="1" y="7"/>
                          <a:pt x="0" y="7"/>
                        </a:cubicBezTo>
                        <a:cubicBezTo>
                          <a:pt x="0" y="7"/>
                          <a:pt x="0" y="6"/>
                          <a:pt x="0" y="5"/>
                        </a:cubicBezTo>
                        <a:cubicBezTo>
                          <a:pt x="0" y="5"/>
                          <a:pt x="1" y="4"/>
                          <a:pt x="2" y="3"/>
                        </a:cubicBezTo>
                        <a:cubicBezTo>
                          <a:pt x="3" y="2"/>
                          <a:pt x="4" y="1"/>
                          <a:pt x="4" y="1"/>
                        </a:cubicBezTo>
                        <a:cubicBezTo>
                          <a:pt x="5" y="0"/>
                          <a:pt x="5" y="0"/>
                          <a:pt x="6" y="0"/>
                        </a:cubicBezTo>
                        <a:cubicBezTo>
                          <a:pt x="6" y="1"/>
                          <a:pt x="6" y="1"/>
                          <a:pt x="6"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88" name="Freeform 261">
                    <a:extLst>
                      <a:ext uri="{FF2B5EF4-FFF2-40B4-BE49-F238E27FC236}">
                        <a16:creationId xmlns:a16="http://schemas.microsoft.com/office/drawing/2014/main" id="{37538518-21D4-48A7-A5A3-F3DBB48CF781}"/>
                      </a:ext>
                    </a:extLst>
                  </p:cNvPr>
                  <p:cNvSpPr>
                    <a:spLocks/>
                  </p:cNvSpPr>
                  <p:nvPr/>
                </p:nvSpPr>
                <p:spPr bwMode="auto">
                  <a:xfrm>
                    <a:off x="3681413" y="4408488"/>
                    <a:ext cx="769938" cy="298450"/>
                  </a:xfrm>
                  <a:custGeom>
                    <a:avLst/>
                    <a:gdLst>
                      <a:gd name="T0" fmla="*/ 107 w 109"/>
                      <a:gd name="T1" fmla="*/ 41 h 42"/>
                      <a:gd name="T2" fmla="*/ 104 w 109"/>
                      <a:gd name="T3" fmla="*/ 37 h 42"/>
                      <a:gd name="T4" fmla="*/ 100 w 109"/>
                      <a:gd name="T5" fmla="*/ 33 h 42"/>
                      <a:gd name="T6" fmla="*/ 98 w 109"/>
                      <a:gd name="T7" fmla="*/ 30 h 42"/>
                      <a:gd name="T8" fmla="*/ 95 w 109"/>
                      <a:gd name="T9" fmla="*/ 28 h 42"/>
                      <a:gd name="T10" fmla="*/ 92 w 109"/>
                      <a:gd name="T11" fmla="*/ 25 h 42"/>
                      <a:gd name="T12" fmla="*/ 88 w 109"/>
                      <a:gd name="T13" fmla="*/ 22 h 42"/>
                      <a:gd name="T14" fmla="*/ 84 w 109"/>
                      <a:gd name="T15" fmla="*/ 19 h 42"/>
                      <a:gd name="T16" fmla="*/ 80 w 109"/>
                      <a:gd name="T17" fmla="*/ 16 h 42"/>
                      <a:gd name="T18" fmla="*/ 75 w 109"/>
                      <a:gd name="T19" fmla="*/ 14 h 42"/>
                      <a:gd name="T20" fmla="*/ 70 w 109"/>
                      <a:gd name="T21" fmla="*/ 11 h 42"/>
                      <a:gd name="T22" fmla="*/ 68 w 109"/>
                      <a:gd name="T23" fmla="*/ 10 h 42"/>
                      <a:gd name="T24" fmla="*/ 65 w 109"/>
                      <a:gd name="T25" fmla="*/ 9 h 42"/>
                      <a:gd name="T26" fmla="*/ 60 w 109"/>
                      <a:gd name="T27" fmla="*/ 7 h 42"/>
                      <a:gd name="T28" fmla="*/ 19 w 109"/>
                      <a:gd name="T29" fmla="*/ 3 h 42"/>
                      <a:gd name="T30" fmla="*/ 12 w 109"/>
                      <a:gd name="T31" fmla="*/ 4 h 42"/>
                      <a:gd name="T32" fmla="*/ 9 w 109"/>
                      <a:gd name="T33" fmla="*/ 5 h 42"/>
                      <a:gd name="T34" fmla="*/ 6 w 109"/>
                      <a:gd name="T35" fmla="*/ 6 h 42"/>
                      <a:gd name="T36" fmla="*/ 2 w 109"/>
                      <a:gd name="T37" fmla="*/ 6 h 42"/>
                      <a:gd name="T38" fmla="*/ 1 w 109"/>
                      <a:gd name="T39" fmla="*/ 7 h 42"/>
                      <a:gd name="T40" fmla="*/ 0 w 109"/>
                      <a:gd name="T41" fmla="*/ 6 h 42"/>
                      <a:gd name="T42" fmla="*/ 1 w 109"/>
                      <a:gd name="T43" fmla="*/ 5 h 42"/>
                      <a:gd name="T44" fmla="*/ 2 w 109"/>
                      <a:gd name="T45" fmla="*/ 5 h 42"/>
                      <a:gd name="T46" fmla="*/ 6 w 109"/>
                      <a:gd name="T47" fmla="*/ 4 h 42"/>
                      <a:gd name="T48" fmla="*/ 8 w 109"/>
                      <a:gd name="T49" fmla="*/ 3 h 42"/>
                      <a:gd name="T50" fmla="*/ 11 w 109"/>
                      <a:gd name="T51" fmla="*/ 2 h 42"/>
                      <a:gd name="T52" fmla="*/ 19 w 109"/>
                      <a:gd name="T53" fmla="*/ 1 h 42"/>
                      <a:gd name="T54" fmla="*/ 60 w 109"/>
                      <a:gd name="T55" fmla="*/ 5 h 42"/>
                      <a:gd name="T56" fmla="*/ 66 w 109"/>
                      <a:gd name="T57" fmla="*/ 7 h 42"/>
                      <a:gd name="T58" fmla="*/ 68 w 109"/>
                      <a:gd name="T59" fmla="*/ 8 h 42"/>
                      <a:gd name="T60" fmla="*/ 71 w 109"/>
                      <a:gd name="T61" fmla="*/ 9 h 42"/>
                      <a:gd name="T62" fmla="*/ 76 w 109"/>
                      <a:gd name="T63" fmla="*/ 12 h 42"/>
                      <a:gd name="T64" fmla="*/ 81 w 109"/>
                      <a:gd name="T65" fmla="*/ 15 h 42"/>
                      <a:gd name="T66" fmla="*/ 85 w 109"/>
                      <a:gd name="T67" fmla="*/ 17 h 42"/>
                      <a:gd name="T68" fmla="*/ 89 w 109"/>
                      <a:gd name="T69" fmla="*/ 20 h 42"/>
                      <a:gd name="T70" fmla="*/ 93 w 109"/>
                      <a:gd name="T71" fmla="*/ 23 h 42"/>
                      <a:gd name="T72" fmla="*/ 96 w 109"/>
                      <a:gd name="T73" fmla="*/ 26 h 42"/>
                      <a:gd name="T74" fmla="*/ 99 w 109"/>
                      <a:gd name="T75" fmla="*/ 29 h 42"/>
                      <a:gd name="T76" fmla="*/ 102 w 109"/>
                      <a:gd name="T77" fmla="*/ 32 h 42"/>
                      <a:gd name="T78" fmla="*/ 106 w 109"/>
                      <a:gd name="T79" fmla="*/ 36 h 42"/>
                      <a:gd name="T80" fmla="*/ 109 w 109"/>
                      <a:gd name="T81" fmla="*/ 40 h 42"/>
                      <a:gd name="T82" fmla="*/ 109 w 109"/>
                      <a:gd name="T83" fmla="*/ 42 h 42"/>
                      <a:gd name="T84" fmla="*/ 107 w 109"/>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07" y="41"/>
                        </a:moveTo>
                        <a:cubicBezTo>
                          <a:pt x="107" y="41"/>
                          <a:pt x="106" y="40"/>
                          <a:pt x="104" y="37"/>
                        </a:cubicBezTo>
                        <a:cubicBezTo>
                          <a:pt x="103" y="36"/>
                          <a:pt x="102" y="35"/>
                          <a:pt x="100" y="33"/>
                        </a:cubicBezTo>
                        <a:cubicBezTo>
                          <a:pt x="100" y="32"/>
                          <a:pt x="99" y="31"/>
                          <a:pt x="98" y="30"/>
                        </a:cubicBezTo>
                        <a:cubicBezTo>
                          <a:pt x="97" y="29"/>
                          <a:pt x="96" y="29"/>
                          <a:pt x="95" y="28"/>
                        </a:cubicBezTo>
                        <a:cubicBezTo>
                          <a:pt x="94" y="27"/>
                          <a:pt x="93" y="26"/>
                          <a:pt x="92" y="25"/>
                        </a:cubicBezTo>
                        <a:cubicBezTo>
                          <a:pt x="90" y="24"/>
                          <a:pt x="89" y="23"/>
                          <a:pt x="88" y="22"/>
                        </a:cubicBezTo>
                        <a:cubicBezTo>
                          <a:pt x="87" y="21"/>
                          <a:pt x="85" y="20"/>
                          <a:pt x="84" y="19"/>
                        </a:cubicBezTo>
                        <a:cubicBezTo>
                          <a:pt x="83" y="18"/>
                          <a:pt x="81" y="17"/>
                          <a:pt x="80" y="16"/>
                        </a:cubicBezTo>
                        <a:cubicBezTo>
                          <a:pt x="78" y="15"/>
                          <a:pt x="77" y="14"/>
                          <a:pt x="75" y="14"/>
                        </a:cubicBezTo>
                        <a:cubicBezTo>
                          <a:pt x="73" y="13"/>
                          <a:pt x="72" y="12"/>
                          <a:pt x="70" y="11"/>
                        </a:cubicBezTo>
                        <a:cubicBezTo>
                          <a:pt x="68" y="10"/>
                          <a:pt x="68" y="10"/>
                          <a:pt x="68" y="10"/>
                        </a:cubicBezTo>
                        <a:cubicBezTo>
                          <a:pt x="65" y="9"/>
                          <a:pt x="65" y="9"/>
                          <a:pt x="65" y="9"/>
                        </a:cubicBezTo>
                        <a:cubicBezTo>
                          <a:pt x="63" y="8"/>
                          <a:pt x="62" y="8"/>
                          <a:pt x="60" y="7"/>
                        </a:cubicBezTo>
                        <a:cubicBezTo>
                          <a:pt x="46" y="2"/>
                          <a:pt x="30" y="2"/>
                          <a:pt x="19" y="3"/>
                        </a:cubicBezTo>
                        <a:cubicBezTo>
                          <a:pt x="17" y="3"/>
                          <a:pt x="14" y="4"/>
                          <a:pt x="12" y="4"/>
                        </a:cubicBezTo>
                        <a:cubicBezTo>
                          <a:pt x="11" y="4"/>
                          <a:pt x="10" y="5"/>
                          <a:pt x="9" y="5"/>
                        </a:cubicBezTo>
                        <a:cubicBezTo>
                          <a:pt x="8" y="5"/>
                          <a:pt x="7" y="5"/>
                          <a:pt x="6" y="6"/>
                        </a:cubicBezTo>
                        <a:cubicBezTo>
                          <a:pt x="4" y="6"/>
                          <a:pt x="3" y="6"/>
                          <a:pt x="2" y="6"/>
                        </a:cubicBezTo>
                        <a:cubicBezTo>
                          <a:pt x="2" y="7"/>
                          <a:pt x="1" y="7"/>
                          <a:pt x="1" y="7"/>
                        </a:cubicBezTo>
                        <a:cubicBezTo>
                          <a:pt x="1" y="7"/>
                          <a:pt x="0" y="7"/>
                          <a:pt x="0" y="6"/>
                        </a:cubicBezTo>
                        <a:cubicBezTo>
                          <a:pt x="0" y="6"/>
                          <a:pt x="0" y="5"/>
                          <a:pt x="1" y="5"/>
                        </a:cubicBezTo>
                        <a:cubicBezTo>
                          <a:pt x="1" y="5"/>
                          <a:pt x="1" y="5"/>
                          <a:pt x="2" y="5"/>
                        </a:cubicBezTo>
                        <a:cubicBezTo>
                          <a:pt x="3" y="4"/>
                          <a:pt x="4" y="4"/>
                          <a:pt x="6" y="4"/>
                        </a:cubicBezTo>
                        <a:cubicBezTo>
                          <a:pt x="6" y="3"/>
                          <a:pt x="7" y="3"/>
                          <a:pt x="8" y="3"/>
                        </a:cubicBezTo>
                        <a:cubicBezTo>
                          <a:pt x="9" y="3"/>
                          <a:pt x="10" y="2"/>
                          <a:pt x="11" y="2"/>
                        </a:cubicBezTo>
                        <a:cubicBezTo>
                          <a:pt x="14" y="2"/>
                          <a:pt x="16" y="1"/>
                          <a:pt x="19" y="1"/>
                        </a:cubicBezTo>
                        <a:cubicBezTo>
                          <a:pt x="30" y="0"/>
                          <a:pt x="46" y="0"/>
                          <a:pt x="60" y="5"/>
                        </a:cubicBezTo>
                        <a:cubicBezTo>
                          <a:pt x="62" y="6"/>
                          <a:pt x="64" y="7"/>
                          <a:pt x="66" y="7"/>
                        </a:cubicBezTo>
                        <a:cubicBezTo>
                          <a:pt x="68" y="8"/>
                          <a:pt x="68" y="8"/>
                          <a:pt x="68" y="8"/>
                        </a:cubicBezTo>
                        <a:cubicBezTo>
                          <a:pt x="71" y="9"/>
                          <a:pt x="71" y="9"/>
                          <a:pt x="71" y="9"/>
                        </a:cubicBezTo>
                        <a:cubicBezTo>
                          <a:pt x="73" y="10"/>
                          <a:pt x="74" y="11"/>
                          <a:pt x="76" y="12"/>
                        </a:cubicBezTo>
                        <a:cubicBezTo>
                          <a:pt x="78" y="13"/>
                          <a:pt x="79" y="14"/>
                          <a:pt x="81" y="15"/>
                        </a:cubicBezTo>
                        <a:cubicBezTo>
                          <a:pt x="82" y="16"/>
                          <a:pt x="84" y="16"/>
                          <a:pt x="85" y="17"/>
                        </a:cubicBezTo>
                        <a:cubicBezTo>
                          <a:pt x="86" y="18"/>
                          <a:pt x="88" y="19"/>
                          <a:pt x="89" y="20"/>
                        </a:cubicBezTo>
                        <a:cubicBezTo>
                          <a:pt x="90" y="21"/>
                          <a:pt x="92" y="22"/>
                          <a:pt x="93" y="23"/>
                        </a:cubicBezTo>
                        <a:cubicBezTo>
                          <a:pt x="94" y="24"/>
                          <a:pt x="95" y="25"/>
                          <a:pt x="96" y="26"/>
                        </a:cubicBezTo>
                        <a:cubicBezTo>
                          <a:pt x="97" y="27"/>
                          <a:pt x="98" y="28"/>
                          <a:pt x="99" y="29"/>
                        </a:cubicBezTo>
                        <a:cubicBezTo>
                          <a:pt x="100" y="30"/>
                          <a:pt x="101" y="31"/>
                          <a:pt x="102" y="32"/>
                        </a:cubicBezTo>
                        <a:cubicBezTo>
                          <a:pt x="103" y="33"/>
                          <a:pt x="105" y="35"/>
                          <a:pt x="106" y="36"/>
                        </a:cubicBezTo>
                        <a:cubicBezTo>
                          <a:pt x="108" y="39"/>
                          <a:pt x="109" y="40"/>
                          <a:pt x="109" y="40"/>
                        </a:cubicBezTo>
                        <a:cubicBezTo>
                          <a:pt x="109" y="41"/>
                          <a:pt x="109" y="41"/>
                          <a:pt x="109" y="42"/>
                        </a:cubicBezTo>
                        <a:cubicBezTo>
                          <a:pt x="108" y="42"/>
                          <a:pt x="108" y="42"/>
                          <a:pt x="107" y="4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89" name="Freeform 262">
                    <a:extLst>
                      <a:ext uri="{FF2B5EF4-FFF2-40B4-BE49-F238E27FC236}">
                        <a16:creationId xmlns:a16="http://schemas.microsoft.com/office/drawing/2014/main" id="{3F1ECA69-48FC-4046-9B99-EF10D94F45C2}"/>
                      </a:ext>
                    </a:extLst>
                  </p:cNvPr>
                  <p:cNvSpPr>
                    <a:spLocks/>
                  </p:cNvSpPr>
                  <p:nvPr/>
                </p:nvSpPr>
                <p:spPr bwMode="auto">
                  <a:xfrm>
                    <a:off x="4062413" y="4437063"/>
                    <a:ext cx="106363" cy="77788"/>
                  </a:xfrm>
                  <a:custGeom>
                    <a:avLst/>
                    <a:gdLst>
                      <a:gd name="T0" fmla="*/ 15 w 15"/>
                      <a:gd name="T1" fmla="*/ 5 h 11"/>
                      <a:gd name="T2" fmla="*/ 12 w 15"/>
                      <a:gd name="T3" fmla="*/ 5 h 11"/>
                      <a:gd name="T4" fmla="*/ 7 w 15"/>
                      <a:gd name="T5" fmla="*/ 3 h 11"/>
                      <a:gd name="T6" fmla="*/ 5 w 15"/>
                      <a:gd name="T7" fmla="*/ 2 h 11"/>
                      <a:gd name="T8" fmla="*/ 2 w 15"/>
                      <a:gd name="T9" fmla="*/ 1 h 11"/>
                      <a:gd name="T10" fmla="*/ 0 w 15"/>
                      <a:gd name="T11" fmla="*/ 0 h 11"/>
                      <a:gd name="T12" fmla="*/ 2 w 15"/>
                      <a:gd name="T13" fmla="*/ 5 h 11"/>
                      <a:gd name="T14" fmla="*/ 3 w 15"/>
                      <a:gd name="T15" fmla="*/ 7 h 11"/>
                      <a:gd name="T16" fmla="*/ 4 w 15"/>
                      <a:gd name="T17" fmla="*/ 9 h 11"/>
                      <a:gd name="T18" fmla="*/ 5 w 15"/>
                      <a:gd name="T19" fmla="*/ 11 h 11"/>
                      <a:gd name="T20" fmla="*/ 10 w 15"/>
                      <a:gd name="T21" fmla="*/ 8 h 11"/>
                      <a:gd name="T22" fmla="*/ 13 w 15"/>
                      <a:gd name="T23" fmla="*/ 6 h 11"/>
                      <a:gd name="T24" fmla="*/ 15 w 15"/>
                      <a:gd name="T2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1">
                        <a:moveTo>
                          <a:pt x="15" y="5"/>
                        </a:moveTo>
                        <a:cubicBezTo>
                          <a:pt x="15" y="5"/>
                          <a:pt x="14" y="5"/>
                          <a:pt x="12" y="5"/>
                        </a:cubicBezTo>
                        <a:cubicBezTo>
                          <a:pt x="11" y="4"/>
                          <a:pt x="9" y="3"/>
                          <a:pt x="7" y="3"/>
                        </a:cubicBezTo>
                        <a:cubicBezTo>
                          <a:pt x="6" y="2"/>
                          <a:pt x="5" y="2"/>
                          <a:pt x="5" y="2"/>
                        </a:cubicBezTo>
                        <a:cubicBezTo>
                          <a:pt x="4" y="1"/>
                          <a:pt x="3" y="1"/>
                          <a:pt x="2" y="1"/>
                        </a:cubicBezTo>
                        <a:cubicBezTo>
                          <a:pt x="1" y="1"/>
                          <a:pt x="0" y="0"/>
                          <a:pt x="0" y="0"/>
                        </a:cubicBezTo>
                        <a:cubicBezTo>
                          <a:pt x="0" y="0"/>
                          <a:pt x="1" y="3"/>
                          <a:pt x="2" y="5"/>
                        </a:cubicBezTo>
                        <a:cubicBezTo>
                          <a:pt x="3" y="6"/>
                          <a:pt x="3" y="7"/>
                          <a:pt x="3" y="7"/>
                        </a:cubicBezTo>
                        <a:cubicBezTo>
                          <a:pt x="4" y="8"/>
                          <a:pt x="4" y="9"/>
                          <a:pt x="4" y="9"/>
                        </a:cubicBezTo>
                        <a:cubicBezTo>
                          <a:pt x="4" y="10"/>
                          <a:pt x="5" y="11"/>
                          <a:pt x="5" y="11"/>
                        </a:cubicBezTo>
                        <a:cubicBezTo>
                          <a:pt x="5" y="11"/>
                          <a:pt x="7" y="9"/>
                          <a:pt x="10" y="8"/>
                        </a:cubicBezTo>
                        <a:cubicBezTo>
                          <a:pt x="11" y="7"/>
                          <a:pt x="12" y="7"/>
                          <a:pt x="13" y="6"/>
                        </a:cubicBezTo>
                        <a:cubicBezTo>
                          <a:pt x="14" y="6"/>
                          <a:pt x="15" y="5"/>
                          <a:pt x="15" y="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90" name="Freeform 263">
                    <a:extLst>
                      <a:ext uri="{FF2B5EF4-FFF2-40B4-BE49-F238E27FC236}">
                        <a16:creationId xmlns:a16="http://schemas.microsoft.com/office/drawing/2014/main" id="{81E80A75-D4E5-46CE-B2B3-8DF2AEEA73AC}"/>
                      </a:ext>
                    </a:extLst>
                  </p:cNvPr>
                  <p:cNvSpPr>
                    <a:spLocks/>
                  </p:cNvSpPr>
                  <p:nvPr/>
                </p:nvSpPr>
                <p:spPr bwMode="auto">
                  <a:xfrm>
                    <a:off x="3943350" y="4367213"/>
                    <a:ext cx="161925" cy="41275"/>
                  </a:xfrm>
                  <a:custGeom>
                    <a:avLst/>
                    <a:gdLst>
                      <a:gd name="T0" fmla="*/ 21 w 23"/>
                      <a:gd name="T1" fmla="*/ 6 h 6"/>
                      <a:gd name="T2" fmla="*/ 18 w 23"/>
                      <a:gd name="T3" fmla="*/ 5 h 6"/>
                      <a:gd name="T4" fmla="*/ 11 w 23"/>
                      <a:gd name="T5" fmla="*/ 4 h 6"/>
                      <a:gd name="T6" fmla="*/ 4 w 23"/>
                      <a:gd name="T7" fmla="*/ 3 h 6"/>
                      <a:gd name="T8" fmla="*/ 2 w 23"/>
                      <a:gd name="T9" fmla="*/ 2 h 6"/>
                      <a:gd name="T10" fmla="*/ 1 w 23"/>
                      <a:gd name="T11" fmla="*/ 2 h 6"/>
                      <a:gd name="T12" fmla="*/ 0 w 23"/>
                      <a:gd name="T13" fmla="*/ 1 h 6"/>
                      <a:gd name="T14" fmla="*/ 1 w 23"/>
                      <a:gd name="T15" fmla="*/ 0 h 6"/>
                      <a:gd name="T16" fmla="*/ 2 w 23"/>
                      <a:gd name="T17" fmla="*/ 0 h 6"/>
                      <a:gd name="T18" fmla="*/ 5 w 23"/>
                      <a:gd name="T19" fmla="*/ 1 h 6"/>
                      <a:gd name="T20" fmla="*/ 12 w 23"/>
                      <a:gd name="T21" fmla="*/ 2 h 6"/>
                      <a:gd name="T22" fmla="*/ 18 w 23"/>
                      <a:gd name="T23" fmla="*/ 3 h 6"/>
                      <a:gd name="T24" fmla="*/ 22 w 23"/>
                      <a:gd name="T25" fmla="*/ 4 h 6"/>
                      <a:gd name="T26" fmla="*/ 22 w 23"/>
                      <a:gd name="T27" fmla="*/ 5 h 6"/>
                      <a:gd name="T28" fmla="*/ 21 w 23"/>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6">
                        <a:moveTo>
                          <a:pt x="21" y="6"/>
                        </a:moveTo>
                        <a:cubicBezTo>
                          <a:pt x="21" y="6"/>
                          <a:pt x="20" y="6"/>
                          <a:pt x="18" y="5"/>
                        </a:cubicBezTo>
                        <a:cubicBezTo>
                          <a:pt x="16" y="5"/>
                          <a:pt x="14" y="4"/>
                          <a:pt x="11" y="4"/>
                        </a:cubicBezTo>
                        <a:cubicBezTo>
                          <a:pt x="9" y="3"/>
                          <a:pt x="6" y="3"/>
                          <a:pt x="4" y="3"/>
                        </a:cubicBezTo>
                        <a:cubicBezTo>
                          <a:pt x="3" y="2"/>
                          <a:pt x="3" y="2"/>
                          <a:pt x="2" y="2"/>
                        </a:cubicBezTo>
                        <a:cubicBezTo>
                          <a:pt x="1" y="2"/>
                          <a:pt x="1" y="2"/>
                          <a:pt x="1" y="2"/>
                        </a:cubicBezTo>
                        <a:cubicBezTo>
                          <a:pt x="1" y="2"/>
                          <a:pt x="0" y="2"/>
                          <a:pt x="0" y="1"/>
                        </a:cubicBezTo>
                        <a:cubicBezTo>
                          <a:pt x="0" y="1"/>
                          <a:pt x="1" y="0"/>
                          <a:pt x="1" y="0"/>
                        </a:cubicBezTo>
                        <a:cubicBezTo>
                          <a:pt x="1" y="0"/>
                          <a:pt x="2" y="0"/>
                          <a:pt x="2" y="0"/>
                        </a:cubicBezTo>
                        <a:cubicBezTo>
                          <a:pt x="3" y="1"/>
                          <a:pt x="4" y="0"/>
                          <a:pt x="5" y="1"/>
                        </a:cubicBezTo>
                        <a:cubicBezTo>
                          <a:pt x="6" y="1"/>
                          <a:pt x="9" y="1"/>
                          <a:pt x="12" y="2"/>
                        </a:cubicBezTo>
                        <a:cubicBezTo>
                          <a:pt x="14" y="2"/>
                          <a:pt x="17" y="3"/>
                          <a:pt x="18" y="3"/>
                        </a:cubicBezTo>
                        <a:cubicBezTo>
                          <a:pt x="20" y="4"/>
                          <a:pt x="22" y="4"/>
                          <a:pt x="22" y="4"/>
                        </a:cubicBezTo>
                        <a:cubicBezTo>
                          <a:pt x="22" y="4"/>
                          <a:pt x="23" y="5"/>
                          <a:pt x="22" y="5"/>
                        </a:cubicBezTo>
                        <a:cubicBezTo>
                          <a:pt x="22" y="6"/>
                          <a:pt x="22" y="6"/>
                          <a:pt x="21"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91" name="Freeform 264">
                    <a:extLst>
                      <a:ext uri="{FF2B5EF4-FFF2-40B4-BE49-F238E27FC236}">
                        <a16:creationId xmlns:a16="http://schemas.microsoft.com/office/drawing/2014/main" id="{D385D8F6-1AD5-4E81-84DD-9BCE86CFB626}"/>
                      </a:ext>
                    </a:extLst>
                  </p:cNvPr>
                  <p:cNvSpPr>
                    <a:spLocks/>
                  </p:cNvSpPr>
                  <p:nvPr/>
                </p:nvSpPr>
                <p:spPr bwMode="auto">
                  <a:xfrm>
                    <a:off x="4133850" y="4408488"/>
                    <a:ext cx="63500" cy="36513"/>
                  </a:xfrm>
                  <a:custGeom>
                    <a:avLst/>
                    <a:gdLst>
                      <a:gd name="T0" fmla="*/ 7 w 9"/>
                      <a:gd name="T1" fmla="*/ 4 h 5"/>
                      <a:gd name="T2" fmla="*/ 6 w 9"/>
                      <a:gd name="T3" fmla="*/ 4 h 5"/>
                      <a:gd name="T4" fmla="*/ 4 w 9"/>
                      <a:gd name="T5" fmla="*/ 3 h 5"/>
                      <a:gd name="T6" fmla="*/ 1 w 9"/>
                      <a:gd name="T7" fmla="*/ 2 h 5"/>
                      <a:gd name="T8" fmla="*/ 0 w 9"/>
                      <a:gd name="T9" fmla="*/ 1 h 5"/>
                      <a:gd name="T10" fmla="*/ 2 w 9"/>
                      <a:gd name="T11" fmla="*/ 0 h 5"/>
                      <a:gd name="T12" fmla="*/ 5 w 9"/>
                      <a:gd name="T13" fmla="*/ 1 h 5"/>
                      <a:gd name="T14" fmla="*/ 7 w 9"/>
                      <a:gd name="T15" fmla="*/ 2 h 5"/>
                      <a:gd name="T16" fmla="*/ 8 w 9"/>
                      <a:gd name="T17" fmla="*/ 3 h 5"/>
                      <a:gd name="T18" fmla="*/ 8 w 9"/>
                      <a:gd name="T19" fmla="*/ 4 h 5"/>
                      <a:gd name="T20" fmla="*/ 7 w 9"/>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7" y="4"/>
                        </a:moveTo>
                        <a:cubicBezTo>
                          <a:pt x="7" y="4"/>
                          <a:pt x="7" y="4"/>
                          <a:pt x="6" y="4"/>
                        </a:cubicBezTo>
                        <a:cubicBezTo>
                          <a:pt x="5" y="4"/>
                          <a:pt x="5" y="4"/>
                          <a:pt x="4" y="3"/>
                        </a:cubicBezTo>
                        <a:cubicBezTo>
                          <a:pt x="2" y="3"/>
                          <a:pt x="1" y="2"/>
                          <a:pt x="1" y="2"/>
                        </a:cubicBezTo>
                        <a:cubicBezTo>
                          <a:pt x="0" y="2"/>
                          <a:pt x="0" y="1"/>
                          <a:pt x="0" y="1"/>
                        </a:cubicBezTo>
                        <a:cubicBezTo>
                          <a:pt x="0" y="0"/>
                          <a:pt x="1" y="0"/>
                          <a:pt x="2" y="0"/>
                        </a:cubicBezTo>
                        <a:cubicBezTo>
                          <a:pt x="2" y="0"/>
                          <a:pt x="3" y="1"/>
                          <a:pt x="5" y="1"/>
                        </a:cubicBezTo>
                        <a:cubicBezTo>
                          <a:pt x="5" y="2"/>
                          <a:pt x="6" y="2"/>
                          <a:pt x="7" y="2"/>
                        </a:cubicBezTo>
                        <a:cubicBezTo>
                          <a:pt x="7" y="2"/>
                          <a:pt x="8" y="3"/>
                          <a:pt x="8" y="3"/>
                        </a:cubicBezTo>
                        <a:cubicBezTo>
                          <a:pt x="8" y="3"/>
                          <a:pt x="9" y="4"/>
                          <a:pt x="8" y="4"/>
                        </a:cubicBezTo>
                        <a:cubicBezTo>
                          <a:pt x="8" y="5"/>
                          <a:pt x="7" y="5"/>
                          <a:pt x="7"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92" name="Freeform 265">
                    <a:extLst>
                      <a:ext uri="{FF2B5EF4-FFF2-40B4-BE49-F238E27FC236}">
                        <a16:creationId xmlns:a16="http://schemas.microsoft.com/office/drawing/2014/main" id="{E84A4131-32C1-42D8-994C-F7F48F96D254}"/>
                      </a:ext>
                    </a:extLst>
                  </p:cNvPr>
                  <p:cNvSpPr>
                    <a:spLocks/>
                  </p:cNvSpPr>
                  <p:nvPr/>
                </p:nvSpPr>
                <p:spPr bwMode="auto">
                  <a:xfrm>
                    <a:off x="4445000" y="4699000"/>
                    <a:ext cx="139700" cy="820738"/>
                  </a:xfrm>
                  <a:custGeom>
                    <a:avLst/>
                    <a:gdLst>
                      <a:gd name="T0" fmla="*/ 1 w 20"/>
                      <a:gd name="T1" fmla="*/ 114 h 116"/>
                      <a:gd name="T2" fmla="*/ 1 w 20"/>
                      <a:gd name="T3" fmla="*/ 113 h 116"/>
                      <a:gd name="T4" fmla="*/ 3 w 20"/>
                      <a:gd name="T5" fmla="*/ 110 h 116"/>
                      <a:gd name="T6" fmla="*/ 6 w 20"/>
                      <a:gd name="T7" fmla="*/ 104 h 116"/>
                      <a:gd name="T8" fmla="*/ 10 w 20"/>
                      <a:gd name="T9" fmla="*/ 98 h 116"/>
                      <a:gd name="T10" fmla="*/ 16 w 20"/>
                      <a:gd name="T11" fmla="*/ 80 h 116"/>
                      <a:gd name="T12" fmla="*/ 17 w 20"/>
                      <a:gd name="T13" fmla="*/ 77 h 116"/>
                      <a:gd name="T14" fmla="*/ 17 w 20"/>
                      <a:gd name="T15" fmla="*/ 74 h 116"/>
                      <a:gd name="T16" fmla="*/ 18 w 20"/>
                      <a:gd name="T17" fmla="*/ 69 h 116"/>
                      <a:gd name="T18" fmla="*/ 18 w 20"/>
                      <a:gd name="T19" fmla="*/ 66 h 116"/>
                      <a:gd name="T20" fmla="*/ 18 w 20"/>
                      <a:gd name="T21" fmla="*/ 64 h 116"/>
                      <a:gd name="T22" fmla="*/ 18 w 20"/>
                      <a:gd name="T23" fmla="*/ 58 h 116"/>
                      <a:gd name="T24" fmla="*/ 18 w 20"/>
                      <a:gd name="T25" fmla="*/ 52 h 116"/>
                      <a:gd name="T26" fmla="*/ 18 w 20"/>
                      <a:gd name="T27" fmla="*/ 50 h 116"/>
                      <a:gd name="T28" fmla="*/ 18 w 20"/>
                      <a:gd name="T29" fmla="*/ 47 h 116"/>
                      <a:gd name="T30" fmla="*/ 17 w 20"/>
                      <a:gd name="T31" fmla="*/ 41 h 116"/>
                      <a:gd name="T32" fmla="*/ 17 w 20"/>
                      <a:gd name="T33" fmla="*/ 39 h 116"/>
                      <a:gd name="T34" fmla="*/ 16 w 20"/>
                      <a:gd name="T35" fmla="*/ 36 h 116"/>
                      <a:gd name="T36" fmla="*/ 10 w 20"/>
                      <a:gd name="T37" fmla="*/ 18 h 116"/>
                      <a:gd name="T38" fmla="*/ 6 w 20"/>
                      <a:gd name="T39" fmla="*/ 11 h 116"/>
                      <a:gd name="T40" fmla="*/ 3 w 20"/>
                      <a:gd name="T41" fmla="*/ 6 h 116"/>
                      <a:gd name="T42" fmla="*/ 1 w 20"/>
                      <a:gd name="T43" fmla="*/ 3 h 116"/>
                      <a:gd name="T44" fmla="*/ 1 w 20"/>
                      <a:gd name="T45" fmla="*/ 2 h 116"/>
                      <a:gd name="T46" fmla="*/ 1 w 20"/>
                      <a:gd name="T47" fmla="*/ 1 h 116"/>
                      <a:gd name="T48" fmla="*/ 2 w 20"/>
                      <a:gd name="T49" fmla="*/ 1 h 116"/>
                      <a:gd name="T50" fmla="*/ 3 w 20"/>
                      <a:gd name="T51" fmla="*/ 2 h 116"/>
                      <a:gd name="T52" fmla="*/ 5 w 20"/>
                      <a:gd name="T53" fmla="*/ 5 h 116"/>
                      <a:gd name="T54" fmla="*/ 8 w 20"/>
                      <a:gd name="T55" fmla="*/ 10 h 116"/>
                      <a:gd name="T56" fmla="*/ 12 w 20"/>
                      <a:gd name="T57" fmla="*/ 17 h 116"/>
                      <a:gd name="T58" fmla="*/ 18 w 20"/>
                      <a:gd name="T59" fmla="*/ 36 h 116"/>
                      <a:gd name="T60" fmla="*/ 18 w 20"/>
                      <a:gd name="T61" fmla="*/ 38 h 116"/>
                      <a:gd name="T62" fmla="*/ 19 w 20"/>
                      <a:gd name="T63" fmla="*/ 41 h 116"/>
                      <a:gd name="T64" fmla="*/ 20 w 20"/>
                      <a:gd name="T65" fmla="*/ 47 h 116"/>
                      <a:gd name="T66" fmla="*/ 20 w 20"/>
                      <a:gd name="T67" fmla="*/ 49 h 116"/>
                      <a:gd name="T68" fmla="*/ 20 w 20"/>
                      <a:gd name="T69" fmla="*/ 52 h 116"/>
                      <a:gd name="T70" fmla="*/ 20 w 20"/>
                      <a:gd name="T71" fmla="*/ 58 h 116"/>
                      <a:gd name="T72" fmla="*/ 20 w 20"/>
                      <a:gd name="T73" fmla="*/ 64 h 116"/>
                      <a:gd name="T74" fmla="*/ 20 w 20"/>
                      <a:gd name="T75" fmla="*/ 66 h 116"/>
                      <a:gd name="T76" fmla="*/ 20 w 20"/>
                      <a:gd name="T77" fmla="*/ 69 h 116"/>
                      <a:gd name="T78" fmla="*/ 19 w 20"/>
                      <a:gd name="T79" fmla="*/ 75 h 116"/>
                      <a:gd name="T80" fmla="*/ 18 w 20"/>
                      <a:gd name="T81" fmla="*/ 77 h 116"/>
                      <a:gd name="T82" fmla="*/ 18 w 20"/>
                      <a:gd name="T83" fmla="*/ 80 h 116"/>
                      <a:gd name="T84" fmla="*/ 12 w 20"/>
                      <a:gd name="T85" fmla="*/ 98 h 116"/>
                      <a:gd name="T86" fmla="*/ 8 w 20"/>
                      <a:gd name="T87" fmla="*/ 105 h 116"/>
                      <a:gd name="T88" fmla="*/ 5 w 20"/>
                      <a:gd name="T89" fmla="*/ 111 h 116"/>
                      <a:gd name="T90" fmla="*/ 3 w 20"/>
                      <a:gd name="T91" fmla="*/ 114 h 116"/>
                      <a:gd name="T92" fmla="*/ 2 w 20"/>
                      <a:gd name="T93" fmla="*/ 115 h 116"/>
                      <a:gd name="T94" fmla="*/ 1 w 20"/>
                      <a:gd name="T95" fmla="*/ 115 h 116"/>
                      <a:gd name="T96" fmla="*/ 1 w 20"/>
                      <a:gd name="T97" fmla="*/ 1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116">
                        <a:moveTo>
                          <a:pt x="1" y="114"/>
                        </a:moveTo>
                        <a:cubicBezTo>
                          <a:pt x="1" y="114"/>
                          <a:pt x="1" y="113"/>
                          <a:pt x="1" y="113"/>
                        </a:cubicBezTo>
                        <a:cubicBezTo>
                          <a:pt x="2" y="112"/>
                          <a:pt x="3" y="111"/>
                          <a:pt x="3" y="110"/>
                        </a:cubicBezTo>
                        <a:cubicBezTo>
                          <a:pt x="4" y="108"/>
                          <a:pt x="5" y="106"/>
                          <a:pt x="6" y="104"/>
                        </a:cubicBezTo>
                        <a:cubicBezTo>
                          <a:pt x="8" y="103"/>
                          <a:pt x="9" y="100"/>
                          <a:pt x="10" y="98"/>
                        </a:cubicBezTo>
                        <a:cubicBezTo>
                          <a:pt x="12" y="93"/>
                          <a:pt x="14" y="86"/>
                          <a:pt x="16" y="80"/>
                        </a:cubicBezTo>
                        <a:cubicBezTo>
                          <a:pt x="16" y="79"/>
                          <a:pt x="16" y="78"/>
                          <a:pt x="17" y="77"/>
                        </a:cubicBezTo>
                        <a:cubicBezTo>
                          <a:pt x="17" y="76"/>
                          <a:pt x="17" y="75"/>
                          <a:pt x="17" y="74"/>
                        </a:cubicBezTo>
                        <a:cubicBezTo>
                          <a:pt x="17" y="73"/>
                          <a:pt x="18" y="71"/>
                          <a:pt x="18" y="69"/>
                        </a:cubicBezTo>
                        <a:cubicBezTo>
                          <a:pt x="18" y="68"/>
                          <a:pt x="18" y="67"/>
                          <a:pt x="18" y="66"/>
                        </a:cubicBezTo>
                        <a:cubicBezTo>
                          <a:pt x="18" y="64"/>
                          <a:pt x="18" y="64"/>
                          <a:pt x="18" y="64"/>
                        </a:cubicBezTo>
                        <a:cubicBezTo>
                          <a:pt x="18" y="62"/>
                          <a:pt x="18" y="60"/>
                          <a:pt x="18" y="58"/>
                        </a:cubicBezTo>
                        <a:cubicBezTo>
                          <a:pt x="18" y="56"/>
                          <a:pt x="18" y="54"/>
                          <a:pt x="18" y="52"/>
                        </a:cubicBezTo>
                        <a:cubicBezTo>
                          <a:pt x="18" y="50"/>
                          <a:pt x="18" y="50"/>
                          <a:pt x="18" y="50"/>
                        </a:cubicBezTo>
                        <a:cubicBezTo>
                          <a:pt x="18" y="49"/>
                          <a:pt x="18" y="48"/>
                          <a:pt x="18" y="47"/>
                        </a:cubicBezTo>
                        <a:cubicBezTo>
                          <a:pt x="18" y="45"/>
                          <a:pt x="17" y="43"/>
                          <a:pt x="17" y="41"/>
                        </a:cubicBezTo>
                        <a:cubicBezTo>
                          <a:pt x="17" y="41"/>
                          <a:pt x="17" y="40"/>
                          <a:pt x="17" y="39"/>
                        </a:cubicBezTo>
                        <a:cubicBezTo>
                          <a:pt x="16" y="38"/>
                          <a:pt x="16" y="37"/>
                          <a:pt x="16" y="36"/>
                        </a:cubicBezTo>
                        <a:cubicBezTo>
                          <a:pt x="14" y="29"/>
                          <a:pt x="12" y="23"/>
                          <a:pt x="10" y="18"/>
                        </a:cubicBezTo>
                        <a:cubicBezTo>
                          <a:pt x="9" y="16"/>
                          <a:pt x="8" y="13"/>
                          <a:pt x="6" y="11"/>
                        </a:cubicBezTo>
                        <a:cubicBezTo>
                          <a:pt x="5" y="9"/>
                          <a:pt x="4" y="8"/>
                          <a:pt x="3" y="6"/>
                        </a:cubicBezTo>
                        <a:cubicBezTo>
                          <a:pt x="3" y="5"/>
                          <a:pt x="2" y="4"/>
                          <a:pt x="1" y="3"/>
                        </a:cubicBezTo>
                        <a:cubicBezTo>
                          <a:pt x="1" y="2"/>
                          <a:pt x="1" y="2"/>
                          <a:pt x="1" y="2"/>
                        </a:cubicBezTo>
                        <a:cubicBezTo>
                          <a:pt x="0" y="2"/>
                          <a:pt x="0" y="1"/>
                          <a:pt x="1" y="1"/>
                        </a:cubicBezTo>
                        <a:cubicBezTo>
                          <a:pt x="1" y="0"/>
                          <a:pt x="2" y="0"/>
                          <a:pt x="2" y="1"/>
                        </a:cubicBezTo>
                        <a:cubicBezTo>
                          <a:pt x="2" y="1"/>
                          <a:pt x="2" y="1"/>
                          <a:pt x="3" y="2"/>
                        </a:cubicBezTo>
                        <a:cubicBezTo>
                          <a:pt x="4" y="3"/>
                          <a:pt x="4" y="4"/>
                          <a:pt x="5" y="5"/>
                        </a:cubicBezTo>
                        <a:cubicBezTo>
                          <a:pt x="6" y="7"/>
                          <a:pt x="7" y="8"/>
                          <a:pt x="8" y="10"/>
                        </a:cubicBezTo>
                        <a:cubicBezTo>
                          <a:pt x="9" y="12"/>
                          <a:pt x="10" y="15"/>
                          <a:pt x="12" y="17"/>
                        </a:cubicBezTo>
                        <a:cubicBezTo>
                          <a:pt x="14" y="23"/>
                          <a:pt x="16" y="29"/>
                          <a:pt x="18" y="36"/>
                        </a:cubicBezTo>
                        <a:cubicBezTo>
                          <a:pt x="18" y="37"/>
                          <a:pt x="18" y="38"/>
                          <a:pt x="18" y="38"/>
                        </a:cubicBezTo>
                        <a:cubicBezTo>
                          <a:pt x="19" y="39"/>
                          <a:pt x="19" y="40"/>
                          <a:pt x="19" y="41"/>
                        </a:cubicBezTo>
                        <a:cubicBezTo>
                          <a:pt x="19" y="43"/>
                          <a:pt x="19" y="45"/>
                          <a:pt x="20" y="47"/>
                        </a:cubicBezTo>
                        <a:cubicBezTo>
                          <a:pt x="20" y="48"/>
                          <a:pt x="20" y="48"/>
                          <a:pt x="20" y="49"/>
                        </a:cubicBezTo>
                        <a:cubicBezTo>
                          <a:pt x="20" y="52"/>
                          <a:pt x="20" y="52"/>
                          <a:pt x="20" y="52"/>
                        </a:cubicBezTo>
                        <a:cubicBezTo>
                          <a:pt x="20" y="54"/>
                          <a:pt x="20" y="56"/>
                          <a:pt x="20" y="58"/>
                        </a:cubicBezTo>
                        <a:cubicBezTo>
                          <a:pt x="20" y="60"/>
                          <a:pt x="20" y="62"/>
                          <a:pt x="20" y="64"/>
                        </a:cubicBezTo>
                        <a:cubicBezTo>
                          <a:pt x="20" y="66"/>
                          <a:pt x="20" y="66"/>
                          <a:pt x="20" y="66"/>
                        </a:cubicBezTo>
                        <a:cubicBezTo>
                          <a:pt x="20" y="67"/>
                          <a:pt x="20" y="68"/>
                          <a:pt x="20" y="69"/>
                        </a:cubicBezTo>
                        <a:cubicBezTo>
                          <a:pt x="19" y="71"/>
                          <a:pt x="19" y="73"/>
                          <a:pt x="19" y="75"/>
                        </a:cubicBezTo>
                        <a:cubicBezTo>
                          <a:pt x="19" y="76"/>
                          <a:pt x="19" y="77"/>
                          <a:pt x="18" y="77"/>
                        </a:cubicBezTo>
                        <a:cubicBezTo>
                          <a:pt x="18" y="78"/>
                          <a:pt x="18" y="79"/>
                          <a:pt x="18" y="80"/>
                        </a:cubicBezTo>
                        <a:cubicBezTo>
                          <a:pt x="16" y="87"/>
                          <a:pt x="14" y="93"/>
                          <a:pt x="12" y="98"/>
                        </a:cubicBezTo>
                        <a:cubicBezTo>
                          <a:pt x="10" y="101"/>
                          <a:pt x="9" y="103"/>
                          <a:pt x="8" y="105"/>
                        </a:cubicBezTo>
                        <a:cubicBezTo>
                          <a:pt x="7" y="107"/>
                          <a:pt x="6" y="109"/>
                          <a:pt x="5" y="111"/>
                        </a:cubicBezTo>
                        <a:cubicBezTo>
                          <a:pt x="4" y="112"/>
                          <a:pt x="4" y="113"/>
                          <a:pt x="3" y="114"/>
                        </a:cubicBezTo>
                        <a:cubicBezTo>
                          <a:pt x="2" y="115"/>
                          <a:pt x="2" y="115"/>
                          <a:pt x="2" y="115"/>
                        </a:cubicBezTo>
                        <a:cubicBezTo>
                          <a:pt x="2" y="115"/>
                          <a:pt x="1" y="116"/>
                          <a:pt x="1" y="115"/>
                        </a:cubicBezTo>
                        <a:cubicBezTo>
                          <a:pt x="0" y="115"/>
                          <a:pt x="0" y="114"/>
                          <a:pt x="1" y="11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93" name="Freeform 266">
                    <a:extLst>
                      <a:ext uri="{FF2B5EF4-FFF2-40B4-BE49-F238E27FC236}">
                        <a16:creationId xmlns:a16="http://schemas.microsoft.com/office/drawing/2014/main" id="{1EAAD4AC-73AB-48C5-ADEE-2A1FF11869B3}"/>
                      </a:ext>
                    </a:extLst>
                  </p:cNvPr>
                  <p:cNvSpPr>
                    <a:spLocks/>
                  </p:cNvSpPr>
                  <p:nvPr/>
                </p:nvSpPr>
                <p:spPr bwMode="auto">
                  <a:xfrm>
                    <a:off x="4521200" y="5060950"/>
                    <a:ext cx="57150" cy="112713"/>
                  </a:xfrm>
                  <a:custGeom>
                    <a:avLst/>
                    <a:gdLst>
                      <a:gd name="T0" fmla="*/ 8 w 8"/>
                      <a:gd name="T1" fmla="*/ 16 h 16"/>
                      <a:gd name="T2" fmla="*/ 8 w 8"/>
                      <a:gd name="T3" fmla="*/ 8 h 16"/>
                      <a:gd name="T4" fmla="*/ 8 w 8"/>
                      <a:gd name="T5" fmla="*/ 5 h 16"/>
                      <a:gd name="T6" fmla="*/ 8 w 8"/>
                      <a:gd name="T7" fmla="*/ 3 h 16"/>
                      <a:gd name="T8" fmla="*/ 8 w 8"/>
                      <a:gd name="T9" fmla="*/ 0 h 16"/>
                      <a:gd name="T10" fmla="*/ 4 w 8"/>
                      <a:gd name="T11" fmla="*/ 4 h 16"/>
                      <a:gd name="T12" fmla="*/ 1 w 8"/>
                      <a:gd name="T13" fmla="*/ 7 h 16"/>
                      <a:gd name="T14" fmla="*/ 0 w 8"/>
                      <a:gd name="T15" fmla="*/ 8 h 16"/>
                      <a:gd name="T16" fmla="*/ 4 w 8"/>
                      <a:gd name="T17" fmla="*/ 12 h 16"/>
                      <a:gd name="T18" fmla="*/ 8 w 8"/>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6">
                        <a:moveTo>
                          <a:pt x="8" y="16"/>
                        </a:moveTo>
                        <a:cubicBezTo>
                          <a:pt x="8" y="16"/>
                          <a:pt x="8" y="12"/>
                          <a:pt x="8" y="8"/>
                        </a:cubicBezTo>
                        <a:cubicBezTo>
                          <a:pt x="8" y="7"/>
                          <a:pt x="8" y="6"/>
                          <a:pt x="8" y="5"/>
                        </a:cubicBezTo>
                        <a:cubicBezTo>
                          <a:pt x="8" y="4"/>
                          <a:pt x="8" y="4"/>
                          <a:pt x="8" y="3"/>
                        </a:cubicBezTo>
                        <a:cubicBezTo>
                          <a:pt x="8" y="1"/>
                          <a:pt x="8" y="0"/>
                          <a:pt x="8" y="0"/>
                        </a:cubicBezTo>
                        <a:cubicBezTo>
                          <a:pt x="8" y="0"/>
                          <a:pt x="6" y="2"/>
                          <a:pt x="4" y="4"/>
                        </a:cubicBezTo>
                        <a:cubicBezTo>
                          <a:pt x="3" y="5"/>
                          <a:pt x="2" y="6"/>
                          <a:pt x="1" y="7"/>
                        </a:cubicBezTo>
                        <a:cubicBezTo>
                          <a:pt x="1" y="8"/>
                          <a:pt x="0" y="8"/>
                          <a:pt x="0" y="8"/>
                        </a:cubicBezTo>
                        <a:cubicBezTo>
                          <a:pt x="0" y="8"/>
                          <a:pt x="2" y="10"/>
                          <a:pt x="4" y="12"/>
                        </a:cubicBezTo>
                        <a:cubicBezTo>
                          <a:pt x="6" y="14"/>
                          <a:pt x="8" y="16"/>
                          <a:pt x="8" y="1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94" name="Freeform 267">
                    <a:extLst>
                      <a:ext uri="{FF2B5EF4-FFF2-40B4-BE49-F238E27FC236}">
                        <a16:creationId xmlns:a16="http://schemas.microsoft.com/office/drawing/2014/main" id="{7DE94A83-BC5A-467E-BCD3-DD1B9AFDF4A5}"/>
                      </a:ext>
                    </a:extLst>
                  </p:cNvPr>
                  <p:cNvSpPr>
                    <a:spLocks/>
                  </p:cNvSpPr>
                  <p:nvPr/>
                </p:nvSpPr>
                <p:spPr bwMode="auto">
                  <a:xfrm>
                    <a:off x="4598988" y="4932363"/>
                    <a:ext cx="36513" cy="157163"/>
                  </a:xfrm>
                  <a:custGeom>
                    <a:avLst/>
                    <a:gdLst>
                      <a:gd name="T0" fmla="*/ 3 w 5"/>
                      <a:gd name="T1" fmla="*/ 21 h 22"/>
                      <a:gd name="T2" fmla="*/ 3 w 5"/>
                      <a:gd name="T3" fmla="*/ 18 h 22"/>
                      <a:gd name="T4" fmla="*/ 2 w 5"/>
                      <a:gd name="T5" fmla="*/ 15 h 22"/>
                      <a:gd name="T6" fmla="*/ 2 w 5"/>
                      <a:gd name="T7" fmla="*/ 11 h 22"/>
                      <a:gd name="T8" fmla="*/ 1 w 5"/>
                      <a:gd name="T9" fmla="*/ 4 h 22"/>
                      <a:gd name="T10" fmla="*/ 0 w 5"/>
                      <a:gd name="T11" fmla="*/ 1 h 22"/>
                      <a:gd name="T12" fmla="*/ 1 w 5"/>
                      <a:gd name="T13" fmla="*/ 0 h 22"/>
                      <a:gd name="T14" fmla="*/ 2 w 5"/>
                      <a:gd name="T15" fmla="*/ 1 h 22"/>
                      <a:gd name="T16" fmla="*/ 3 w 5"/>
                      <a:gd name="T17" fmla="*/ 4 h 22"/>
                      <a:gd name="T18" fmla="*/ 4 w 5"/>
                      <a:gd name="T19" fmla="*/ 11 h 22"/>
                      <a:gd name="T20" fmla="*/ 4 w 5"/>
                      <a:gd name="T21" fmla="*/ 15 h 22"/>
                      <a:gd name="T22" fmla="*/ 5 w 5"/>
                      <a:gd name="T23" fmla="*/ 18 h 22"/>
                      <a:gd name="T24" fmla="*/ 5 w 5"/>
                      <a:gd name="T25" fmla="*/ 21 h 22"/>
                      <a:gd name="T26" fmla="*/ 4 w 5"/>
                      <a:gd name="T27" fmla="*/ 22 h 22"/>
                      <a:gd name="T28" fmla="*/ 3 w 5"/>
                      <a:gd name="T2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2">
                        <a:moveTo>
                          <a:pt x="3" y="21"/>
                        </a:moveTo>
                        <a:cubicBezTo>
                          <a:pt x="3" y="21"/>
                          <a:pt x="3" y="20"/>
                          <a:pt x="3" y="18"/>
                        </a:cubicBezTo>
                        <a:cubicBezTo>
                          <a:pt x="3" y="17"/>
                          <a:pt x="2" y="16"/>
                          <a:pt x="2" y="15"/>
                        </a:cubicBezTo>
                        <a:cubicBezTo>
                          <a:pt x="2" y="14"/>
                          <a:pt x="2" y="12"/>
                          <a:pt x="2" y="11"/>
                        </a:cubicBezTo>
                        <a:cubicBezTo>
                          <a:pt x="1" y="9"/>
                          <a:pt x="1" y="6"/>
                          <a:pt x="1" y="4"/>
                        </a:cubicBezTo>
                        <a:cubicBezTo>
                          <a:pt x="0" y="2"/>
                          <a:pt x="0" y="1"/>
                          <a:pt x="0" y="1"/>
                        </a:cubicBezTo>
                        <a:cubicBezTo>
                          <a:pt x="0" y="0"/>
                          <a:pt x="0" y="0"/>
                          <a:pt x="1" y="0"/>
                        </a:cubicBezTo>
                        <a:cubicBezTo>
                          <a:pt x="1" y="0"/>
                          <a:pt x="2" y="0"/>
                          <a:pt x="2" y="1"/>
                        </a:cubicBezTo>
                        <a:cubicBezTo>
                          <a:pt x="2" y="1"/>
                          <a:pt x="2" y="2"/>
                          <a:pt x="3" y="4"/>
                        </a:cubicBezTo>
                        <a:cubicBezTo>
                          <a:pt x="3" y="6"/>
                          <a:pt x="3" y="8"/>
                          <a:pt x="4" y="11"/>
                        </a:cubicBezTo>
                        <a:cubicBezTo>
                          <a:pt x="4" y="12"/>
                          <a:pt x="4" y="13"/>
                          <a:pt x="4" y="15"/>
                        </a:cubicBezTo>
                        <a:cubicBezTo>
                          <a:pt x="4" y="16"/>
                          <a:pt x="4" y="17"/>
                          <a:pt x="5" y="18"/>
                        </a:cubicBezTo>
                        <a:cubicBezTo>
                          <a:pt x="5" y="20"/>
                          <a:pt x="5" y="21"/>
                          <a:pt x="5" y="21"/>
                        </a:cubicBezTo>
                        <a:cubicBezTo>
                          <a:pt x="5" y="22"/>
                          <a:pt x="4" y="22"/>
                          <a:pt x="4" y="22"/>
                        </a:cubicBezTo>
                        <a:cubicBezTo>
                          <a:pt x="3" y="22"/>
                          <a:pt x="3" y="22"/>
                          <a:pt x="3" y="2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95" name="Freeform 268">
                    <a:extLst>
                      <a:ext uri="{FF2B5EF4-FFF2-40B4-BE49-F238E27FC236}">
                        <a16:creationId xmlns:a16="http://schemas.microsoft.com/office/drawing/2014/main" id="{E5556B7B-FD45-4DFF-B59A-235B0171B0CA}"/>
                      </a:ext>
                    </a:extLst>
                  </p:cNvPr>
                  <p:cNvSpPr>
                    <a:spLocks/>
                  </p:cNvSpPr>
                  <p:nvPr/>
                </p:nvSpPr>
                <p:spPr bwMode="auto">
                  <a:xfrm>
                    <a:off x="4613275" y="5124450"/>
                    <a:ext cx="22225" cy="63500"/>
                  </a:xfrm>
                  <a:custGeom>
                    <a:avLst/>
                    <a:gdLst>
                      <a:gd name="T0" fmla="*/ 0 w 3"/>
                      <a:gd name="T1" fmla="*/ 8 h 9"/>
                      <a:gd name="T2" fmla="*/ 1 w 3"/>
                      <a:gd name="T3" fmla="*/ 1 h 9"/>
                      <a:gd name="T4" fmla="*/ 2 w 3"/>
                      <a:gd name="T5" fmla="*/ 0 h 9"/>
                      <a:gd name="T6" fmla="*/ 3 w 3"/>
                      <a:gd name="T7" fmla="*/ 1 h 9"/>
                      <a:gd name="T8" fmla="*/ 2 w 3"/>
                      <a:gd name="T9" fmla="*/ 8 h 9"/>
                      <a:gd name="T10" fmla="*/ 1 w 3"/>
                      <a:gd name="T11" fmla="*/ 9 h 9"/>
                      <a:gd name="T12" fmla="*/ 0 w 3"/>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0" y="8"/>
                        </a:moveTo>
                        <a:cubicBezTo>
                          <a:pt x="1" y="1"/>
                          <a:pt x="1" y="1"/>
                          <a:pt x="1" y="1"/>
                        </a:cubicBezTo>
                        <a:cubicBezTo>
                          <a:pt x="1" y="1"/>
                          <a:pt x="1" y="0"/>
                          <a:pt x="2" y="0"/>
                        </a:cubicBezTo>
                        <a:cubicBezTo>
                          <a:pt x="2" y="0"/>
                          <a:pt x="3" y="1"/>
                          <a:pt x="3" y="1"/>
                        </a:cubicBezTo>
                        <a:cubicBezTo>
                          <a:pt x="2" y="8"/>
                          <a:pt x="2" y="8"/>
                          <a:pt x="2" y="8"/>
                        </a:cubicBezTo>
                        <a:cubicBezTo>
                          <a:pt x="2" y="8"/>
                          <a:pt x="2" y="9"/>
                          <a:pt x="1" y="9"/>
                        </a:cubicBezTo>
                        <a:cubicBezTo>
                          <a:pt x="1" y="9"/>
                          <a:pt x="0" y="8"/>
                          <a:pt x="0" y="8"/>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96" name="Freeform 269">
                    <a:extLst>
                      <a:ext uri="{FF2B5EF4-FFF2-40B4-BE49-F238E27FC236}">
                        <a16:creationId xmlns:a16="http://schemas.microsoft.com/office/drawing/2014/main" id="{21038828-6BE0-4646-AB23-E9FB628CDAFB}"/>
                      </a:ext>
                    </a:extLst>
                  </p:cNvPr>
                  <p:cNvSpPr>
                    <a:spLocks/>
                  </p:cNvSpPr>
                  <p:nvPr/>
                </p:nvSpPr>
                <p:spPr bwMode="auto">
                  <a:xfrm>
                    <a:off x="3681413" y="5513388"/>
                    <a:ext cx="769938" cy="296863"/>
                  </a:xfrm>
                  <a:custGeom>
                    <a:avLst/>
                    <a:gdLst>
                      <a:gd name="T0" fmla="*/ 1 w 109"/>
                      <a:gd name="T1" fmla="*/ 35 h 42"/>
                      <a:gd name="T2" fmla="*/ 2 w 109"/>
                      <a:gd name="T3" fmla="*/ 35 h 42"/>
                      <a:gd name="T4" fmla="*/ 6 w 109"/>
                      <a:gd name="T5" fmla="*/ 36 h 42"/>
                      <a:gd name="T6" fmla="*/ 9 w 109"/>
                      <a:gd name="T7" fmla="*/ 37 h 42"/>
                      <a:gd name="T8" fmla="*/ 12 w 109"/>
                      <a:gd name="T9" fmla="*/ 38 h 42"/>
                      <a:gd name="T10" fmla="*/ 19 w 109"/>
                      <a:gd name="T11" fmla="*/ 39 h 42"/>
                      <a:gd name="T12" fmla="*/ 60 w 109"/>
                      <a:gd name="T13" fmla="*/ 35 h 42"/>
                      <a:gd name="T14" fmla="*/ 65 w 109"/>
                      <a:gd name="T15" fmla="*/ 33 h 42"/>
                      <a:gd name="T16" fmla="*/ 68 w 109"/>
                      <a:gd name="T17" fmla="*/ 32 h 42"/>
                      <a:gd name="T18" fmla="*/ 70 w 109"/>
                      <a:gd name="T19" fmla="*/ 31 h 42"/>
                      <a:gd name="T20" fmla="*/ 75 w 109"/>
                      <a:gd name="T21" fmla="*/ 28 h 42"/>
                      <a:gd name="T22" fmla="*/ 80 w 109"/>
                      <a:gd name="T23" fmla="*/ 26 h 42"/>
                      <a:gd name="T24" fmla="*/ 84 w 109"/>
                      <a:gd name="T25" fmla="*/ 23 h 42"/>
                      <a:gd name="T26" fmla="*/ 88 w 109"/>
                      <a:gd name="T27" fmla="*/ 20 h 42"/>
                      <a:gd name="T28" fmla="*/ 92 w 109"/>
                      <a:gd name="T29" fmla="*/ 17 h 42"/>
                      <a:gd name="T30" fmla="*/ 95 w 109"/>
                      <a:gd name="T31" fmla="*/ 14 h 42"/>
                      <a:gd name="T32" fmla="*/ 98 w 109"/>
                      <a:gd name="T33" fmla="*/ 12 h 42"/>
                      <a:gd name="T34" fmla="*/ 100 w 109"/>
                      <a:gd name="T35" fmla="*/ 9 h 42"/>
                      <a:gd name="T36" fmla="*/ 104 w 109"/>
                      <a:gd name="T37" fmla="*/ 5 h 42"/>
                      <a:gd name="T38" fmla="*/ 107 w 109"/>
                      <a:gd name="T39" fmla="*/ 0 h 42"/>
                      <a:gd name="T40" fmla="*/ 109 w 109"/>
                      <a:gd name="T41" fmla="*/ 0 h 42"/>
                      <a:gd name="T42" fmla="*/ 109 w 109"/>
                      <a:gd name="T43" fmla="*/ 2 h 42"/>
                      <a:gd name="T44" fmla="*/ 106 w 109"/>
                      <a:gd name="T45" fmla="*/ 6 h 42"/>
                      <a:gd name="T46" fmla="*/ 102 w 109"/>
                      <a:gd name="T47" fmla="*/ 10 h 42"/>
                      <a:gd name="T48" fmla="*/ 99 w 109"/>
                      <a:gd name="T49" fmla="*/ 13 h 42"/>
                      <a:gd name="T50" fmla="*/ 96 w 109"/>
                      <a:gd name="T51" fmla="*/ 16 h 42"/>
                      <a:gd name="T52" fmla="*/ 93 w 109"/>
                      <a:gd name="T53" fmla="*/ 19 h 42"/>
                      <a:gd name="T54" fmla="*/ 89 w 109"/>
                      <a:gd name="T55" fmla="*/ 22 h 42"/>
                      <a:gd name="T56" fmla="*/ 85 w 109"/>
                      <a:gd name="T57" fmla="*/ 25 h 42"/>
                      <a:gd name="T58" fmla="*/ 81 w 109"/>
                      <a:gd name="T59" fmla="*/ 27 h 42"/>
                      <a:gd name="T60" fmla="*/ 76 w 109"/>
                      <a:gd name="T61" fmla="*/ 30 h 42"/>
                      <a:gd name="T62" fmla="*/ 71 w 109"/>
                      <a:gd name="T63" fmla="*/ 32 h 42"/>
                      <a:gd name="T64" fmla="*/ 68 w 109"/>
                      <a:gd name="T65" fmla="*/ 34 h 42"/>
                      <a:gd name="T66" fmla="*/ 66 w 109"/>
                      <a:gd name="T67" fmla="*/ 35 h 42"/>
                      <a:gd name="T68" fmla="*/ 60 w 109"/>
                      <a:gd name="T69" fmla="*/ 37 h 42"/>
                      <a:gd name="T70" fmla="*/ 19 w 109"/>
                      <a:gd name="T71" fmla="*/ 41 h 42"/>
                      <a:gd name="T72" fmla="*/ 11 w 109"/>
                      <a:gd name="T73" fmla="*/ 40 h 42"/>
                      <a:gd name="T74" fmla="*/ 8 w 109"/>
                      <a:gd name="T75" fmla="*/ 39 h 42"/>
                      <a:gd name="T76" fmla="*/ 6 w 109"/>
                      <a:gd name="T77" fmla="*/ 38 h 42"/>
                      <a:gd name="T78" fmla="*/ 2 w 109"/>
                      <a:gd name="T79" fmla="*/ 37 h 42"/>
                      <a:gd name="T80" fmla="*/ 1 w 109"/>
                      <a:gd name="T81" fmla="*/ 37 h 42"/>
                      <a:gd name="T82" fmla="*/ 0 w 109"/>
                      <a:gd name="T83" fmla="*/ 36 h 42"/>
                      <a:gd name="T84" fmla="*/ 1 w 109"/>
                      <a:gd name="T8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 y="35"/>
                        </a:moveTo>
                        <a:cubicBezTo>
                          <a:pt x="1" y="35"/>
                          <a:pt x="2" y="35"/>
                          <a:pt x="2" y="35"/>
                        </a:cubicBezTo>
                        <a:cubicBezTo>
                          <a:pt x="3" y="36"/>
                          <a:pt x="4" y="36"/>
                          <a:pt x="6" y="36"/>
                        </a:cubicBezTo>
                        <a:cubicBezTo>
                          <a:pt x="7" y="37"/>
                          <a:pt x="8" y="37"/>
                          <a:pt x="9" y="37"/>
                        </a:cubicBezTo>
                        <a:cubicBezTo>
                          <a:pt x="10" y="37"/>
                          <a:pt x="11" y="38"/>
                          <a:pt x="12" y="38"/>
                        </a:cubicBezTo>
                        <a:cubicBezTo>
                          <a:pt x="14" y="38"/>
                          <a:pt x="17" y="38"/>
                          <a:pt x="19" y="39"/>
                        </a:cubicBezTo>
                        <a:cubicBezTo>
                          <a:pt x="30" y="40"/>
                          <a:pt x="46" y="40"/>
                          <a:pt x="60" y="35"/>
                        </a:cubicBezTo>
                        <a:cubicBezTo>
                          <a:pt x="62" y="34"/>
                          <a:pt x="63" y="33"/>
                          <a:pt x="65" y="33"/>
                        </a:cubicBezTo>
                        <a:cubicBezTo>
                          <a:pt x="68" y="32"/>
                          <a:pt x="68" y="32"/>
                          <a:pt x="68" y="32"/>
                        </a:cubicBezTo>
                        <a:cubicBezTo>
                          <a:pt x="70" y="31"/>
                          <a:pt x="70" y="31"/>
                          <a:pt x="70" y="31"/>
                        </a:cubicBezTo>
                        <a:cubicBezTo>
                          <a:pt x="72" y="30"/>
                          <a:pt x="73" y="29"/>
                          <a:pt x="75" y="28"/>
                        </a:cubicBezTo>
                        <a:cubicBezTo>
                          <a:pt x="77" y="28"/>
                          <a:pt x="78" y="26"/>
                          <a:pt x="80" y="26"/>
                        </a:cubicBezTo>
                        <a:cubicBezTo>
                          <a:pt x="81" y="25"/>
                          <a:pt x="83" y="24"/>
                          <a:pt x="84" y="23"/>
                        </a:cubicBezTo>
                        <a:cubicBezTo>
                          <a:pt x="85" y="22"/>
                          <a:pt x="87" y="21"/>
                          <a:pt x="88" y="20"/>
                        </a:cubicBezTo>
                        <a:cubicBezTo>
                          <a:pt x="89" y="19"/>
                          <a:pt x="90" y="18"/>
                          <a:pt x="92" y="17"/>
                        </a:cubicBezTo>
                        <a:cubicBezTo>
                          <a:pt x="93" y="16"/>
                          <a:pt x="94" y="15"/>
                          <a:pt x="95" y="14"/>
                        </a:cubicBezTo>
                        <a:cubicBezTo>
                          <a:pt x="96" y="13"/>
                          <a:pt x="97" y="12"/>
                          <a:pt x="98" y="12"/>
                        </a:cubicBezTo>
                        <a:cubicBezTo>
                          <a:pt x="99" y="11"/>
                          <a:pt x="100" y="10"/>
                          <a:pt x="100" y="9"/>
                        </a:cubicBezTo>
                        <a:cubicBezTo>
                          <a:pt x="102" y="7"/>
                          <a:pt x="103" y="6"/>
                          <a:pt x="104" y="5"/>
                        </a:cubicBezTo>
                        <a:cubicBezTo>
                          <a:pt x="106" y="2"/>
                          <a:pt x="107" y="0"/>
                          <a:pt x="107" y="0"/>
                        </a:cubicBezTo>
                        <a:cubicBezTo>
                          <a:pt x="108" y="0"/>
                          <a:pt x="108" y="0"/>
                          <a:pt x="109" y="0"/>
                        </a:cubicBezTo>
                        <a:cubicBezTo>
                          <a:pt x="109" y="1"/>
                          <a:pt x="109" y="1"/>
                          <a:pt x="109" y="2"/>
                        </a:cubicBezTo>
                        <a:cubicBezTo>
                          <a:pt x="109" y="2"/>
                          <a:pt x="108" y="3"/>
                          <a:pt x="106" y="6"/>
                        </a:cubicBezTo>
                        <a:cubicBezTo>
                          <a:pt x="105" y="7"/>
                          <a:pt x="103" y="9"/>
                          <a:pt x="102" y="10"/>
                        </a:cubicBezTo>
                        <a:cubicBezTo>
                          <a:pt x="101" y="11"/>
                          <a:pt x="100" y="12"/>
                          <a:pt x="99" y="13"/>
                        </a:cubicBezTo>
                        <a:cubicBezTo>
                          <a:pt x="98" y="14"/>
                          <a:pt x="97" y="15"/>
                          <a:pt x="96" y="16"/>
                        </a:cubicBezTo>
                        <a:cubicBezTo>
                          <a:pt x="95" y="17"/>
                          <a:pt x="94" y="18"/>
                          <a:pt x="93" y="19"/>
                        </a:cubicBezTo>
                        <a:cubicBezTo>
                          <a:pt x="92" y="20"/>
                          <a:pt x="90" y="21"/>
                          <a:pt x="89" y="22"/>
                        </a:cubicBezTo>
                        <a:cubicBezTo>
                          <a:pt x="88" y="23"/>
                          <a:pt x="86" y="24"/>
                          <a:pt x="85" y="25"/>
                        </a:cubicBezTo>
                        <a:cubicBezTo>
                          <a:pt x="84" y="25"/>
                          <a:pt x="82" y="26"/>
                          <a:pt x="81" y="27"/>
                        </a:cubicBezTo>
                        <a:cubicBezTo>
                          <a:pt x="79" y="28"/>
                          <a:pt x="78" y="29"/>
                          <a:pt x="76" y="30"/>
                        </a:cubicBezTo>
                        <a:cubicBezTo>
                          <a:pt x="74" y="31"/>
                          <a:pt x="73" y="32"/>
                          <a:pt x="71" y="32"/>
                        </a:cubicBezTo>
                        <a:cubicBezTo>
                          <a:pt x="68" y="34"/>
                          <a:pt x="68" y="34"/>
                          <a:pt x="68" y="34"/>
                        </a:cubicBezTo>
                        <a:cubicBezTo>
                          <a:pt x="66" y="35"/>
                          <a:pt x="66" y="35"/>
                          <a:pt x="66" y="35"/>
                        </a:cubicBezTo>
                        <a:cubicBezTo>
                          <a:pt x="64" y="35"/>
                          <a:pt x="62" y="36"/>
                          <a:pt x="60" y="37"/>
                        </a:cubicBezTo>
                        <a:cubicBezTo>
                          <a:pt x="46" y="42"/>
                          <a:pt x="30" y="42"/>
                          <a:pt x="19" y="41"/>
                        </a:cubicBezTo>
                        <a:cubicBezTo>
                          <a:pt x="16" y="40"/>
                          <a:pt x="14" y="40"/>
                          <a:pt x="11" y="40"/>
                        </a:cubicBezTo>
                        <a:cubicBezTo>
                          <a:pt x="10" y="40"/>
                          <a:pt x="9" y="39"/>
                          <a:pt x="8" y="39"/>
                        </a:cubicBezTo>
                        <a:cubicBezTo>
                          <a:pt x="7" y="39"/>
                          <a:pt x="6" y="38"/>
                          <a:pt x="6" y="38"/>
                        </a:cubicBezTo>
                        <a:cubicBezTo>
                          <a:pt x="4" y="38"/>
                          <a:pt x="3" y="38"/>
                          <a:pt x="2" y="37"/>
                        </a:cubicBezTo>
                        <a:cubicBezTo>
                          <a:pt x="1" y="37"/>
                          <a:pt x="1" y="37"/>
                          <a:pt x="1" y="37"/>
                        </a:cubicBezTo>
                        <a:cubicBezTo>
                          <a:pt x="0" y="37"/>
                          <a:pt x="0" y="36"/>
                          <a:pt x="0" y="36"/>
                        </a:cubicBezTo>
                        <a:cubicBezTo>
                          <a:pt x="0" y="35"/>
                          <a:pt x="1" y="35"/>
                          <a:pt x="1" y="3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97" name="Freeform 270">
                    <a:extLst>
                      <a:ext uri="{FF2B5EF4-FFF2-40B4-BE49-F238E27FC236}">
                        <a16:creationId xmlns:a16="http://schemas.microsoft.com/office/drawing/2014/main" id="{2592A38B-B7CF-4387-8232-81399623819E}"/>
                      </a:ext>
                    </a:extLst>
                  </p:cNvPr>
                  <p:cNvSpPr>
                    <a:spLocks/>
                  </p:cNvSpPr>
                  <p:nvPr/>
                </p:nvSpPr>
                <p:spPr bwMode="auto">
                  <a:xfrm>
                    <a:off x="4041775" y="5711825"/>
                    <a:ext cx="106363" cy="69850"/>
                  </a:xfrm>
                  <a:custGeom>
                    <a:avLst/>
                    <a:gdLst>
                      <a:gd name="T0" fmla="*/ 0 w 15"/>
                      <a:gd name="T1" fmla="*/ 10 h 10"/>
                      <a:gd name="T2" fmla="*/ 8 w 15"/>
                      <a:gd name="T3" fmla="*/ 8 h 10"/>
                      <a:gd name="T4" fmla="*/ 15 w 15"/>
                      <a:gd name="T5" fmla="*/ 5 h 10"/>
                      <a:gd name="T6" fmla="*/ 10 w 15"/>
                      <a:gd name="T7" fmla="*/ 3 h 10"/>
                      <a:gd name="T8" fmla="*/ 7 w 15"/>
                      <a:gd name="T9" fmla="*/ 1 h 10"/>
                      <a:gd name="T10" fmla="*/ 5 w 15"/>
                      <a:gd name="T11" fmla="*/ 0 h 10"/>
                      <a:gd name="T12" fmla="*/ 3 w 15"/>
                      <a:gd name="T13" fmla="*/ 5 h 10"/>
                      <a:gd name="T14" fmla="*/ 0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0" y="10"/>
                        </a:moveTo>
                        <a:cubicBezTo>
                          <a:pt x="0" y="10"/>
                          <a:pt x="4" y="9"/>
                          <a:pt x="8" y="8"/>
                        </a:cubicBezTo>
                        <a:cubicBezTo>
                          <a:pt x="12" y="7"/>
                          <a:pt x="15" y="5"/>
                          <a:pt x="15" y="5"/>
                        </a:cubicBezTo>
                        <a:cubicBezTo>
                          <a:pt x="15" y="5"/>
                          <a:pt x="13" y="4"/>
                          <a:pt x="10" y="3"/>
                        </a:cubicBezTo>
                        <a:cubicBezTo>
                          <a:pt x="9" y="2"/>
                          <a:pt x="8" y="1"/>
                          <a:pt x="7" y="1"/>
                        </a:cubicBezTo>
                        <a:cubicBezTo>
                          <a:pt x="6" y="0"/>
                          <a:pt x="5" y="0"/>
                          <a:pt x="5" y="0"/>
                        </a:cubicBezTo>
                        <a:cubicBezTo>
                          <a:pt x="5" y="0"/>
                          <a:pt x="4" y="3"/>
                          <a:pt x="3" y="5"/>
                        </a:cubicBezTo>
                        <a:cubicBezTo>
                          <a:pt x="2" y="8"/>
                          <a:pt x="0" y="10"/>
                          <a:pt x="0"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98" name="Freeform 271">
                    <a:extLst>
                      <a:ext uri="{FF2B5EF4-FFF2-40B4-BE49-F238E27FC236}">
                        <a16:creationId xmlns:a16="http://schemas.microsoft.com/office/drawing/2014/main" id="{F543E77F-4D4E-4FFE-B865-3A371EF54CEF}"/>
                      </a:ext>
                    </a:extLst>
                  </p:cNvPr>
                  <p:cNvSpPr>
                    <a:spLocks/>
                  </p:cNvSpPr>
                  <p:nvPr/>
                </p:nvSpPr>
                <p:spPr bwMode="auto">
                  <a:xfrm>
                    <a:off x="4133850" y="5726113"/>
                    <a:ext cx="147638" cy="84138"/>
                  </a:xfrm>
                  <a:custGeom>
                    <a:avLst/>
                    <a:gdLst>
                      <a:gd name="T0" fmla="*/ 1 w 21"/>
                      <a:gd name="T1" fmla="*/ 10 h 12"/>
                      <a:gd name="T2" fmla="*/ 4 w 21"/>
                      <a:gd name="T3" fmla="*/ 8 h 12"/>
                      <a:gd name="T4" fmla="*/ 11 w 21"/>
                      <a:gd name="T5" fmla="*/ 6 h 12"/>
                      <a:gd name="T6" fmla="*/ 17 w 21"/>
                      <a:gd name="T7" fmla="*/ 2 h 12"/>
                      <a:gd name="T8" fmla="*/ 20 w 21"/>
                      <a:gd name="T9" fmla="*/ 1 h 12"/>
                      <a:gd name="T10" fmla="*/ 21 w 21"/>
                      <a:gd name="T11" fmla="*/ 1 h 12"/>
                      <a:gd name="T12" fmla="*/ 21 w 21"/>
                      <a:gd name="T13" fmla="*/ 2 h 12"/>
                      <a:gd name="T14" fmla="*/ 18 w 21"/>
                      <a:gd name="T15" fmla="*/ 4 h 12"/>
                      <a:gd name="T16" fmla="*/ 12 w 21"/>
                      <a:gd name="T17" fmla="*/ 7 h 12"/>
                      <a:gd name="T18" fmla="*/ 5 w 21"/>
                      <a:gd name="T19" fmla="*/ 10 h 12"/>
                      <a:gd name="T20" fmla="*/ 2 w 21"/>
                      <a:gd name="T21" fmla="*/ 11 h 12"/>
                      <a:gd name="T22" fmla="*/ 1 w 21"/>
                      <a:gd name="T23" fmla="*/ 11 h 12"/>
                      <a:gd name="T24" fmla="*/ 1 w 21"/>
                      <a:gd name="T2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2">
                        <a:moveTo>
                          <a:pt x="1" y="10"/>
                        </a:moveTo>
                        <a:cubicBezTo>
                          <a:pt x="1" y="10"/>
                          <a:pt x="3" y="9"/>
                          <a:pt x="4" y="8"/>
                        </a:cubicBezTo>
                        <a:cubicBezTo>
                          <a:pt x="6" y="8"/>
                          <a:pt x="8" y="7"/>
                          <a:pt x="11" y="6"/>
                        </a:cubicBezTo>
                        <a:cubicBezTo>
                          <a:pt x="13" y="4"/>
                          <a:pt x="15" y="3"/>
                          <a:pt x="17" y="2"/>
                        </a:cubicBezTo>
                        <a:cubicBezTo>
                          <a:pt x="18" y="1"/>
                          <a:pt x="20" y="1"/>
                          <a:pt x="20" y="1"/>
                        </a:cubicBezTo>
                        <a:cubicBezTo>
                          <a:pt x="20" y="0"/>
                          <a:pt x="21" y="1"/>
                          <a:pt x="21" y="1"/>
                        </a:cubicBezTo>
                        <a:cubicBezTo>
                          <a:pt x="21" y="1"/>
                          <a:pt x="21" y="2"/>
                          <a:pt x="21" y="2"/>
                        </a:cubicBezTo>
                        <a:cubicBezTo>
                          <a:pt x="21" y="2"/>
                          <a:pt x="19" y="3"/>
                          <a:pt x="18" y="4"/>
                        </a:cubicBezTo>
                        <a:cubicBezTo>
                          <a:pt x="16" y="5"/>
                          <a:pt x="14" y="6"/>
                          <a:pt x="12" y="7"/>
                        </a:cubicBezTo>
                        <a:cubicBezTo>
                          <a:pt x="9" y="8"/>
                          <a:pt x="7" y="10"/>
                          <a:pt x="5" y="10"/>
                        </a:cubicBezTo>
                        <a:cubicBezTo>
                          <a:pt x="3" y="11"/>
                          <a:pt x="2" y="11"/>
                          <a:pt x="2" y="11"/>
                        </a:cubicBezTo>
                        <a:cubicBezTo>
                          <a:pt x="1" y="12"/>
                          <a:pt x="1" y="11"/>
                          <a:pt x="1" y="11"/>
                        </a:cubicBezTo>
                        <a:cubicBezTo>
                          <a:pt x="0" y="10"/>
                          <a:pt x="1" y="10"/>
                          <a:pt x="1"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99" name="Freeform 272">
                    <a:extLst>
                      <a:ext uri="{FF2B5EF4-FFF2-40B4-BE49-F238E27FC236}">
                        <a16:creationId xmlns:a16="http://schemas.microsoft.com/office/drawing/2014/main" id="{1D2B5BBE-FC86-4AB3-9F8D-EDD9DF859584}"/>
                      </a:ext>
                    </a:extLst>
                  </p:cNvPr>
                  <p:cNvSpPr>
                    <a:spLocks/>
                  </p:cNvSpPr>
                  <p:nvPr/>
                </p:nvSpPr>
                <p:spPr bwMode="auto">
                  <a:xfrm>
                    <a:off x="4041775" y="5810250"/>
                    <a:ext cx="63500" cy="22225"/>
                  </a:xfrm>
                  <a:custGeom>
                    <a:avLst/>
                    <a:gdLst>
                      <a:gd name="T0" fmla="*/ 1 w 9"/>
                      <a:gd name="T1" fmla="*/ 1 h 3"/>
                      <a:gd name="T2" fmla="*/ 7 w 9"/>
                      <a:gd name="T3" fmla="*/ 0 h 3"/>
                      <a:gd name="T4" fmla="*/ 9 w 9"/>
                      <a:gd name="T5" fmla="*/ 0 h 3"/>
                      <a:gd name="T6" fmla="*/ 8 w 9"/>
                      <a:gd name="T7" fmla="*/ 2 h 3"/>
                      <a:gd name="T8" fmla="*/ 2 w 9"/>
                      <a:gd name="T9" fmla="*/ 3 h 3"/>
                      <a:gd name="T10" fmla="*/ 0 w 9"/>
                      <a:gd name="T11" fmla="*/ 3 h 3"/>
                      <a:gd name="T12" fmla="*/ 1 w 9"/>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1" y="1"/>
                        </a:moveTo>
                        <a:cubicBezTo>
                          <a:pt x="7" y="0"/>
                          <a:pt x="7" y="0"/>
                          <a:pt x="7" y="0"/>
                        </a:cubicBezTo>
                        <a:cubicBezTo>
                          <a:pt x="8" y="0"/>
                          <a:pt x="9" y="0"/>
                          <a:pt x="9" y="0"/>
                        </a:cubicBezTo>
                        <a:cubicBezTo>
                          <a:pt x="9" y="1"/>
                          <a:pt x="9" y="2"/>
                          <a:pt x="8" y="2"/>
                        </a:cubicBezTo>
                        <a:cubicBezTo>
                          <a:pt x="2" y="3"/>
                          <a:pt x="2" y="3"/>
                          <a:pt x="2" y="3"/>
                        </a:cubicBezTo>
                        <a:cubicBezTo>
                          <a:pt x="1" y="3"/>
                          <a:pt x="1" y="3"/>
                          <a:pt x="0" y="3"/>
                        </a:cubicBezTo>
                        <a:cubicBezTo>
                          <a:pt x="0" y="2"/>
                          <a:pt x="1" y="2"/>
                          <a:pt x="1"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00" name="Freeform 273">
                    <a:extLst>
                      <a:ext uri="{FF2B5EF4-FFF2-40B4-BE49-F238E27FC236}">
                        <a16:creationId xmlns:a16="http://schemas.microsoft.com/office/drawing/2014/main" id="{BC864DAD-DD0B-4DEA-85EF-E583DCC7B2C0}"/>
                      </a:ext>
                    </a:extLst>
                  </p:cNvPr>
                  <p:cNvSpPr>
                    <a:spLocks/>
                  </p:cNvSpPr>
                  <p:nvPr/>
                </p:nvSpPr>
                <p:spPr bwMode="auto">
                  <a:xfrm>
                    <a:off x="3195638" y="5110163"/>
                    <a:ext cx="485775" cy="658813"/>
                  </a:xfrm>
                  <a:custGeom>
                    <a:avLst/>
                    <a:gdLst>
                      <a:gd name="T0" fmla="*/ 2 w 69"/>
                      <a:gd name="T1" fmla="*/ 1 h 93"/>
                      <a:gd name="T2" fmla="*/ 3 w 69"/>
                      <a:gd name="T3" fmla="*/ 6 h 93"/>
                      <a:gd name="T4" fmla="*/ 4 w 69"/>
                      <a:gd name="T5" fmla="*/ 19 h 93"/>
                      <a:gd name="T6" fmla="*/ 7 w 69"/>
                      <a:gd name="T7" fmla="*/ 28 h 93"/>
                      <a:gd name="T8" fmla="*/ 10 w 69"/>
                      <a:gd name="T9" fmla="*/ 38 h 93"/>
                      <a:gd name="T10" fmla="*/ 12 w 69"/>
                      <a:gd name="T11" fmla="*/ 42 h 93"/>
                      <a:gd name="T12" fmla="*/ 15 w 69"/>
                      <a:gd name="T13" fmla="*/ 47 h 93"/>
                      <a:gd name="T14" fmla="*/ 21 w 69"/>
                      <a:gd name="T15" fmla="*/ 57 h 93"/>
                      <a:gd name="T16" fmla="*/ 24 w 69"/>
                      <a:gd name="T17" fmla="*/ 61 h 93"/>
                      <a:gd name="T18" fmla="*/ 28 w 69"/>
                      <a:gd name="T19" fmla="*/ 65 h 93"/>
                      <a:gd name="T20" fmla="*/ 36 w 69"/>
                      <a:gd name="T21" fmla="*/ 73 h 93"/>
                      <a:gd name="T22" fmla="*/ 38 w 69"/>
                      <a:gd name="T23" fmla="*/ 74 h 93"/>
                      <a:gd name="T24" fmla="*/ 40 w 69"/>
                      <a:gd name="T25" fmla="*/ 76 h 93"/>
                      <a:gd name="T26" fmla="*/ 44 w 69"/>
                      <a:gd name="T27" fmla="*/ 79 h 93"/>
                      <a:gd name="T28" fmla="*/ 47 w 69"/>
                      <a:gd name="T29" fmla="*/ 81 h 93"/>
                      <a:gd name="T30" fmla="*/ 51 w 69"/>
                      <a:gd name="T31" fmla="*/ 84 h 93"/>
                      <a:gd name="T32" fmla="*/ 53 w 69"/>
                      <a:gd name="T33" fmla="*/ 85 h 93"/>
                      <a:gd name="T34" fmla="*/ 55 w 69"/>
                      <a:gd name="T35" fmla="*/ 86 h 93"/>
                      <a:gd name="T36" fmla="*/ 58 w 69"/>
                      <a:gd name="T37" fmla="*/ 87 h 93"/>
                      <a:gd name="T38" fmla="*/ 63 w 69"/>
                      <a:gd name="T39" fmla="*/ 90 h 93"/>
                      <a:gd name="T40" fmla="*/ 68 w 69"/>
                      <a:gd name="T41" fmla="*/ 91 h 93"/>
                      <a:gd name="T42" fmla="*/ 69 w 69"/>
                      <a:gd name="T43" fmla="*/ 93 h 93"/>
                      <a:gd name="T44" fmla="*/ 68 w 69"/>
                      <a:gd name="T45" fmla="*/ 93 h 93"/>
                      <a:gd name="T46" fmla="*/ 63 w 69"/>
                      <a:gd name="T47" fmla="*/ 91 h 93"/>
                      <a:gd name="T48" fmla="*/ 57 w 69"/>
                      <a:gd name="T49" fmla="*/ 89 h 93"/>
                      <a:gd name="T50" fmla="*/ 54 w 69"/>
                      <a:gd name="T51" fmla="*/ 87 h 93"/>
                      <a:gd name="T52" fmla="*/ 52 w 69"/>
                      <a:gd name="T53" fmla="*/ 87 h 93"/>
                      <a:gd name="T54" fmla="*/ 50 w 69"/>
                      <a:gd name="T55" fmla="*/ 85 h 93"/>
                      <a:gd name="T56" fmla="*/ 46 w 69"/>
                      <a:gd name="T57" fmla="*/ 83 h 93"/>
                      <a:gd name="T58" fmla="*/ 42 w 69"/>
                      <a:gd name="T59" fmla="*/ 81 h 93"/>
                      <a:gd name="T60" fmla="*/ 38 w 69"/>
                      <a:gd name="T61" fmla="*/ 78 h 93"/>
                      <a:gd name="T62" fmla="*/ 36 w 69"/>
                      <a:gd name="T63" fmla="*/ 76 h 93"/>
                      <a:gd name="T64" fmla="*/ 34 w 69"/>
                      <a:gd name="T65" fmla="*/ 74 h 93"/>
                      <a:gd name="T66" fmla="*/ 27 w 69"/>
                      <a:gd name="T67" fmla="*/ 67 h 93"/>
                      <a:gd name="T68" fmla="*/ 23 w 69"/>
                      <a:gd name="T69" fmla="*/ 62 h 93"/>
                      <a:gd name="T70" fmla="*/ 19 w 69"/>
                      <a:gd name="T71" fmla="*/ 58 h 93"/>
                      <a:gd name="T72" fmla="*/ 13 w 69"/>
                      <a:gd name="T73" fmla="*/ 48 h 93"/>
                      <a:gd name="T74" fmla="*/ 11 w 69"/>
                      <a:gd name="T75" fmla="*/ 43 h 93"/>
                      <a:gd name="T76" fmla="*/ 8 w 69"/>
                      <a:gd name="T77" fmla="*/ 38 h 93"/>
                      <a:gd name="T78" fmla="*/ 5 w 69"/>
                      <a:gd name="T79" fmla="*/ 29 h 93"/>
                      <a:gd name="T80" fmla="*/ 2 w 69"/>
                      <a:gd name="T81" fmla="*/ 20 h 93"/>
                      <a:gd name="T82" fmla="*/ 1 w 69"/>
                      <a:gd name="T83" fmla="*/ 6 h 93"/>
                      <a:gd name="T84" fmla="*/ 1 w 69"/>
                      <a:gd name="T85" fmla="*/ 1 h 93"/>
                      <a:gd name="T86" fmla="*/ 1 w 69"/>
                      <a:gd name="T87" fmla="*/ 0 h 93"/>
                      <a:gd name="T88" fmla="*/ 2 w 69"/>
                      <a:gd name="T89"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3">
                        <a:moveTo>
                          <a:pt x="2" y="1"/>
                        </a:moveTo>
                        <a:cubicBezTo>
                          <a:pt x="2" y="1"/>
                          <a:pt x="3" y="3"/>
                          <a:pt x="3" y="6"/>
                        </a:cubicBezTo>
                        <a:cubicBezTo>
                          <a:pt x="3" y="9"/>
                          <a:pt x="4" y="14"/>
                          <a:pt x="4" y="19"/>
                        </a:cubicBezTo>
                        <a:cubicBezTo>
                          <a:pt x="5" y="22"/>
                          <a:pt x="6" y="25"/>
                          <a:pt x="7" y="28"/>
                        </a:cubicBezTo>
                        <a:cubicBezTo>
                          <a:pt x="8" y="31"/>
                          <a:pt x="9" y="34"/>
                          <a:pt x="10" y="38"/>
                        </a:cubicBezTo>
                        <a:cubicBezTo>
                          <a:pt x="11" y="39"/>
                          <a:pt x="12" y="41"/>
                          <a:pt x="12" y="42"/>
                        </a:cubicBezTo>
                        <a:cubicBezTo>
                          <a:pt x="13" y="44"/>
                          <a:pt x="14" y="46"/>
                          <a:pt x="15" y="47"/>
                        </a:cubicBezTo>
                        <a:cubicBezTo>
                          <a:pt x="17" y="50"/>
                          <a:pt x="19" y="54"/>
                          <a:pt x="21" y="57"/>
                        </a:cubicBezTo>
                        <a:cubicBezTo>
                          <a:pt x="22" y="58"/>
                          <a:pt x="23" y="60"/>
                          <a:pt x="24" y="61"/>
                        </a:cubicBezTo>
                        <a:cubicBezTo>
                          <a:pt x="25" y="62"/>
                          <a:pt x="27" y="64"/>
                          <a:pt x="28" y="65"/>
                        </a:cubicBezTo>
                        <a:cubicBezTo>
                          <a:pt x="30" y="68"/>
                          <a:pt x="33" y="70"/>
                          <a:pt x="36" y="73"/>
                        </a:cubicBezTo>
                        <a:cubicBezTo>
                          <a:pt x="36" y="73"/>
                          <a:pt x="37" y="74"/>
                          <a:pt x="38" y="74"/>
                        </a:cubicBezTo>
                        <a:cubicBezTo>
                          <a:pt x="38" y="75"/>
                          <a:pt x="39" y="75"/>
                          <a:pt x="40" y="76"/>
                        </a:cubicBezTo>
                        <a:cubicBezTo>
                          <a:pt x="41" y="77"/>
                          <a:pt x="42" y="78"/>
                          <a:pt x="44" y="79"/>
                        </a:cubicBezTo>
                        <a:cubicBezTo>
                          <a:pt x="45" y="80"/>
                          <a:pt x="46" y="81"/>
                          <a:pt x="47" y="81"/>
                        </a:cubicBezTo>
                        <a:cubicBezTo>
                          <a:pt x="49" y="82"/>
                          <a:pt x="50" y="83"/>
                          <a:pt x="51" y="84"/>
                        </a:cubicBezTo>
                        <a:cubicBezTo>
                          <a:pt x="52" y="84"/>
                          <a:pt x="52" y="84"/>
                          <a:pt x="53" y="85"/>
                        </a:cubicBezTo>
                        <a:cubicBezTo>
                          <a:pt x="54" y="85"/>
                          <a:pt x="54" y="85"/>
                          <a:pt x="55" y="86"/>
                        </a:cubicBezTo>
                        <a:cubicBezTo>
                          <a:pt x="56" y="86"/>
                          <a:pt x="57" y="87"/>
                          <a:pt x="58" y="87"/>
                        </a:cubicBezTo>
                        <a:cubicBezTo>
                          <a:pt x="60" y="88"/>
                          <a:pt x="62" y="89"/>
                          <a:pt x="63" y="90"/>
                        </a:cubicBezTo>
                        <a:cubicBezTo>
                          <a:pt x="66" y="91"/>
                          <a:pt x="68" y="91"/>
                          <a:pt x="68" y="91"/>
                        </a:cubicBezTo>
                        <a:cubicBezTo>
                          <a:pt x="69" y="92"/>
                          <a:pt x="69" y="92"/>
                          <a:pt x="69" y="93"/>
                        </a:cubicBezTo>
                        <a:cubicBezTo>
                          <a:pt x="69" y="93"/>
                          <a:pt x="68" y="93"/>
                          <a:pt x="68" y="93"/>
                        </a:cubicBezTo>
                        <a:cubicBezTo>
                          <a:pt x="68" y="93"/>
                          <a:pt x="66" y="93"/>
                          <a:pt x="63" y="91"/>
                        </a:cubicBezTo>
                        <a:cubicBezTo>
                          <a:pt x="61" y="91"/>
                          <a:pt x="59" y="90"/>
                          <a:pt x="57" y="89"/>
                        </a:cubicBezTo>
                        <a:cubicBezTo>
                          <a:pt x="56" y="89"/>
                          <a:pt x="55" y="88"/>
                          <a:pt x="54" y="87"/>
                        </a:cubicBezTo>
                        <a:cubicBezTo>
                          <a:pt x="53" y="87"/>
                          <a:pt x="53" y="87"/>
                          <a:pt x="52" y="87"/>
                        </a:cubicBezTo>
                        <a:cubicBezTo>
                          <a:pt x="51" y="86"/>
                          <a:pt x="51" y="86"/>
                          <a:pt x="50" y="85"/>
                        </a:cubicBezTo>
                        <a:cubicBezTo>
                          <a:pt x="49" y="85"/>
                          <a:pt x="48" y="84"/>
                          <a:pt x="46" y="83"/>
                        </a:cubicBezTo>
                        <a:cubicBezTo>
                          <a:pt x="45" y="82"/>
                          <a:pt x="44" y="82"/>
                          <a:pt x="42" y="81"/>
                        </a:cubicBezTo>
                        <a:cubicBezTo>
                          <a:pt x="41" y="80"/>
                          <a:pt x="40" y="79"/>
                          <a:pt x="38" y="78"/>
                        </a:cubicBezTo>
                        <a:cubicBezTo>
                          <a:pt x="38" y="77"/>
                          <a:pt x="37" y="76"/>
                          <a:pt x="36" y="76"/>
                        </a:cubicBezTo>
                        <a:cubicBezTo>
                          <a:pt x="36" y="75"/>
                          <a:pt x="35" y="75"/>
                          <a:pt x="34" y="74"/>
                        </a:cubicBezTo>
                        <a:cubicBezTo>
                          <a:pt x="32" y="72"/>
                          <a:pt x="29" y="69"/>
                          <a:pt x="27" y="67"/>
                        </a:cubicBezTo>
                        <a:cubicBezTo>
                          <a:pt x="25" y="65"/>
                          <a:pt x="24" y="64"/>
                          <a:pt x="23" y="62"/>
                        </a:cubicBezTo>
                        <a:cubicBezTo>
                          <a:pt x="22" y="61"/>
                          <a:pt x="20" y="59"/>
                          <a:pt x="19" y="58"/>
                        </a:cubicBezTo>
                        <a:cubicBezTo>
                          <a:pt x="17" y="55"/>
                          <a:pt x="15" y="51"/>
                          <a:pt x="13" y="48"/>
                        </a:cubicBezTo>
                        <a:cubicBezTo>
                          <a:pt x="12" y="47"/>
                          <a:pt x="11" y="45"/>
                          <a:pt x="11" y="43"/>
                        </a:cubicBezTo>
                        <a:cubicBezTo>
                          <a:pt x="10" y="42"/>
                          <a:pt x="9" y="40"/>
                          <a:pt x="8" y="38"/>
                        </a:cubicBezTo>
                        <a:cubicBezTo>
                          <a:pt x="7" y="35"/>
                          <a:pt x="6" y="32"/>
                          <a:pt x="5" y="29"/>
                        </a:cubicBezTo>
                        <a:cubicBezTo>
                          <a:pt x="4" y="26"/>
                          <a:pt x="3" y="23"/>
                          <a:pt x="2" y="20"/>
                        </a:cubicBezTo>
                        <a:cubicBezTo>
                          <a:pt x="2" y="14"/>
                          <a:pt x="1" y="10"/>
                          <a:pt x="1" y="6"/>
                        </a:cubicBezTo>
                        <a:cubicBezTo>
                          <a:pt x="1" y="3"/>
                          <a:pt x="1" y="1"/>
                          <a:pt x="1" y="1"/>
                        </a:cubicBezTo>
                        <a:cubicBezTo>
                          <a:pt x="0" y="0"/>
                          <a:pt x="1" y="0"/>
                          <a:pt x="1" y="0"/>
                        </a:cubicBezTo>
                        <a:cubicBezTo>
                          <a:pt x="2" y="0"/>
                          <a:pt x="2" y="0"/>
                          <a:pt x="2"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01" name="Freeform 274">
                    <a:extLst>
                      <a:ext uri="{FF2B5EF4-FFF2-40B4-BE49-F238E27FC236}">
                        <a16:creationId xmlns:a16="http://schemas.microsoft.com/office/drawing/2014/main" id="{D716C957-536F-451B-B4B6-A000729B7784}"/>
                      </a:ext>
                    </a:extLst>
                  </p:cNvPr>
                  <p:cNvSpPr>
                    <a:spLocks/>
                  </p:cNvSpPr>
                  <p:nvPr/>
                </p:nvSpPr>
                <p:spPr bwMode="auto">
                  <a:xfrm>
                    <a:off x="3300413" y="5456238"/>
                    <a:ext cx="77788" cy="92075"/>
                  </a:xfrm>
                  <a:custGeom>
                    <a:avLst/>
                    <a:gdLst>
                      <a:gd name="T0" fmla="*/ 0 w 11"/>
                      <a:gd name="T1" fmla="*/ 0 h 13"/>
                      <a:gd name="T2" fmla="*/ 1 w 11"/>
                      <a:gd name="T3" fmla="*/ 3 h 13"/>
                      <a:gd name="T4" fmla="*/ 4 w 11"/>
                      <a:gd name="T5" fmla="*/ 7 h 13"/>
                      <a:gd name="T6" fmla="*/ 8 w 11"/>
                      <a:gd name="T7" fmla="*/ 11 h 13"/>
                      <a:gd name="T8" fmla="*/ 9 w 11"/>
                      <a:gd name="T9" fmla="*/ 13 h 13"/>
                      <a:gd name="T10" fmla="*/ 9 w 11"/>
                      <a:gd name="T11" fmla="*/ 13 h 13"/>
                      <a:gd name="T12" fmla="*/ 9 w 11"/>
                      <a:gd name="T13" fmla="*/ 12 h 13"/>
                      <a:gd name="T14" fmla="*/ 10 w 11"/>
                      <a:gd name="T15" fmla="*/ 8 h 13"/>
                      <a:gd name="T16" fmla="*/ 11 w 11"/>
                      <a:gd name="T17" fmla="*/ 2 h 13"/>
                      <a:gd name="T18" fmla="*/ 9 w 11"/>
                      <a:gd name="T19" fmla="*/ 2 h 13"/>
                      <a:gd name="T20" fmla="*/ 6 w 11"/>
                      <a:gd name="T21" fmla="*/ 2 h 13"/>
                      <a:gd name="T22" fmla="*/ 0 w 11"/>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0" y="0"/>
                        </a:moveTo>
                        <a:cubicBezTo>
                          <a:pt x="0" y="0"/>
                          <a:pt x="1" y="1"/>
                          <a:pt x="1" y="3"/>
                        </a:cubicBezTo>
                        <a:cubicBezTo>
                          <a:pt x="2" y="4"/>
                          <a:pt x="3" y="6"/>
                          <a:pt x="4" y="7"/>
                        </a:cubicBezTo>
                        <a:cubicBezTo>
                          <a:pt x="6" y="9"/>
                          <a:pt x="7" y="10"/>
                          <a:pt x="8" y="11"/>
                        </a:cubicBezTo>
                        <a:cubicBezTo>
                          <a:pt x="8" y="12"/>
                          <a:pt x="8" y="13"/>
                          <a:pt x="9" y="13"/>
                        </a:cubicBezTo>
                        <a:cubicBezTo>
                          <a:pt x="9" y="13"/>
                          <a:pt x="9" y="13"/>
                          <a:pt x="9" y="13"/>
                        </a:cubicBezTo>
                        <a:cubicBezTo>
                          <a:pt x="9" y="13"/>
                          <a:pt x="9" y="13"/>
                          <a:pt x="9" y="12"/>
                        </a:cubicBezTo>
                        <a:cubicBezTo>
                          <a:pt x="10" y="11"/>
                          <a:pt x="10" y="9"/>
                          <a:pt x="10" y="8"/>
                        </a:cubicBezTo>
                        <a:cubicBezTo>
                          <a:pt x="11" y="5"/>
                          <a:pt x="11" y="2"/>
                          <a:pt x="11" y="2"/>
                        </a:cubicBezTo>
                        <a:cubicBezTo>
                          <a:pt x="11" y="2"/>
                          <a:pt x="11" y="2"/>
                          <a:pt x="9" y="2"/>
                        </a:cubicBezTo>
                        <a:cubicBezTo>
                          <a:pt x="8" y="2"/>
                          <a:pt x="7" y="2"/>
                          <a:pt x="6" y="2"/>
                        </a:cubicBezTo>
                        <a:cubicBezTo>
                          <a:pt x="3" y="1"/>
                          <a:pt x="0" y="0"/>
                          <a:pt x="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02" name="Freeform 275">
                    <a:extLst>
                      <a:ext uri="{FF2B5EF4-FFF2-40B4-BE49-F238E27FC236}">
                        <a16:creationId xmlns:a16="http://schemas.microsoft.com/office/drawing/2014/main" id="{3CA553CB-0706-40C1-BE43-AF88FE349955}"/>
                      </a:ext>
                    </a:extLst>
                  </p:cNvPr>
                  <p:cNvSpPr>
                    <a:spLocks/>
                  </p:cNvSpPr>
                  <p:nvPr/>
                </p:nvSpPr>
                <p:spPr bwMode="auto">
                  <a:xfrm>
                    <a:off x="3308350" y="5556250"/>
                    <a:ext cx="119063" cy="120650"/>
                  </a:xfrm>
                  <a:custGeom>
                    <a:avLst/>
                    <a:gdLst>
                      <a:gd name="T0" fmla="*/ 2 w 17"/>
                      <a:gd name="T1" fmla="*/ 0 h 17"/>
                      <a:gd name="T2" fmla="*/ 3 w 17"/>
                      <a:gd name="T3" fmla="*/ 1 h 17"/>
                      <a:gd name="T4" fmla="*/ 4 w 17"/>
                      <a:gd name="T5" fmla="*/ 3 h 17"/>
                      <a:gd name="T6" fmla="*/ 9 w 17"/>
                      <a:gd name="T7" fmla="*/ 8 h 17"/>
                      <a:gd name="T8" fmla="*/ 14 w 17"/>
                      <a:gd name="T9" fmla="*/ 13 h 17"/>
                      <a:gd name="T10" fmla="*/ 16 w 17"/>
                      <a:gd name="T11" fmla="*/ 15 h 17"/>
                      <a:gd name="T12" fmla="*/ 16 w 17"/>
                      <a:gd name="T13" fmla="*/ 17 h 17"/>
                      <a:gd name="T14" fmla="*/ 15 w 17"/>
                      <a:gd name="T15" fmla="*/ 17 h 17"/>
                      <a:gd name="T16" fmla="*/ 12 w 17"/>
                      <a:gd name="T17" fmla="*/ 14 h 17"/>
                      <a:gd name="T18" fmla="*/ 7 w 17"/>
                      <a:gd name="T19" fmla="*/ 9 h 17"/>
                      <a:gd name="T20" fmla="*/ 2 w 17"/>
                      <a:gd name="T21" fmla="*/ 4 h 17"/>
                      <a:gd name="T22" fmla="*/ 1 w 17"/>
                      <a:gd name="T23" fmla="*/ 2 h 17"/>
                      <a:gd name="T24" fmla="*/ 0 w 17"/>
                      <a:gd name="T25" fmla="*/ 2 h 17"/>
                      <a:gd name="T26" fmla="*/ 1 w 17"/>
                      <a:gd name="T27" fmla="*/ 0 h 17"/>
                      <a:gd name="T28" fmla="*/ 2 w 17"/>
                      <a:gd name="T2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7">
                        <a:moveTo>
                          <a:pt x="2" y="0"/>
                        </a:moveTo>
                        <a:cubicBezTo>
                          <a:pt x="2" y="0"/>
                          <a:pt x="2" y="1"/>
                          <a:pt x="3" y="1"/>
                        </a:cubicBezTo>
                        <a:cubicBezTo>
                          <a:pt x="3" y="2"/>
                          <a:pt x="3" y="2"/>
                          <a:pt x="4" y="3"/>
                        </a:cubicBezTo>
                        <a:cubicBezTo>
                          <a:pt x="5" y="4"/>
                          <a:pt x="7" y="6"/>
                          <a:pt x="9" y="8"/>
                        </a:cubicBezTo>
                        <a:cubicBezTo>
                          <a:pt x="10" y="10"/>
                          <a:pt x="12" y="12"/>
                          <a:pt x="14" y="13"/>
                        </a:cubicBezTo>
                        <a:cubicBezTo>
                          <a:pt x="15" y="14"/>
                          <a:pt x="16" y="15"/>
                          <a:pt x="16" y="15"/>
                        </a:cubicBezTo>
                        <a:cubicBezTo>
                          <a:pt x="16" y="15"/>
                          <a:pt x="17" y="16"/>
                          <a:pt x="16" y="17"/>
                        </a:cubicBezTo>
                        <a:cubicBezTo>
                          <a:pt x="16" y="17"/>
                          <a:pt x="15" y="17"/>
                          <a:pt x="15" y="17"/>
                        </a:cubicBezTo>
                        <a:cubicBezTo>
                          <a:pt x="15" y="17"/>
                          <a:pt x="14" y="16"/>
                          <a:pt x="12" y="14"/>
                        </a:cubicBezTo>
                        <a:cubicBezTo>
                          <a:pt x="11" y="13"/>
                          <a:pt x="9" y="11"/>
                          <a:pt x="7" y="9"/>
                        </a:cubicBezTo>
                        <a:cubicBezTo>
                          <a:pt x="6" y="8"/>
                          <a:pt x="4" y="6"/>
                          <a:pt x="2" y="4"/>
                        </a:cubicBezTo>
                        <a:cubicBezTo>
                          <a:pt x="2" y="4"/>
                          <a:pt x="1" y="3"/>
                          <a:pt x="1" y="2"/>
                        </a:cubicBezTo>
                        <a:cubicBezTo>
                          <a:pt x="1" y="2"/>
                          <a:pt x="0" y="2"/>
                          <a:pt x="0" y="2"/>
                        </a:cubicBezTo>
                        <a:cubicBezTo>
                          <a:pt x="0" y="1"/>
                          <a:pt x="0" y="1"/>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03" name="Freeform 276">
                    <a:extLst>
                      <a:ext uri="{FF2B5EF4-FFF2-40B4-BE49-F238E27FC236}">
                        <a16:creationId xmlns:a16="http://schemas.microsoft.com/office/drawing/2014/main" id="{69FF4F33-84DA-4656-A795-AAB4514B858C}"/>
                      </a:ext>
                    </a:extLst>
                  </p:cNvPr>
                  <p:cNvSpPr>
                    <a:spLocks/>
                  </p:cNvSpPr>
                  <p:nvPr/>
                </p:nvSpPr>
                <p:spPr bwMode="auto">
                  <a:xfrm>
                    <a:off x="3251200" y="5478463"/>
                    <a:ext cx="42863" cy="49213"/>
                  </a:xfrm>
                  <a:custGeom>
                    <a:avLst/>
                    <a:gdLst>
                      <a:gd name="T0" fmla="*/ 2 w 6"/>
                      <a:gd name="T1" fmla="*/ 0 h 7"/>
                      <a:gd name="T2" fmla="*/ 6 w 6"/>
                      <a:gd name="T3" fmla="*/ 6 h 7"/>
                      <a:gd name="T4" fmla="*/ 6 w 6"/>
                      <a:gd name="T5" fmla="*/ 7 h 7"/>
                      <a:gd name="T6" fmla="*/ 4 w 6"/>
                      <a:gd name="T7" fmla="*/ 7 h 7"/>
                      <a:gd name="T8" fmla="*/ 1 w 6"/>
                      <a:gd name="T9" fmla="*/ 1 h 7"/>
                      <a:gd name="T10" fmla="*/ 1 w 6"/>
                      <a:gd name="T11" fmla="*/ 0 h 7"/>
                      <a:gd name="T12" fmla="*/ 2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2" y="0"/>
                        </a:moveTo>
                        <a:cubicBezTo>
                          <a:pt x="6" y="6"/>
                          <a:pt x="6" y="6"/>
                          <a:pt x="6" y="6"/>
                        </a:cubicBezTo>
                        <a:cubicBezTo>
                          <a:pt x="6" y="6"/>
                          <a:pt x="6" y="7"/>
                          <a:pt x="6" y="7"/>
                        </a:cubicBezTo>
                        <a:cubicBezTo>
                          <a:pt x="5" y="7"/>
                          <a:pt x="4" y="7"/>
                          <a:pt x="4" y="7"/>
                        </a:cubicBezTo>
                        <a:cubicBezTo>
                          <a:pt x="1" y="1"/>
                          <a:pt x="1" y="1"/>
                          <a:pt x="1" y="1"/>
                        </a:cubicBezTo>
                        <a:cubicBezTo>
                          <a:pt x="0" y="1"/>
                          <a:pt x="0" y="0"/>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grpSp>
          <p:grpSp>
            <p:nvGrpSpPr>
              <p:cNvPr id="169" name="组合 168">
                <a:extLst>
                  <a:ext uri="{FF2B5EF4-FFF2-40B4-BE49-F238E27FC236}">
                    <a16:creationId xmlns:a16="http://schemas.microsoft.com/office/drawing/2014/main" id="{3CE7D1CE-8942-4FC7-81FC-D41C9DDD615D}"/>
                  </a:ext>
                </a:extLst>
              </p:cNvPr>
              <p:cNvGrpSpPr>
                <a:grpSpLocks noChangeAspect="1"/>
              </p:cNvGrpSpPr>
              <p:nvPr/>
            </p:nvGrpSpPr>
            <p:grpSpPr>
              <a:xfrm rot="3420000">
                <a:off x="0" y="1571750"/>
                <a:ext cx="1892726" cy="1908001"/>
                <a:chOff x="4740273" y="4416457"/>
                <a:chExt cx="1376363" cy="1387487"/>
              </a:xfrm>
            </p:grpSpPr>
            <p:sp>
              <p:nvSpPr>
                <p:cNvPr id="170" name="Freeform 277">
                  <a:extLst>
                    <a:ext uri="{FF2B5EF4-FFF2-40B4-BE49-F238E27FC236}">
                      <a16:creationId xmlns:a16="http://schemas.microsoft.com/office/drawing/2014/main" id="{B82E0D80-5C89-4710-935F-8FAA05FE9C78}"/>
                    </a:ext>
                  </a:extLst>
                </p:cNvPr>
                <p:cNvSpPr>
                  <a:spLocks/>
                </p:cNvSpPr>
                <p:nvPr/>
              </p:nvSpPr>
              <p:spPr bwMode="auto">
                <a:xfrm>
                  <a:off x="4754560" y="4437095"/>
                  <a:ext cx="657224" cy="652468"/>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71" name="Freeform 281">
                  <a:extLst>
                    <a:ext uri="{FF2B5EF4-FFF2-40B4-BE49-F238E27FC236}">
                      <a16:creationId xmlns:a16="http://schemas.microsoft.com/office/drawing/2014/main" id="{573A7017-5CAA-45D3-97BD-43BF6327209A}"/>
                    </a:ext>
                  </a:extLst>
                </p:cNvPr>
                <p:cNvSpPr>
                  <a:spLocks/>
                </p:cNvSpPr>
                <p:nvPr/>
              </p:nvSpPr>
              <p:spPr bwMode="auto">
                <a:xfrm>
                  <a:off x="4740273" y="5067337"/>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72" name="Freeform 282">
                  <a:extLst>
                    <a:ext uri="{FF2B5EF4-FFF2-40B4-BE49-F238E27FC236}">
                      <a16:creationId xmlns:a16="http://schemas.microsoft.com/office/drawing/2014/main" id="{6A97D1AD-9621-47CA-AF62-FE32D8263C45}"/>
                    </a:ext>
                  </a:extLst>
                </p:cNvPr>
                <p:cNvSpPr>
                  <a:spLocks/>
                </p:cNvSpPr>
                <p:nvPr/>
              </p:nvSpPr>
              <p:spPr bwMode="auto">
                <a:xfrm>
                  <a:off x="5389561" y="4416457"/>
                  <a:ext cx="42863" cy="49214"/>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73" name="Freeform 283">
                  <a:extLst>
                    <a:ext uri="{FF2B5EF4-FFF2-40B4-BE49-F238E27FC236}">
                      <a16:creationId xmlns:a16="http://schemas.microsoft.com/office/drawing/2014/main" id="{8CFB2CEC-97C2-42C2-BFE2-ADC04D1EA372}"/>
                    </a:ext>
                  </a:extLst>
                </p:cNvPr>
                <p:cNvSpPr>
                  <a:spLocks/>
                </p:cNvSpPr>
                <p:nvPr/>
              </p:nvSpPr>
              <p:spPr bwMode="auto">
                <a:xfrm>
                  <a:off x="5453060" y="4437095"/>
                  <a:ext cx="649288" cy="652468"/>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74" name="Freeform 287">
                  <a:extLst>
                    <a:ext uri="{FF2B5EF4-FFF2-40B4-BE49-F238E27FC236}">
                      <a16:creationId xmlns:a16="http://schemas.microsoft.com/office/drawing/2014/main" id="{DDB57F64-9246-4D74-A6AC-E5A76092610C}"/>
                    </a:ext>
                  </a:extLst>
                </p:cNvPr>
                <p:cNvSpPr>
                  <a:spLocks/>
                </p:cNvSpPr>
                <p:nvPr/>
              </p:nvSpPr>
              <p:spPr bwMode="auto">
                <a:xfrm>
                  <a:off x="5432423" y="4416457"/>
                  <a:ext cx="42863" cy="49214"/>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75" name="Oval 288">
                  <a:extLst>
                    <a:ext uri="{FF2B5EF4-FFF2-40B4-BE49-F238E27FC236}">
                      <a16:creationId xmlns:a16="http://schemas.microsoft.com/office/drawing/2014/main" id="{030A665A-2D3B-48F8-A871-19A7AE5509A5}"/>
                    </a:ext>
                  </a:extLst>
                </p:cNvPr>
                <p:cNvSpPr>
                  <a:spLocks noChangeArrowheads="1"/>
                </p:cNvSpPr>
                <p:nvPr/>
              </p:nvSpPr>
              <p:spPr bwMode="auto">
                <a:xfrm>
                  <a:off x="6075360" y="5067338"/>
                  <a:ext cx="41275" cy="42863"/>
                </a:xfrm>
                <a:prstGeom prst="ellipse">
                  <a:avLst/>
                </a:pr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76" name="Freeform 289">
                  <a:extLst>
                    <a:ext uri="{FF2B5EF4-FFF2-40B4-BE49-F238E27FC236}">
                      <a16:creationId xmlns:a16="http://schemas.microsoft.com/office/drawing/2014/main" id="{2AD17DB7-042B-43D1-BF02-99EE6AB1C24C}"/>
                    </a:ext>
                  </a:extLst>
                </p:cNvPr>
                <p:cNvSpPr>
                  <a:spLocks/>
                </p:cNvSpPr>
                <p:nvPr/>
              </p:nvSpPr>
              <p:spPr bwMode="auto">
                <a:xfrm>
                  <a:off x="5453060" y="5130838"/>
                  <a:ext cx="649288" cy="650880"/>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77" name="Freeform 293">
                  <a:extLst>
                    <a:ext uri="{FF2B5EF4-FFF2-40B4-BE49-F238E27FC236}">
                      <a16:creationId xmlns:a16="http://schemas.microsoft.com/office/drawing/2014/main" id="{5A3FF33A-B741-4073-A658-A368F10A3F1A}"/>
                    </a:ext>
                  </a:extLst>
                </p:cNvPr>
                <p:cNvSpPr>
                  <a:spLocks/>
                </p:cNvSpPr>
                <p:nvPr/>
              </p:nvSpPr>
              <p:spPr bwMode="auto">
                <a:xfrm>
                  <a:off x="6075361" y="5110201"/>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78" name="Freeform 294">
                  <a:extLst>
                    <a:ext uri="{FF2B5EF4-FFF2-40B4-BE49-F238E27FC236}">
                      <a16:creationId xmlns:a16="http://schemas.microsoft.com/office/drawing/2014/main" id="{741CAC48-B522-4BCB-B5D2-F71D5024E77C}"/>
                    </a:ext>
                  </a:extLst>
                </p:cNvPr>
                <p:cNvSpPr>
                  <a:spLocks/>
                </p:cNvSpPr>
                <p:nvPr/>
              </p:nvSpPr>
              <p:spPr bwMode="auto">
                <a:xfrm>
                  <a:off x="5432423"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79" name="Freeform 295">
                  <a:extLst>
                    <a:ext uri="{FF2B5EF4-FFF2-40B4-BE49-F238E27FC236}">
                      <a16:creationId xmlns:a16="http://schemas.microsoft.com/office/drawing/2014/main" id="{F247EF27-B0B2-4645-BAC7-EC5371330FC4}"/>
                    </a:ext>
                  </a:extLst>
                </p:cNvPr>
                <p:cNvSpPr>
                  <a:spLocks/>
                </p:cNvSpPr>
                <p:nvPr/>
              </p:nvSpPr>
              <p:spPr bwMode="auto">
                <a:xfrm>
                  <a:off x="4754561" y="5130838"/>
                  <a:ext cx="657225" cy="650880"/>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80" name="Freeform 299">
                  <a:extLst>
                    <a:ext uri="{FF2B5EF4-FFF2-40B4-BE49-F238E27FC236}">
                      <a16:creationId xmlns:a16="http://schemas.microsoft.com/office/drawing/2014/main" id="{6B9D0DCD-3CA2-40E5-A51A-F6FF74587268}"/>
                    </a:ext>
                  </a:extLst>
                </p:cNvPr>
                <p:cNvSpPr>
                  <a:spLocks/>
                </p:cNvSpPr>
                <p:nvPr/>
              </p:nvSpPr>
              <p:spPr bwMode="auto">
                <a:xfrm>
                  <a:off x="5389559"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81" name="Freeform 300">
                  <a:extLst>
                    <a:ext uri="{FF2B5EF4-FFF2-40B4-BE49-F238E27FC236}">
                      <a16:creationId xmlns:a16="http://schemas.microsoft.com/office/drawing/2014/main" id="{F87E9DCE-6415-4A37-BD6D-A8C64F3CA21A}"/>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grpSp>
        <p:grpSp>
          <p:nvGrpSpPr>
            <p:cNvPr id="204" name="组合 203">
              <a:extLst>
                <a:ext uri="{FF2B5EF4-FFF2-40B4-BE49-F238E27FC236}">
                  <a16:creationId xmlns:a16="http://schemas.microsoft.com/office/drawing/2014/main" id="{5DE55504-1AC7-41E4-8EE2-0882B36B5F3E}"/>
                </a:ext>
              </a:extLst>
            </p:cNvPr>
            <p:cNvGrpSpPr>
              <a:grpSpLocks noChangeAspect="1"/>
            </p:cNvGrpSpPr>
            <p:nvPr/>
          </p:nvGrpSpPr>
          <p:grpSpPr>
            <a:xfrm>
              <a:off x="8788760" y="2897416"/>
              <a:ext cx="124825" cy="123825"/>
              <a:chOff x="-7638" y="1579388"/>
              <a:chExt cx="1908001" cy="1892726"/>
            </a:xfrm>
          </p:grpSpPr>
          <p:grpSp>
            <p:nvGrpSpPr>
              <p:cNvPr id="205" name="组合 204">
                <a:extLst>
                  <a:ext uri="{FF2B5EF4-FFF2-40B4-BE49-F238E27FC236}">
                    <a16:creationId xmlns:a16="http://schemas.microsoft.com/office/drawing/2014/main" id="{1F838708-58B3-461E-89DB-71951F82BFD0}"/>
                  </a:ext>
                </a:extLst>
              </p:cNvPr>
              <p:cNvGrpSpPr/>
              <p:nvPr/>
            </p:nvGrpSpPr>
            <p:grpSpPr>
              <a:xfrm>
                <a:off x="120809" y="1655666"/>
                <a:ext cx="1692000" cy="1721846"/>
                <a:chOff x="120809" y="1655666"/>
                <a:chExt cx="1692000" cy="1721846"/>
              </a:xfrm>
            </p:grpSpPr>
            <p:sp>
              <p:nvSpPr>
                <p:cNvPr id="219" name="椭圆 218">
                  <a:extLst>
                    <a:ext uri="{FF2B5EF4-FFF2-40B4-BE49-F238E27FC236}">
                      <a16:creationId xmlns:a16="http://schemas.microsoft.com/office/drawing/2014/main" id="{83220DBC-92B4-4AEE-8FCD-FD942129D696}"/>
                    </a:ext>
                  </a:extLst>
                </p:cNvPr>
                <p:cNvSpPr>
                  <a:spLocks noChangeAspect="1"/>
                </p:cNvSpPr>
                <p:nvPr/>
              </p:nvSpPr>
              <p:spPr>
                <a:xfrm flipV="1">
                  <a:off x="127109" y="1720850"/>
                  <a:ext cx="1606442" cy="1634135"/>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cap="flat" cmpd="sng" algn="ctr">
                  <a:solidFill>
                    <a:srgbClr val="1EDBF7">
                      <a:alpha val="36000"/>
                    </a:srgbClr>
                  </a:solidFill>
                  <a:prstDash val="solid"/>
                  <a:miter lim="800000"/>
                </a:ln>
                <a:effectLst>
                  <a:outerShdw blurRad="254000" algn="ctr" rotWithShape="0">
                    <a:srgbClr val="0C65CB">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nvGrpSpPr>
                <p:cNvPr id="220" name="组合 219">
                  <a:extLst>
                    <a:ext uri="{FF2B5EF4-FFF2-40B4-BE49-F238E27FC236}">
                      <a16:creationId xmlns:a16="http://schemas.microsoft.com/office/drawing/2014/main" id="{8A2B4228-8EE6-4197-886B-56A43BC0EF14}"/>
                    </a:ext>
                  </a:extLst>
                </p:cNvPr>
                <p:cNvGrpSpPr>
                  <a:grpSpLocks noChangeAspect="1"/>
                </p:cNvGrpSpPr>
                <p:nvPr/>
              </p:nvGrpSpPr>
              <p:grpSpPr>
                <a:xfrm>
                  <a:off x="120809" y="1655666"/>
                  <a:ext cx="1692000" cy="1721846"/>
                  <a:chOff x="3195638" y="4367213"/>
                  <a:chExt cx="1439863" cy="1465262"/>
                </a:xfrm>
              </p:grpSpPr>
              <p:sp>
                <p:nvSpPr>
                  <p:cNvPr id="221" name="Freeform 257">
                    <a:extLst>
                      <a:ext uri="{FF2B5EF4-FFF2-40B4-BE49-F238E27FC236}">
                        <a16:creationId xmlns:a16="http://schemas.microsoft.com/office/drawing/2014/main" id="{45876C58-D23D-4CE0-A61B-D7511B6A8F0A}"/>
                      </a:ext>
                    </a:extLst>
                  </p:cNvPr>
                  <p:cNvSpPr>
                    <a:spLocks/>
                  </p:cNvSpPr>
                  <p:nvPr/>
                </p:nvSpPr>
                <p:spPr bwMode="auto">
                  <a:xfrm>
                    <a:off x="3195638" y="4445000"/>
                    <a:ext cx="485775" cy="665163"/>
                  </a:xfrm>
                  <a:custGeom>
                    <a:avLst/>
                    <a:gdLst>
                      <a:gd name="T0" fmla="*/ 68 w 69"/>
                      <a:gd name="T1" fmla="*/ 3 h 94"/>
                      <a:gd name="T2" fmla="*/ 63 w 69"/>
                      <a:gd name="T3" fmla="*/ 4 h 94"/>
                      <a:gd name="T4" fmla="*/ 58 w 69"/>
                      <a:gd name="T5" fmla="*/ 7 h 94"/>
                      <a:gd name="T6" fmla="*/ 55 w 69"/>
                      <a:gd name="T7" fmla="*/ 8 h 94"/>
                      <a:gd name="T8" fmla="*/ 53 w 69"/>
                      <a:gd name="T9" fmla="*/ 9 h 94"/>
                      <a:gd name="T10" fmla="*/ 51 w 69"/>
                      <a:gd name="T11" fmla="*/ 10 h 94"/>
                      <a:gd name="T12" fmla="*/ 47 w 69"/>
                      <a:gd name="T13" fmla="*/ 12 h 94"/>
                      <a:gd name="T14" fmla="*/ 44 w 69"/>
                      <a:gd name="T15" fmla="*/ 15 h 94"/>
                      <a:gd name="T16" fmla="*/ 40 w 69"/>
                      <a:gd name="T17" fmla="*/ 18 h 94"/>
                      <a:gd name="T18" fmla="*/ 38 w 69"/>
                      <a:gd name="T19" fmla="*/ 19 h 94"/>
                      <a:gd name="T20" fmla="*/ 36 w 69"/>
                      <a:gd name="T21" fmla="*/ 21 h 94"/>
                      <a:gd name="T22" fmla="*/ 28 w 69"/>
                      <a:gd name="T23" fmla="*/ 29 h 94"/>
                      <a:gd name="T24" fmla="*/ 24 w 69"/>
                      <a:gd name="T25" fmla="*/ 33 h 94"/>
                      <a:gd name="T26" fmla="*/ 21 w 69"/>
                      <a:gd name="T27" fmla="*/ 37 h 94"/>
                      <a:gd name="T28" fmla="*/ 15 w 69"/>
                      <a:gd name="T29" fmla="*/ 47 h 94"/>
                      <a:gd name="T30" fmla="*/ 12 w 69"/>
                      <a:gd name="T31" fmla="*/ 51 h 94"/>
                      <a:gd name="T32" fmla="*/ 10 w 69"/>
                      <a:gd name="T33" fmla="*/ 56 h 94"/>
                      <a:gd name="T34" fmla="*/ 7 w 69"/>
                      <a:gd name="T35" fmla="*/ 66 h 94"/>
                      <a:gd name="T36" fmla="*/ 4 w 69"/>
                      <a:gd name="T37" fmla="*/ 74 h 94"/>
                      <a:gd name="T38" fmla="*/ 3 w 69"/>
                      <a:gd name="T39" fmla="*/ 88 h 94"/>
                      <a:gd name="T40" fmla="*/ 2 w 69"/>
                      <a:gd name="T41" fmla="*/ 93 h 94"/>
                      <a:gd name="T42" fmla="*/ 1 w 69"/>
                      <a:gd name="T43" fmla="*/ 94 h 94"/>
                      <a:gd name="T44" fmla="*/ 1 w 69"/>
                      <a:gd name="T45" fmla="*/ 93 h 94"/>
                      <a:gd name="T46" fmla="*/ 1 w 69"/>
                      <a:gd name="T47" fmla="*/ 88 h 94"/>
                      <a:gd name="T48" fmla="*/ 2 w 69"/>
                      <a:gd name="T49" fmla="*/ 74 h 94"/>
                      <a:gd name="T50" fmla="*/ 5 w 69"/>
                      <a:gd name="T51" fmla="*/ 65 h 94"/>
                      <a:gd name="T52" fmla="*/ 8 w 69"/>
                      <a:gd name="T53" fmla="*/ 55 h 94"/>
                      <a:gd name="T54" fmla="*/ 11 w 69"/>
                      <a:gd name="T55" fmla="*/ 51 h 94"/>
                      <a:gd name="T56" fmla="*/ 13 w 69"/>
                      <a:gd name="T57" fmla="*/ 46 h 94"/>
                      <a:gd name="T58" fmla="*/ 19 w 69"/>
                      <a:gd name="T59" fmla="*/ 36 h 94"/>
                      <a:gd name="T60" fmla="*/ 23 w 69"/>
                      <a:gd name="T61" fmla="*/ 32 h 94"/>
                      <a:gd name="T62" fmla="*/ 27 w 69"/>
                      <a:gd name="T63" fmla="*/ 27 h 94"/>
                      <a:gd name="T64" fmla="*/ 34 w 69"/>
                      <a:gd name="T65" fmla="*/ 20 h 94"/>
                      <a:gd name="T66" fmla="*/ 36 w 69"/>
                      <a:gd name="T67" fmla="*/ 18 h 94"/>
                      <a:gd name="T68" fmla="*/ 38 w 69"/>
                      <a:gd name="T69" fmla="*/ 16 h 94"/>
                      <a:gd name="T70" fmla="*/ 42 w 69"/>
                      <a:gd name="T71" fmla="*/ 13 h 94"/>
                      <a:gd name="T72" fmla="*/ 46 w 69"/>
                      <a:gd name="T73" fmla="*/ 11 h 94"/>
                      <a:gd name="T74" fmla="*/ 50 w 69"/>
                      <a:gd name="T75" fmla="*/ 8 h 94"/>
                      <a:gd name="T76" fmla="*/ 52 w 69"/>
                      <a:gd name="T77" fmla="*/ 7 h 94"/>
                      <a:gd name="T78" fmla="*/ 54 w 69"/>
                      <a:gd name="T79" fmla="*/ 6 h 94"/>
                      <a:gd name="T80" fmla="*/ 57 w 69"/>
                      <a:gd name="T81" fmla="*/ 5 h 94"/>
                      <a:gd name="T82" fmla="*/ 63 w 69"/>
                      <a:gd name="T83" fmla="*/ 2 h 94"/>
                      <a:gd name="T84" fmla="*/ 68 w 69"/>
                      <a:gd name="T85" fmla="*/ 1 h 94"/>
                      <a:gd name="T86" fmla="*/ 69 w 69"/>
                      <a:gd name="T87" fmla="*/ 1 h 94"/>
                      <a:gd name="T88" fmla="*/ 68 w 69"/>
                      <a:gd name="T89" fmla="*/ 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4">
                        <a:moveTo>
                          <a:pt x="68" y="3"/>
                        </a:moveTo>
                        <a:cubicBezTo>
                          <a:pt x="68" y="3"/>
                          <a:pt x="66" y="3"/>
                          <a:pt x="63" y="4"/>
                        </a:cubicBezTo>
                        <a:cubicBezTo>
                          <a:pt x="62" y="5"/>
                          <a:pt x="60" y="6"/>
                          <a:pt x="58" y="7"/>
                        </a:cubicBezTo>
                        <a:cubicBezTo>
                          <a:pt x="57" y="7"/>
                          <a:pt x="56" y="8"/>
                          <a:pt x="55" y="8"/>
                        </a:cubicBezTo>
                        <a:cubicBezTo>
                          <a:pt x="54" y="8"/>
                          <a:pt x="54" y="9"/>
                          <a:pt x="53" y="9"/>
                        </a:cubicBezTo>
                        <a:cubicBezTo>
                          <a:pt x="52" y="9"/>
                          <a:pt x="52" y="10"/>
                          <a:pt x="51" y="10"/>
                        </a:cubicBezTo>
                        <a:cubicBezTo>
                          <a:pt x="50" y="11"/>
                          <a:pt x="49" y="12"/>
                          <a:pt x="47" y="12"/>
                        </a:cubicBezTo>
                        <a:cubicBezTo>
                          <a:pt x="46" y="13"/>
                          <a:pt x="45" y="14"/>
                          <a:pt x="44" y="15"/>
                        </a:cubicBezTo>
                        <a:cubicBezTo>
                          <a:pt x="42" y="16"/>
                          <a:pt x="41" y="17"/>
                          <a:pt x="40" y="18"/>
                        </a:cubicBezTo>
                        <a:cubicBezTo>
                          <a:pt x="39" y="18"/>
                          <a:pt x="38" y="19"/>
                          <a:pt x="38" y="19"/>
                        </a:cubicBezTo>
                        <a:cubicBezTo>
                          <a:pt x="37" y="20"/>
                          <a:pt x="36" y="21"/>
                          <a:pt x="36" y="21"/>
                        </a:cubicBezTo>
                        <a:cubicBezTo>
                          <a:pt x="33" y="24"/>
                          <a:pt x="30" y="26"/>
                          <a:pt x="28" y="29"/>
                        </a:cubicBezTo>
                        <a:cubicBezTo>
                          <a:pt x="27" y="30"/>
                          <a:pt x="25" y="31"/>
                          <a:pt x="24" y="33"/>
                        </a:cubicBezTo>
                        <a:cubicBezTo>
                          <a:pt x="23" y="34"/>
                          <a:pt x="22" y="36"/>
                          <a:pt x="21" y="37"/>
                        </a:cubicBezTo>
                        <a:cubicBezTo>
                          <a:pt x="19" y="40"/>
                          <a:pt x="17" y="43"/>
                          <a:pt x="15" y="47"/>
                        </a:cubicBezTo>
                        <a:cubicBezTo>
                          <a:pt x="14" y="48"/>
                          <a:pt x="13" y="50"/>
                          <a:pt x="12" y="51"/>
                        </a:cubicBezTo>
                        <a:cubicBezTo>
                          <a:pt x="12" y="53"/>
                          <a:pt x="11" y="55"/>
                          <a:pt x="10" y="56"/>
                        </a:cubicBezTo>
                        <a:cubicBezTo>
                          <a:pt x="9" y="59"/>
                          <a:pt x="8" y="63"/>
                          <a:pt x="7" y="66"/>
                        </a:cubicBezTo>
                        <a:cubicBezTo>
                          <a:pt x="6" y="69"/>
                          <a:pt x="5" y="72"/>
                          <a:pt x="4" y="74"/>
                        </a:cubicBezTo>
                        <a:cubicBezTo>
                          <a:pt x="4" y="80"/>
                          <a:pt x="3" y="84"/>
                          <a:pt x="3" y="88"/>
                        </a:cubicBezTo>
                        <a:cubicBezTo>
                          <a:pt x="3" y="91"/>
                          <a:pt x="2" y="93"/>
                          <a:pt x="2" y="93"/>
                        </a:cubicBezTo>
                        <a:cubicBezTo>
                          <a:pt x="2" y="93"/>
                          <a:pt x="2" y="94"/>
                          <a:pt x="1" y="94"/>
                        </a:cubicBezTo>
                        <a:cubicBezTo>
                          <a:pt x="1" y="94"/>
                          <a:pt x="0" y="93"/>
                          <a:pt x="1" y="93"/>
                        </a:cubicBezTo>
                        <a:cubicBezTo>
                          <a:pt x="1" y="93"/>
                          <a:pt x="1" y="91"/>
                          <a:pt x="1" y="88"/>
                        </a:cubicBezTo>
                        <a:cubicBezTo>
                          <a:pt x="1" y="84"/>
                          <a:pt x="2" y="80"/>
                          <a:pt x="2" y="74"/>
                        </a:cubicBezTo>
                        <a:cubicBezTo>
                          <a:pt x="3" y="71"/>
                          <a:pt x="4" y="68"/>
                          <a:pt x="5" y="65"/>
                        </a:cubicBezTo>
                        <a:cubicBezTo>
                          <a:pt x="6" y="62"/>
                          <a:pt x="7" y="59"/>
                          <a:pt x="8" y="55"/>
                        </a:cubicBezTo>
                        <a:cubicBezTo>
                          <a:pt x="9" y="54"/>
                          <a:pt x="10" y="52"/>
                          <a:pt x="11" y="51"/>
                        </a:cubicBezTo>
                        <a:cubicBezTo>
                          <a:pt x="11" y="49"/>
                          <a:pt x="12" y="47"/>
                          <a:pt x="13" y="46"/>
                        </a:cubicBezTo>
                        <a:cubicBezTo>
                          <a:pt x="15" y="42"/>
                          <a:pt x="17" y="39"/>
                          <a:pt x="19" y="36"/>
                        </a:cubicBezTo>
                        <a:cubicBezTo>
                          <a:pt x="20" y="35"/>
                          <a:pt x="22" y="33"/>
                          <a:pt x="23" y="32"/>
                        </a:cubicBezTo>
                        <a:cubicBezTo>
                          <a:pt x="24" y="30"/>
                          <a:pt x="25" y="29"/>
                          <a:pt x="27" y="27"/>
                        </a:cubicBezTo>
                        <a:cubicBezTo>
                          <a:pt x="29" y="24"/>
                          <a:pt x="32" y="22"/>
                          <a:pt x="34" y="20"/>
                        </a:cubicBezTo>
                        <a:cubicBezTo>
                          <a:pt x="35" y="19"/>
                          <a:pt x="36" y="18"/>
                          <a:pt x="36" y="18"/>
                        </a:cubicBezTo>
                        <a:cubicBezTo>
                          <a:pt x="37" y="17"/>
                          <a:pt x="38" y="17"/>
                          <a:pt x="38" y="16"/>
                        </a:cubicBezTo>
                        <a:cubicBezTo>
                          <a:pt x="40" y="15"/>
                          <a:pt x="41" y="14"/>
                          <a:pt x="42" y="13"/>
                        </a:cubicBezTo>
                        <a:cubicBezTo>
                          <a:pt x="44" y="12"/>
                          <a:pt x="45" y="12"/>
                          <a:pt x="46" y="11"/>
                        </a:cubicBezTo>
                        <a:cubicBezTo>
                          <a:pt x="48" y="10"/>
                          <a:pt x="49" y="9"/>
                          <a:pt x="50" y="8"/>
                        </a:cubicBezTo>
                        <a:cubicBezTo>
                          <a:pt x="51" y="8"/>
                          <a:pt x="51" y="8"/>
                          <a:pt x="52" y="7"/>
                        </a:cubicBezTo>
                        <a:cubicBezTo>
                          <a:pt x="53" y="7"/>
                          <a:pt x="53" y="7"/>
                          <a:pt x="54" y="6"/>
                        </a:cubicBezTo>
                        <a:cubicBezTo>
                          <a:pt x="55" y="6"/>
                          <a:pt x="56" y="5"/>
                          <a:pt x="57" y="5"/>
                        </a:cubicBezTo>
                        <a:cubicBezTo>
                          <a:pt x="59" y="4"/>
                          <a:pt x="61" y="3"/>
                          <a:pt x="63" y="2"/>
                        </a:cubicBezTo>
                        <a:cubicBezTo>
                          <a:pt x="66" y="1"/>
                          <a:pt x="68" y="1"/>
                          <a:pt x="68" y="1"/>
                        </a:cubicBezTo>
                        <a:cubicBezTo>
                          <a:pt x="68" y="0"/>
                          <a:pt x="69" y="1"/>
                          <a:pt x="69" y="1"/>
                        </a:cubicBezTo>
                        <a:cubicBezTo>
                          <a:pt x="69" y="2"/>
                          <a:pt x="69" y="2"/>
                          <a:pt x="68"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22" name="Freeform 258">
                    <a:extLst>
                      <a:ext uri="{FF2B5EF4-FFF2-40B4-BE49-F238E27FC236}">
                        <a16:creationId xmlns:a16="http://schemas.microsoft.com/office/drawing/2014/main" id="{0B66B86E-CCD1-42BF-8453-65860893A673}"/>
                      </a:ext>
                    </a:extLst>
                  </p:cNvPr>
                  <p:cNvSpPr>
                    <a:spLocks/>
                  </p:cNvSpPr>
                  <p:nvPr/>
                </p:nvSpPr>
                <p:spPr bwMode="auto">
                  <a:xfrm>
                    <a:off x="3308350" y="4649788"/>
                    <a:ext cx="84138" cy="92075"/>
                  </a:xfrm>
                  <a:custGeom>
                    <a:avLst/>
                    <a:gdLst>
                      <a:gd name="T0" fmla="*/ 10 w 12"/>
                      <a:gd name="T1" fmla="*/ 0 h 13"/>
                      <a:gd name="T2" fmla="*/ 0 w 12"/>
                      <a:gd name="T3" fmla="*/ 13 h 13"/>
                      <a:gd name="T4" fmla="*/ 2 w 12"/>
                      <a:gd name="T5" fmla="*/ 13 h 13"/>
                      <a:gd name="T6" fmla="*/ 6 w 12"/>
                      <a:gd name="T7" fmla="*/ 12 h 13"/>
                      <a:gd name="T8" fmla="*/ 12 w 12"/>
                      <a:gd name="T9" fmla="*/ 12 h 13"/>
                      <a:gd name="T10" fmla="*/ 11 w 12"/>
                      <a:gd name="T11" fmla="*/ 6 h 13"/>
                      <a:gd name="T12" fmla="*/ 10 w 12"/>
                      <a:gd name="T13" fmla="*/ 2 h 13"/>
                      <a:gd name="T14" fmla="*/ 10 w 12"/>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3">
                        <a:moveTo>
                          <a:pt x="10" y="0"/>
                        </a:moveTo>
                        <a:cubicBezTo>
                          <a:pt x="10" y="0"/>
                          <a:pt x="0" y="13"/>
                          <a:pt x="0" y="13"/>
                        </a:cubicBezTo>
                        <a:cubicBezTo>
                          <a:pt x="0" y="13"/>
                          <a:pt x="1" y="13"/>
                          <a:pt x="2" y="13"/>
                        </a:cubicBezTo>
                        <a:cubicBezTo>
                          <a:pt x="3" y="13"/>
                          <a:pt x="5" y="12"/>
                          <a:pt x="6" y="12"/>
                        </a:cubicBezTo>
                        <a:cubicBezTo>
                          <a:pt x="9" y="12"/>
                          <a:pt x="12" y="12"/>
                          <a:pt x="12" y="12"/>
                        </a:cubicBezTo>
                        <a:cubicBezTo>
                          <a:pt x="12" y="12"/>
                          <a:pt x="11" y="9"/>
                          <a:pt x="11" y="6"/>
                        </a:cubicBezTo>
                        <a:cubicBezTo>
                          <a:pt x="10" y="5"/>
                          <a:pt x="10" y="3"/>
                          <a:pt x="10" y="2"/>
                        </a:cubicBezTo>
                        <a:cubicBezTo>
                          <a:pt x="10" y="1"/>
                          <a:pt x="10" y="0"/>
                          <a:pt x="1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23" name="Freeform 259">
                    <a:extLst>
                      <a:ext uri="{FF2B5EF4-FFF2-40B4-BE49-F238E27FC236}">
                        <a16:creationId xmlns:a16="http://schemas.microsoft.com/office/drawing/2014/main" id="{71D91B7B-DCAF-4E48-89C7-FF7F6E8806B2}"/>
                      </a:ext>
                    </a:extLst>
                  </p:cNvPr>
                  <p:cNvSpPr>
                    <a:spLocks/>
                  </p:cNvSpPr>
                  <p:nvPr/>
                </p:nvSpPr>
                <p:spPr bwMode="auto">
                  <a:xfrm>
                    <a:off x="3208338" y="4692650"/>
                    <a:ext cx="85725" cy="141288"/>
                  </a:xfrm>
                  <a:custGeom>
                    <a:avLst/>
                    <a:gdLst>
                      <a:gd name="T0" fmla="*/ 11 w 12"/>
                      <a:gd name="T1" fmla="*/ 2 h 20"/>
                      <a:gd name="T2" fmla="*/ 6 w 12"/>
                      <a:gd name="T3" fmla="*/ 10 h 20"/>
                      <a:gd name="T4" fmla="*/ 3 w 12"/>
                      <a:gd name="T5" fmla="*/ 17 h 20"/>
                      <a:gd name="T6" fmla="*/ 2 w 12"/>
                      <a:gd name="T7" fmla="*/ 19 h 20"/>
                      <a:gd name="T8" fmla="*/ 2 w 12"/>
                      <a:gd name="T9" fmla="*/ 19 h 20"/>
                      <a:gd name="T10" fmla="*/ 1 w 12"/>
                      <a:gd name="T11" fmla="*/ 20 h 20"/>
                      <a:gd name="T12" fmla="*/ 0 w 12"/>
                      <a:gd name="T13" fmla="*/ 19 h 20"/>
                      <a:gd name="T14" fmla="*/ 0 w 12"/>
                      <a:gd name="T15" fmla="*/ 18 h 20"/>
                      <a:gd name="T16" fmla="*/ 1 w 12"/>
                      <a:gd name="T17" fmla="*/ 16 h 20"/>
                      <a:gd name="T18" fmla="*/ 4 w 12"/>
                      <a:gd name="T19" fmla="*/ 9 h 20"/>
                      <a:gd name="T20" fmla="*/ 10 w 12"/>
                      <a:gd name="T21" fmla="*/ 0 h 20"/>
                      <a:gd name="T22" fmla="*/ 11 w 12"/>
                      <a:gd name="T23" fmla="*/ 0 h 20"/>
                      <a:gd name="T24" fmla="*/ 11 w 12"/>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1" y="2"/>
                        </a:moveTo>
                        <a:cubicBezTo>
                          <a:pt x="11" y="2"/>
                          <a:pt x="9" y="6"/>
                          <a:pt x="6" y="10"/>
                        </a:cubicBezTo>
                        <a:cubicBezTo>
                          <a:pt x="5" y="13"/>
                          <a:pt x="4" y="15"/>
                          <a:pt x="3" y="17"/>
                        </a:cubicBezTo>
                        <a:cubicBezTo>
                          <a:pt x="3" y="17"/>
                          <a:pt x="2" y="18"/>
                          <a:pt x="2" y="19"/>
                        </a:cubicBezTo>
                        <a:cubicBezTo>
                          <a:pt x="2" y="19"/>
                          <a:pt x="2" y="19"/>
                          <a:pt x="2" y="19"/>
                        </a:cubicBezTo>
                        <a:cubicBezTo>
                          <a:pt x="2" y="20"/>
                          <a:pt x="1" y="20"/>
                          <a:pt x="1" y="20"/>
                        </a:cubicBezTo>
                        <a:cubicBezTo>
                          <a:pt x="0" y="20"/>
                          <a:pt x="0" y="19"/>
                          <a:pt x="0" y="19"/>
                        </a:cubicBezTo>
                        <a:cubicBezTo>
                          <a:pt x="0" y="19"/>
                          <a:pt x="0" y="18"/>
                          <a:pt x="0" y="18"/>
                        </a:cubicBezTo>
                        <a:cubicBezTo>
                          <a:pt x="1" y="17"/>
                          <a:pt x="1" y="17"/>
                          <a:pt x="1" y="16"/>
                        </a:cubicBezTo>
                        <a:cubicBezTo>
                          <a:pt x="2" y="14"/>
                          <a:pt x="3" y="12"/>
                          <a:pt x="4" y="9"/>
                        </a:cubicBezTo>
                        <a:cubicBezTo>
                          <a:pt x="7" y="5"/>
                          <a:pt x="10" y="0"/>
                          <a:pt x="10" y="0"/>
                        </a:cubicBezTo>
                        <a:cubicBezTo>
                          <a:pt x="10" y="0"/>
                          <a:pt x="11" y="0"/>
                          <a:pt x="11" y="0"/>
                        </a:cubicBezTo>
                        <a:cubicBezTo>
                          <a:pt x="12" y="0"/>
                          <a:pt x="12" y="1"/>
                          <a:pt x="11"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24" name="Freeform 260">
                    <a:extLst>
                      <a:ext uri="{FF2B5EF4-FFF2-40B4-BE49-F238E27FC236}">
                        <a16:creationId xmlns:a16="http://schemas.microsoft.com/office/drawing/2014/main" id="{8165EDB4-9025-4F3A-973E-9A504E737662}"/>
                      </a:ext>
                    </a:extLst>
                  </p:cNvPr>
                  <p:cNvSpPr>
                    <a:spLocks/>
                  </p:cNvSpPr>
                  <p:nvPr/>
                </p:nvSpPr>
                <p:spPr bwMode="auto">
                  <a:xfrm>
                    <a:off x="3308350" y="4614863"/>
                    <a:ext cx="41275" cy="49213"/>
                  </a:xfrm>
                  <a:custGeom>
                    <a:avLst/>
                    <a:gdLst>
                      <a:gd name="T0" fmla="*/ 6 w 6"/>
                      <a:gd name="T1" fmla="*/ 2 h 7"/>
                      <a:gd name="T2" fmla="*/ 4 w 6"/>
                      <a:gd name="T3" fmla="*/ 4 h 7"/>
                      <a:gd name="T4" fmla="*/ 2 w 6"/>
                      <a:gd name="T5" fmla="*/ 7 h 7"/>
                      <a:gd name="T6" fmla="*/ 0 w 6"/>
                      <a:gd name="T7" fmla="*/ 7 h 7"/>
                      <a:gd name="T8" fmla="*/ 0 w 6"/>
                      <a:gd name="T9" fmla="*/ 5 h 7"/>
                      <a:gd name="T10" fmla="*/ 2 w 6"/>
                      <a:gd name="T11" fmla="*/ 3 h 7"/>
                      <a:gd name="T12" fmla="*/ 4 w 6"/>
                      <a:gd name="T13" fmla="*/ 1 h 7"/>
                      <a:gd name="T14" fmla="*/ 6 w 6"/>
                      <a:gd name="T15" fmla="*/ 0 h 7"/>
                      <a:gd name="T16" fmla="*/ 6 w 6"/>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6" y="2"/>
                        </a:moveTo>
                        <a:cubicBezTo>
                          <a:pt x="6" y="2"/>
                          <a:pt x="5" y="3"/>
                          <a:pt x="4" y="4"/>
                        </a:cubicBezTo>
                        <a:cubicBezTo>
                          <a:pt x="3" y="5"/>
                          <a:pt x="2" y="7"/>
                          <a:pt x="2" y="7"/>
                        </a:cubicBezTo>
                        <a:cubicBezTo>
                          <a:pt x="1" y="7"/>
                          <a:pt x="1" y="7"/>
                          <a:pt x="0" y="7"/>
                        </a:cubicBezTo>
                        <a:cubicBezTo>
                          <a:pt x="0" y="7"/>
                          <a:pt x="0" y="6"/>
                          <a:pt x="0" y="5"/>
                        </a:cubicBezTo>
                        <a:cubicBezTo>
                          <a:pt x="0" y="5"/>
                          <a:pt x="1" y="4"/>
                          <a:pt x="2" y="3"/>
                        </a:cubicBezTo>
                        <a:cubicBezTo>
                          <a:pt x="3" y="2"/>
                          <a:pt x="4" y="1"/>
                          <a:pt x="4" y="1"/>
                        </a:cubicBezTo>
                        <a:cubicBezTo>
                          <a:pt x="5" y="0"/>
                          <a:pt x="5" y="0"/>
                          <a:pt x="6" y="0"/>
                        </a:cubicBezTo>
                        <a:cubicBezTo>
                          <a:pt x="6" y="1"/>
                          <a:pt x="6" y="1"/>
                          <a:pt x="6"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25" name="Freeform 261">
                    <a:extLst>
                      <a:ext uri="{FF2B5EF4-FFF2-40B4-BE49-F238E27FC236}">
                        <a16:creationId xmlns:a16="http://schemas.microsoft.com/office/drawing/2014/main" id="{CF159BEE-63B2-4852-9B89-DC0A5591759C}"/>
                      </a:ext>
                    </a:extLst>
                  </p:cNvPr>
                  <p:cNvSpPr>
                    <a:spLocks/>
                  </p:cNvSpPr>
                  <p:nvPr/>
                </p:nvSpPr>
                <p:spPr bwMode="auto">
                  <a:xfrm>
                    <a:off x="3681413" y="4408488"/>
                    <a:ext cx="769938" cy="298450"/>
                  </a:xfrm>
                  <a:custGeom>
                    <a:avLst/>
                    <a:gdLst>
                      <a:gd name="T0" fmla="*/ 107 w 109"/>
                      <a:gd name="T1" fmla="*/ 41 h 42"/>
                      <a:gd name="T2" fmla="*/ 104 w 109"/>
                      <a:gd name="T3" fmla="*/ 37 h 42"/>
                      <a:gd name="T4" fmla="*/ 100 w 109"/>
                      <a:gd name="T5" fmla="*/ 33 h 42"/>
                      <a:gd name="T6" fmla="*/ 98 w 109"/>
                      <a:gd name="T7" fmla="*/ 30 h 42"/>
                      <a:gd name="T8" fmla="*/ 95 w 109"/>
                      <a:gd name="T9" fmla="*/ 28 h 42"/>
                      <a:gd name="T10" fmla="*/ 92 w 109"/>
                      <a:gd name="T11" fmla="*/ 25 h 42"/>
                      <a:gd name="T12" fmla="*/ 88 w 109"/>
                      <a:gd name="T13" fmla="*/ 22 h 42"/>
                      <a:gd name="T14" fmla="*/ 84 w 109"/>
                      <a:gd name="T15" fmla="*/ 19 h 42"/>
                      <a:gd name="T16" fmla="*/ 80 w 109"/>
                      <a:gd name="T17" fmla="*/ 16 h 42"/>
                      <a:gd name="T18" fmla="*/ 75 w 109"/>
                      <a:gd name="T19" fmla="*/ 14 h 42"/>
                      <a:gd name="T20" fmla="*/ 70 w 109"/>
                      <a:gd name="T21" fmla="*/ 11 h 42"/>
                      <a:gd name="T22" fmla="*/ 68 w 109"/>
                      <a:gd name="T23" fmla="*/ 10 h 42"/>
                      <a:gd name="T24" fmla="*/ 65 w 109"/>
                      <a:gd name="T25" fmla="*/ 9 h 42"/>
                      <a:gd name="T26" fmla="*/ 60 w 109"/>
                      <a:gd name="T27" fmla="*/ 7 h 42"/>
                      <a:gd name="T28" fmla="*/ 19 w 109"/>
                      <a:gd name="T29" fmla="*/ 3 h 42"/>
                      <a:gd name="T30" fmla="*/ 12 w 109"/>
                      <a:gd name="T31" fmla="*/ 4 h 42"/>
                      <a:gd name="T32" fmla="*/ 9 w 109"/>
                      <a:gd name="T33" fmla="*/ 5 h 42"/>
                      <a:gd name="T34" fmla="*/ 6 w 109"/>
                      <a:gd name="T35" fmla="*/ 6 h 42"/>
                      <a:gd name="T36" fmla="*/ 2 w 109"/>
                      <a:gd name="T37" fmla="*/ 6 h 42"/>
                      <a:gd name="T38" fmla="*/ 1 w 109"/>
                      <a:gd name="T39" fmla="*/ 7 h 42"/>
                      <a:gd name="T40" fmla="*/ 0 w 109"/>
                      <a:gd name="T41" fmla="*/ 6 h 42"/>
                      <a:gd name="T42" fmla="*/ 1 w 109"/>
                      <a:gd name="T43" fmla="*/ 5 h 42"/>
                      <a:gd name="T44" fmla="*/ 2 w 109"/>
                      <a:gd name="T45" fmla="*/ 5 h 42"/>
                      <a:gd name="T46" fmla="*/ 6 w 109"/>
                      <a:gd name="T47" fmla="*/ 4 h 42"/>
                      <a:gd name="T48" fmla="*/ 8 w 109"/>
                      <a:gd name="T49" fmla="*/ 3 h 42"/>
                      <a:gd name="T50" fmla="*/ 11 w 109"/>
                      <a:gd name="T51" fmla="*/ 2 h 42"/>
                      <a:gd name="T52" fmla="*/ 19 w 109"/>
                      <a:gd name="T53" fmla="*/ 1 h 42"/>
                      <a:gd name="T54" fmla="*/ 60 w 109"/>
                      <a:gd name="T55" fmla="*/ 5 h 42"/>
                      <a:gd name="T56" fmla="*/ 66 w 109"/>
                      <a:gd name="T57" fmla="*/ 7 h 42"/>
                      <a:gd name="T58" fmla="*/ 68 w 109"/>
                      <a:gd name="T59" fmla="*/ 8 h 42"/>
                      <a:gd name="T60" fmla="*/ 71 w 109"/>
                      <a:gd name="T61" fmla="*/ 9 h 42"/>
                      <a:gd name="T62" fmla="*/ 76 w 109"/>
                      <a:gd name="T63" fmla="*/ 12 h 42"/>
                      <a:gd name="T64" fmla="*/ 81 w 109"/>
                      <a:gd name="T65" fmla="*/ 15 h 42"/>
                      <a:gd name="T66" fmla="*/ 85 w 109"/>
                      <a:gd name="T67" fmla="*/ 17 h 42"/>
                      <a:gd name="T68" fmla="*/ 89 w 109"/>
                      <a:gd name="T69" fmla="*/ 20 h 42"/>
                      <a:gd name="T70" fmla="*/ 93 w 109"/>
                      <a:gd name="T71" fmla="*/ 23 h 42"/>
                      <a:gd name="T72" fmla="*/ 96 w 109"/>
                      <a:gd name="T73" fmla="*/ 26 h 42"/>
                      <a:gd name="T74" fmla="*/ 99 w 109"/>
                      <a:gd name="T75" fmla="*/ 29 h 42"/>
                      <a:gd name="T76" fmla="*/ 102 w 109"/>
                      <a:gd name="T77" fmla="*/ 32 h 42"/>
                      <a:gd name="T78" fmla="*/ 106 w 109"/>
                      <a:gd name="T79" fmla="*/ 36 h 42"/>
                      <a:gd name="T80" fmla="*/ 109 w 109"/>
                      <a:gd name="T81" fmla="*/ 40 h 42"/>
                      <a:gd name="T82" fmla="*/ 109 w 109"/>
                      <a:gd name="T83" fmla="*/ 42 h 42"/>
                      <a:gd name="T84" fmla="*/ 107 w 109"/>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07" y="41"/>
                        </a:moveTo>
                        <a:cubicBezTo>
                          <a:pt x="107" y="41"/>
                          <a:pt x="106" y="40"/>
                          <a:pt x="104" y="37"/>
                        </a:cubicBezTo>
                        <a:cubicBezTo>
                          <a:pt x="103" y="36"/>
                          <a:pt x="102" y="35"/>
                          <a:pt x="100" y="33"/>
                        </a:cubicBezTo>
                        <a:cubicBezTo>
                          <a:pt x="100" y="32"/>
                          <a:pt x="99" y="31"/>
                          <a:pt x="98" y="30"/>
                        </a:cubicBezTo>
                        <a:cubicBezTo>
                          <a:pt x="97" y="29"/>
                          <a:pt x="96" y="29"/>
                          <a:pt x="95" y="28"/>
                        </a:cubicBezTo>
                        <a:cubicBezTo>
                          <a:pt x="94" y="27"/>
                          <a:pt x="93" y="26"/>
                          <a:pt x="92" y="25"/>
                        </a:cubicBezTo>
                        <a:cubicBezTo>
                          <a:pt x="90" y="24"/>
                          <a:pt x="89" y="23"/>
                          <a:pt x="88" y="22"/>
                        </a:cubicBezTo>
                        <a:cubicBezTo>
                          <a:pt x="87" y="21"/>
                          <a:pt x="85" y="20"/>
                          <a:pt x="84" y="19"/>
                        </a:cubicBezTo>
                        <a:cubicBezTo>
                          <a:pt x="83" y="18"/>
                          <a:pt x="81" y="17"/>
                          <a:pt x="80" y="16"/>
                        </a:cubicBezTo>
                        <a:cubicBezTo>
                          <a:pt x="78" y="15"/>
                          <a:pt x="77" y="14"/>
                          <a:pt x="75" y="14"/>
                        </a:cubicBezTo>
                        <a:cubicBezTo>
                          <a:pt x="73" y="13"/>
                          <a:pt x="72" y="12"/>
                          <a:pt x="70" y="11"/>
                        </a:cubicBezTo>
                        <a:cubicBezTo>
                          <a:pt x="68" y="10"/>
                          <a:pt x="68" y="10"/>
                          <a:pt x="68" y="10"/>
                        </a:cubicBezTo>
                        <a:cubicBezTo>
                          <a:pt x="65" y="9"/>
                          <a:pt x="65" y="9"/>
                          <a:pt x="65" y="9"/>
                        </a:cubicBezTo>
                        <a:cubicBezTo>
                          <a:pt x="63" y="8"/>
                          <a:pt x="62" y="8"/>
                          <a:pt x="60" y="7"/>
                        </a:cubicBezTo>
                        <a:cubicBezTo>
                          <a:pt x="46" y="2"/>
                          <a:pt x="30" y="2"/>
                          <a:pt x="19" y="3"/>
                        </a:cubicBezTo>
                        <a:cubicBezTo>
                          <a:pt x="17" y="3"/>
                          <a:pt x="14" y="4"/>
                          <a:pt x="12" y="4"/>
                        </a:cubicBezTo>
                        <a:cubicBezTo>
                          <a:pt x="11" y="4"/>
                          <a:pt x="10" y="5"/>
                          <a:pt x="9" y="5"/>
                        </a:cubicBezTo>
                        <a:cubicBezTo>
                          <a:pt x="8" y="5"/>
                          <a:pt x="7" y="5"/>
                          <a:pt x="6" y="6"/>
                        </a:cubicBezTo>
                        <a:cubicBezTo>
                          <a:pt x="4" y="6"/>
                          <a:pt x="3" y="6"/>
                          <a:pt x="2" y="6"/>
                        </a:cubicBezTo>
                        <a:cubicBezTo>
                          <a:pt x="2" y="7"/>
                          <a:pt x="1" y="7"/>
                          <a:pt x="1" y="7"/>
                        </a:cubicBezTo>
                        <a:cubicBezTo>
                          <a:pt x="1" y="7"/>
                          <a:pt x="0" y="7"/>
                          <a:pt x="0" y="6"/>
                        </a:cubicBezTo>
                        <a:cubicBezTo>
                          <a:pt x="0" y="6"/>
                          <a:pt x="0" y="5"/>
                          <a:pt x="1" y="5"/>
                        </a:cubicBezTo>
                        <a:cubicBezTo>
                          <a:pt x="1" y="5"/>
                          <a:pt x="1" y="5"/>
                          <a:pt x="2" y="5"/>
                        </a:cubicBezTo>
                        <a:cubicBezTo>
                          <a:pt x="3" y="4"/>
                          <a:pt x="4" y="4"/>
                          <a:pt x="6" y="4"/>
                        </a:cubicBezTo>
                        <a:cubicBezTo>
                          <a:pt x="6" y="3"/>
                          <a:pt x="7" y="3"/>
                          <a:pt x="8" y="3"/>
                        </a:cubicBezTo>
                        <a:cubicBezTo>
                          <a:pt x="9" y="3"/>
                          <a:pt x="10" y="2"/>
                          <a:pt x="11" y="2"/>
                        </a:cubicBezTo>
                        <a:cubicBezTo>
                          <a:pt x="14" y="2"/>
                          <a:pt x="16" y="1"/>
                          <a:pt x="19" y="1"/>
                        </a:cubicBezTo>
                        <a:cubicBezTo>
                          <a:pt x="30" y="0"/>
                          <a:pt x="46" y="0"/>
                          <a:pt x="60" y="5"/>
                        </a:cubicBezTo>
                        <a:cubicBezTo>
                          <a:pt x="62" y="6"/>
                          <a:pt x="64" y="7"/>
                          <a:pt x="66" y="7"/>
                        </a:cubicBezTo>
                        <a:cubicBezTo>
                          <a:pt x="68" y="8"/>
                          <a:pt x="68" y="8"/>
                          <a:pt x="68" y="8"/>
                        </a:cubicBezTo>
                        <a:cubicBezTo>
                          <a:pt x="71" y="9"/>
                          <a:pt x="71" y="9"/>
                          <a:pt x="71" y="9"/>
                        </a:cubicBezTo>
                        <a:cubicBezTo>
                          <a:pt x="73" y="10"/>
                          <a:pt x="74" y="11"/>
                          <a:pt x="76" y="12"/>
                        </a:cubicBezTo>
                        <a:cubicBezTo>
                          <a:pt x="78" y="13"/>
                          <a:pt x="79" y="14"/>
                          <a:pt x="81" y="15"/>
                        </a:cubicBezTo>
                        <a:cubicBezTo>
                          <a:pt x="82" y="16"/>
                          <a:pt x="84" y="16"/>
                          <a:pt x="85" y="17"/>
                        </a:cubicBezTo>
                        <a:cubicBezTo>
                          <a:pt x="86" y="18"/>
                          <a:pt x="88" y="19"/>
                          <a:pt x="89" y="20"/>
                        </a:cubicBezTo>
                        <a:cubicBezTo>
                          <a:pt x="90" y="21"/>
                          <a:pt x="92" y="22"/>
                          <a:pt x="93" y="23"/>
                        </a:cubicBezTo>
                        <a:cubicBezTo>
                          <a:pt x="94" y="24"/>
                          <a:pt x="95" y="25"/>
                          <a:pt x="96" y="26"/>
                        </a:cubicBezTo>
                        <a:cubicBezTo>
                          <a:pt x="97" y="27"/>
                          <a:pt x="98" y="28"/>
                          <a:pt x="99" y="29"/>
                        </a:cubicBezTo>
                        <a:cubicBezTo>
                          <a:pt x="100" y="30"/>
                          <a:pt x="101" y="31"/>
                          <a:pt x="102" y="32"/>
                        </a:cubicBezTo>
                        <a:cubicBezTo>
                          <a:pt x="103" y="33"/>
                          <a:pt x="105" y="35"/>
                          <a:pt x="106" y="36"/>
                        </a:cubicBezTo>
                        <a:cubicBezTo>
                          <a:pt x="108" y="39"/>
                          <a:pt x="109" y="40"/>
                          <a:pt x="109" y="40"/>
                        </a:cubicBezTo>
                        <a:cubicBezTo>
                          <a:pt x="109" y="41"/>
                          <a:pt x="109" y="41"/>
                          <a:pt x="109" y="42"/>
                        </a:cubicBezTo>
                        <a:cubicBezTo>
                          <a:pt x="108" y="42"/>
                          <a:pt x="108" y="42"/>
                          <a:pt x="107" y="4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26" name="Freeform 262">
                    <a:extLst>
                      <a:ext uri="{FF2B5EF4-FFF2-40B4-BE49-F238E27FC236}">
                        <a16:creationId xmlns:a16="http://schemas.microsoft.com/office/drawing/2014/main" id="{C7C7E160-7EFD-483C-AA80-178F4D5B724F}"/>
                      </a:ext>
                    </a:extLst>
                  </p:cNvPr>
                  <p:cNvSpPr>
                    <a:spLocks/>
                  </p:cNvSpPr>
                  <p:nvPr/>
                </p:nvSpPr>
                <p:spPr bwMode="auto">
                  <a:xfrm>
                    <a:off x="4062413" y="4437063"/>
                    <a:ext cx="106363" cy="77788"/>
                  </a:xfrm>
                  <a:custGeom>
                    <a:avLst/>
                    <a:gdLst>
                      <a:gd name="T0" fmla="*/ 15 w 15"/>
                      <a:gd name="T1" fmla="*/ 5 h 11"/>
                      <a:gd name="T2" fmla="*/ 12 w 15"/>
                      <a:gd name="T3" fmla="*/ 5 h 11"/>
                      <a:gd name="T4" fmla="*/ 7 w 15"/>
                      <a:gd name="T5" fmla="*/ 3 h 11"/>
                      <a:gd name="T6" fmla="*/ 5 w 15"/>
                      <a:gd name="T7" fmla="*/ 2 h 11"/>
                      <a:gd name="T8" fmla="*/ 2 w 15"/>
                      <a:gd name="T9" fmla="*/ 1 h 11"/>
                      <a:gd name="T10" fmla="*/ 0 w 15"/>
                      <a:gd name="T11" fmla="*/ 0 h 11"/>
                      <a:gd name="T12" fmla="*/ 2 w 15"/>
                      <a:gd name="T13" fmla="*/ 5 h 11"/>
                      <a:gd name="T14" fmla="*/ 3 w 15"/>
                      <a:gd name="T15" fmla="*/ 7 h 11"/>
                      <a:gd name="T16" fmla="*/ 4 w 15"/>
                      <a:gd name="T17" fmla="*/ 9 h 11"/>
                      <a:gd name="T18" fmla="*/ 5 w 15"/>
                      <a:gd name="T19" fmla="*/ 11 h 11"/>
                      <a:gd name="T20" fmla="*/ 10 w 15"/>
                      <a:gd name="T21" fmla="*/ 8 h 11"/>
                      <a:gd name="T22" fmla="*/ 13 w 15"/>
                      <a:gd name="T23" fmla="*/ 6 h 11"/>
                      <a:gd name="T24" fmla="*/ 15 w 15"/>
                      <a:gd name="T2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1">
                        <a:moveTo>
                          <a:pt x="15" y="5"/>
                        </a:moveTo>
                        <a:cubicBezTo>
                          <a:pt x="15" y="5"/>
                          <a:pt x="14" y="5"/>
                          <a:pt x="12" y="5"/>
                        </a:cubicBezTo>
                        <a:cubicBezTo>
                          <a:pt x="11" y="4"/>
                          <a:pt x="9" y="3"/>
                          <a:pt x="7" y="3"/>
                        </a:cubicBezTo>
                        <a:cubicBezTo>
                          <a:pt x="6" y="2"/>
                          <a:pt x="5" y="2"/>
                          <a:pt x="5" y="2"/>
                        </a:cubicBezTo>
                        <a:cubicBezTo>
                          <a:pt x="4" y="1"/>
                          <a:pt x="3" y="1"/>
                          <a:pt x="2" y="1"/>
                        </a:cubicBezTo>
                        <a:cubicBezTo>
                          <a:pt x="1" y="1"/>
                          <a:pt x="0" y="0"/>
                          <a:pt x="0" y="0"/>
                        </a:cubicBezTo>
                        <a:cubicBezTo>
                          <a:pt x="0" y="0"/>
                          <a:pt x="1" y="3"/>
                          <a:pt x="2" y="5"/>
                        </a:cubicBezTo>
                        <a:cubicBezTo>
                          <a:pt x="3" y="6"/>
                          <a:pt x="3" y="7"/>
                          <a:pt x="3" y="7"/>
                        </a:cubicBezTo>
                        <a:cubicBezTo>
                          <a:pt x="4" y="8"/>
                          <a:pt x="4" y="9"/>
                          <a:pt x="4" y="9"/>
                        </a:cubicBezTo>
                        <a:cubicBezTo>
                          <a:pt x="4" y="10"/>
                          <a:pt x="5" y="11"/>
                          <a:pt x="5" y="11"/>
                        </a:cubicBezTo>
                        <a:cubicBezTo>
                          <a:pt x="5" y="11"/>
                          <a:pt x="7" y="9"/>
                          <a:pt x="10" y="8"/>
                        </a:cubicBezTo>
                        <a:cubicBezTo>
                          <a:pt x="11" y="7"/>
                          <a:pt x="12" y="7"/>
                          <a:pt x="13" y="6"/>
                        </a:cubicBezTo>
                        <a:cubicBezTo>
                          <a:pt x="14" y="6"/>
                          <a:pt x="15" y="5"/>
                          <a:pt x="15" y="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27" name="Freeform 263">
                    <a:extLst>
                      <a:ext uri="{FF2B5EF4-FFF2-40B4-BE49-F238E27FC236}">
                        <a16:creationId xmlns:a16="http://schemas.microsoft.com/office/drawing/2014/main" id="{B7D5E635-1EAA-43F5-8BB4-73193C018370}"/>
                      </a:ext>
                    </a:extLst>
                  </p:cNvPr>
                  <p:cNvSpPr>
                    <a:spLocks/>
                  </p:cNvSpPr>
                  <p:nvPr/>
                </p:nvSpPr>
                <p:spPr bwMode="auto">
                  <a:xfrm>
                    <a:off x="3943350" y="4367213"/>
                    <a:ext cx="161925" cy="41275"/>
                  </a:xfrm>
                  <a:custGeom>
                    <a:avLst/>
                    <a:gdLst>
                      <a:gd name="T0" fmla="*/ 21 w 23"/>
                      <a:gd name="T1" fmla="*/ 6 h 6"/>
                      <a:gd name="T2" fmla="*/ 18 w 23"/>
                      <a:gd name="T3" fmla="*/ 5 h 6"/>
                      <a:gd name="T4" fmla="*/ 11 w 23"/>
                      <a:gd name="T5" fmla="*/ 4 h 6"/>
                      <a:gd name="T6" fmla="*/ 4 w 23"/>
                      <a:gd name="T7" fmla="*/ 3 h 6"/>
                      <a:gd name="T8" fmla="*/ 2 w 23"/>
                      <a:gd name="T9" fmla="*/ 2 h 6"/>
                      <a:gd name="T10" fmla="*/ 1 w 23"/>
                      <a:gd name="T11" fmla="*/ 2 h 6"/>
                      <a:gd name="T12" fmla="*/ 0 w 23"/>
                      <a:gd name="T13" fmla="*/ 1 h 6"/>
                      <a:gd name="T14" fmla="*/ 1 w 23"/>
                      <a:gd name="T15" fmla="*/ 0 h 6"/>
                      <a:gd name="T16" fmla="*/ 2 w 23"/>
                      <a:gd name="T17" fmla="*/ 0 h 6"/>
                      <a:gd name="T18" fmla="*/ 5 w 23"/>
                      <a:gd name="T19" fmla="*/ 1 h 6"/>
                      <a:gd name="T20" fmla="*/ 12 w 23"/>
                      <a:gd name="T21" fmla="*/ 2 h 6"/>
                      <a:gd name="T22" fmla="*/ 18 w 23"/>
                      <a:gd name="T23" fmla="*/ 3 h 6"/>
                      <a:gd name="T24" fmla="*/ 22 w 23"/>
                      <a:gd name="T25" fmla="*/ 4 h 6"/>
                      <a:gd name="T26" fmla="*/ 22 w 23"/>
                      <a:gd name="T27" fmla="*/ 5 h 6"/>
                      <a:gd name="T28" fmla="*/ 21 w 23"/>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6">
                        <a:moveTo>
                          <a:pt x="21" y="6"/>
                        </a:moveTo>
                        <a:cubicBezTo>
                          <a:pt x="21" y="6"/>
                          <a:pt x="20" y="6"/>
                          <a:pt x="18" y="5"/>
                        </a:cubicBezTo>
                        <a:cubicBezTo>
                          <a:pt x="16" y="5"/>
                          <a:pt x="14" y="4"/>
                          <a:pt x="11" y="4"/>
                        </a:cubicBezTo>
                        <a:cubicBezTo>
                          <a:pt x="9" y="3"/>
                          <a:pt x="6" y="3"/>
                          <a:pt x="4" y="3"/>
                        </a:cubicBezTo>
                        <a:cubicBezTo>
                          <a:pt x="3" y="2"/>
                          <a:pt x="3" y="2"/>
                          <a:pt x="2" y="2"/>
                        </a:cubicBezTo>
                        <a:cubicBezTo>
                          <a:pt x="1" y="2"/>
                          <a:pt x="1" y="2"/>
                          <a:pt x="1" y="2"/>
                        </a:cubicBezTo>
                        <a:cubicBezTo>
                          <a:pt x="1" y="2"/>
                          <a:pt x="0" y="2"/>
                          <a:pt x="0" y="1"/>
                        </a:cubicBezTo>
                        <a:cubicBezTo>
                          <a:pt x="0" y="1"/>
                          <a:pt x="1" y="0"/>
                          <a:pt x="1" y="0"/>
                        </a:cubicBezTo>
                        <a:cubicBezTo>
                          <a:pt x="1" y="0"/>
                          <a:pt x="2" y="0"/>
                          <a:pt x="2" y="0"/>
                        </a:cubicBezTo>
                        <a:cubicBezTo>
                          <a:pt x="3" y="1"/>
                          <a:pt x="4" y="0"/>
                          <a:pt x="5" y="1"/>
                        </a:cubicBezTo>
                        <a:cubicBezTo>
                          <a:pt x="6" y="1"/>
                          <a:pt x="9" y="1"/>
                          <a:pt x="12" y="2"/>
                        </a:cubicBezTo>
                        <a:cubicBezTo>
                          <a:pt x="14" y="2"/>
                          <a:pt x="17" y="3"/>
                          <a:pt x="18" y="3"/>
                        </a:cubicBezTo>
                        <a:cubicBezTo>
                          <a:pt x="20" y="4"/>
                          <a:pt x="22" y="4"/>
                          <a:pt x="22" y="4"/>
                        </a:cubicBezTo>
                        <a:cubicBezTo>
                          <a:pt x="22" y="4"/>
                          <a:pt x="23" y="5"/>
                          <a:pt x="22" y="5"/>
                        </a:cubicBezTo>
                        <a:cubicBezTo>
                          <a:pt x="22" y="6"/>
                          <a:pt x="22" y="6"/>
                          <a:pt x="21"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28" name="Freeform 264">
                    <a:extLst>
                      <a:ext uri="{FF2B5EF4-FFF2-40B4-BE49-F238E27FC236}">
                        <a16:creationId xmlns:a16="http://schemas.microsoft.com/office/drawing/2014/main" id="{0BF9B08C-90F0-4797-8EE1-F311C5088E92}"/>
                      </a:ext>
                    </a:extLst>
                  </p:cNvPr>
                  <p:cNvSpPr>
                    <a:spLocks/>
                  </p:cNvSpPr>
                  <p:nvPr/>
                </p:nvSpPr>
                <p:spPr bwMode="auto">
                  <a:xfrm>
                    <a:off x="4133850" y="4408488"/>
                    <a:ext cx="63500" cy="36513"/>
                  </a:xfrm>
                  <a:custGeom>
                    <a:avLst/>
                    <a:gdLst>
                      <a:gd name="T0" fmla="*/ 7 w 9"/>
                      <a:gd name="T1" fmla="*/ 4 h 5"/>
                      <a:gd name="T2" fmla="*/ 6 w 9"/>
                      <a:gd name="T3" fmla="*/ 4 h 5"/>
                      <a:gd name="T4" fmla="*/ 4 w 9"/>
                      <a:gd name="T5" fmla="*/ 3 h 5"/>
                      <a:gd name="T6" fmla="*/ 1 w 9"/>
                      <a:gd name="T7" fmla="*/ 2 h 5"/>
                      <a:gd name="T8" fmla="*/ 0 w 9"/>
                      <a:gd name="T9" fmla="*/ 1 h 5"/>
                      <a:gd name="T10" fmla="*/ 2 w 9"/>
                      <a:gd name="T11" fmla="*/ 0 h 5"/>
                      <a:gd name="T12" fmla="*/ 5 w 9"/>
                      <a:gd name="T13" fmla="*/ 1 h 5"/>
                      <a:gd name="T14" fmla="*/ 7 w 9"/>
                      <a:gd name="T15" fmla="*/ 2 h 5"/>
                      <a:gd name="T16" fmla="*/ 8 w 9"/>
                      <a:gd name="T17" fmla="*/ 3 h 5"/>
                      <a:gd name="T18" fmla="*/ 8 w 9"/>
                      <a:gd name="T19" fmla="*/ 4 h 5"/>
                      <a:gd name="T20" fmla="*/ 7 w 9"/>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7" y="4"/>
                        </a:moveTo>
                        <a:cubicBezTo>
                          <a:pt x="7" y="4"/>
                          <a:pt x="7" y="4"/>
                          <a:pt x="6" y="4"/>
                        </a:cubicBezTo>
                        <a:cubicBezTo>
                          <a:pt x="5" y="4"/>
                          <a:pt x="5" y="4"/>
                          <a:pt x="4" y="3"/>
                        </a:cubicBezTo>
                        <a:cubicBezTo>
                          <a:pt x="2" y="3"/>
                          <a:pt x="1" y="2"/>
                          <a:pt x="1" y="2"/>
                        </a:cubicBezTo>
                        <a:cubicBezTo>
                          <a:pt x="0" y="2"/>
                          <a:pt x="0" y="1"/>
                          <a:pt x="0" y="1"/>
                        </a:cubicBezTo>
                        <a:cubicBezTo>
                          <a:pt x="0" y="0"/>
                          <a:pt x="1" y="0"/>
                          <a:pt x="2" y="0"/>
                        </a:cubicBezTo>
                        <a:cubicBezTo>
                          <a:pt x="2" y="0"/>
                          <a:pt x="3" y="1"/>
                          <a:pt x="5" y="1"/>
                        </a:cubicBezTo>
                        <a:cubicBezTo>
                          <a:pt x="5" y="2"/>
                          <a:pt x="6" y="2"/>
                          <a:pt x="7" y="2"/>
                        </a:cubicBezTo>
                        <a:cubicBezTo>
                          <a:pt x="7" y="2"/>
                          <a:pt x="8" y="3"/>
                          <a:pt x="8" y="3"/>
                        </a:cubicBezTo>
                        <a:cubicBezTo>
                          <a:pt x="8" y="3"/>
                          <a:pt x="9" y="4"/>
                          <a:pt x="8" y="4"/>
                        </a:cubicBezTo>
                        <a:cubicBezTo>
                          <a:pt x="8" y="5"/>
                          <a:pt x="7" y="5"/>
                          <a:pt x="7"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29" name="Freeform 265">
                    <a:extLst>
                      <a:ext uri="{FF2B5EF4-FFF2-40B4-BE49-F238E27FC236}">
                        <a16:creationId xmlns:a16="http://schemas.microsoft.com/office/drawing/2014/main" id="{F898A6EE-BCE3-43F6-8C09-2D6F2DB9C560}"/>
                      </a:ext>
                    </a:extLst>
                  </p:cNvPr>
                  <p:cNvSpPr>
                    <a:spLocks/>
                  </p:cNvSpPr>
                  <p:nvPr/>
                </p:nvSpPr>
                <p:spPr bwMode="auto">
                  <a:xfrm>
                    <a:off x="4445000" y="4699000"/>
                    <a:ext cx="139700" cy="820738"/>
                  </a:xfrm>
                  <a:custGeom>
                    <a:avLst/>
                    <a:gdLst>
                      <a:gd name="T0" fmla="*/ 1 w 20"/>
                      <a:gd name="T1" fmla="*/ 114 h 116"/>
                      <a:gd name="T2" fmla="*/ 1 w 20"/>
                      <a:gd name="T3" fmla="*/ 113 h 116"/>
                      <a:gd name="T4" fmla="*/ 3 w 20"/>
                      <a:gd name="T5" fmla="*/ 110 h 116"/>
                      <a:gd name="T6" fmla="*/ 6 w 20"/>
                      <a:gd name="T7" fmla="*/ 104 h 116"/>
                      <a:gd name="T8" fmla="*/ 10 w 20"/>
                      <a:gd name="T9" fmla="*/ 98 h 116"/>
                      <a:gd name="T10" fmla="*/ 16 w 20"/>
                      <a:gd name="T11" fmla="*/ 80 h 116"/>
                      <a:gd name="T12" fmla="*/ 17 w 20"/>
                      <a:gd name="T13" fmla="*/ 77 h 116"/>
                      <a:gd name="T14" fmla="*/ 17 w 20"/>
                      <a:gd name="T15" fmla="*/ 74 h 116"/>
                      <a:gd name="T16" fmla="*/ 18 w 20"/>
                      <a:gd name="T17" fmla="*/ 69 h 116"/>
                      <a:gd name="T18" fmla="*/ 18 w 20"/>
                      <a:gd name="T19" fmla="*/ 66 h 116"/>
                      <a:gd name="T20" fmla="*/ 18 w 20"/>
                      <a:gd name="T21" fmla="*/ 64 h 116"/>
                      <a:gd name="T22" fmla="*/ 18 w 20"/>
                      <a:gd name="T23" fmla="*/ 58 h 116"/>
                      <a:gd name="T24" fmla="*/ 18 w 20"/>
                      <a:gd name="T25" fmla="*/ 52 h 116"/>
                      <a:gd name="T26" fmla="*/ 18 w 20"/>
                      <a:gd name="T27" fmla="*/ 50 h 116"/>
                      <a:gd name="T28" fmla="*/ 18 w 20"/>
                      <a:gd name="T29" fmla="*/ 47 h 116"/>
                      <a:gd name="T30" fmla="*/ 17 w 20"/>
                      <a:gd name="T31" fmla="*/ 41 h 116"/>
                      <a:gd name="T32" fmla="*/ 17 w 20"/>
                      <a:gd name="T33" fmla="*/ 39 h 116"/>
                      <a:gd name="T34" fmla="*/ 16 w 20"/>
                      <a:gd name="T35" fmla="*/ 36 h 116"/>
                      <a:gd name="T36" fmla="*/ 10 w 20"/>
                      <a:gd name="T37" fmla="*/ 18 h 116"/>
                      <a:gd name="T38" fmla="*/ 6 w 20"/>
                      <a:gd name="T39" fmla="*/ 11 h 116"/>
                      <a:gd name="T40" fmla="*/ 3 w 20"/>
                      <a:gd name="T41" fmla="*/ 6 h 116"/>
                      <a:gd name="T42" fmla="*/ 1 w 20"/>
                      <a:gd name="T43" fmla="*/ 3 h 116"/>
                      <a:gd name="T44" fmla="*/ 1 w 20"/>
                      <a:gd name="T45" fmla="*/ 2 h 116"/>
                      <a:gd name="T46" fmla="*/ 1 w 20"/>
                      <a:gd name="T47" fmla="*/ 1 h 116"/>
                      <a:gd name="T48" fmla="*/ 2 w 20"/>
                      <a:gd name="T49" fmla="*/ 1 h 116"/>
                      <a:gd name="T50" fmla="*/ 3 w 20"/>
                      <a:gd name="T51" fmla="*/ 2 h 116"/>
                      <a:gd name="T52" fmla="*/ 5 w 20"/>
                      <a:gd name="T53" fmla="*/ 5 h 116"/>
                      <a:gd name="T54" fmla="*/ 8 w 20"/>
                      <a:gd name="T55" fmla="*/ 10 h 116"/>
                      <a:gd name="T56" fmla="*/ 12 w 20"/>
                      <a:gd name="T57" fmla="*/ 17 h 116"/>
                      <a:gd name="T58" fmla="*/ 18 w 20"/>
                      <a:gd name="T59" fmla="*/ 36 h 116"/>
                      <a:gd name="T60" fmla="*/ 18 w 20"/>
                      <a:gd name="T61" fmla="*/ 38 h 116"/>
                      <a:gd name="T62" fmla="*/ 19 w 20"/>
                      <a:gd name="T63" fmla="*/ 41 h 116"/>
                      <a:gd name="T64" fmla="*/ 20 w 20"/>
                      <a:gd name="T65" fmla="*/ 47 h 116"/>
                      <a:gd name="T66" fmla="*/ 20 w 20"/>
                      <a:gd name="T67" fmla="*/ 49 h 116"/>
                      <a:gd name="T68" fmla="*/ 20 w 20"/>
                      <a:gd name="T69" fmla="*/ 52 h 116"/>
                      <a:gd name="T70" fmla="*/ 20 w 20"/>
                      <a:gd name="T71" fmla="*/ 58 h 116"/>
                      <a:gd name="T72" fmla="*/ 20 w 20"/>
                      <a:gd name="T73" fmla="*/ 64 h 116"/>
                      <a:gd name="T74" fmla="*/ 20 w 20"/>
                      <a:gd name="T75" fmla="*/ 66 h 116"/>
                      <a:gd name="T76" fmla="*/ 20 w 20"/>
                      <a:gd name="T77" fmla="*/ 69 h 116"/>
                      <a:gd name="T78" fmla="*/ 19 w 20"/>
                      <a:gd name="T79" fmla="*/ 75 h 116"/>
                      <a:gd name="T80" fmla="*/ 18 w 20"/>
                      <a:gd name="T81" fmla="*/ 77 h 116"/>
                      <a:gd name="T82" fmla="*/ 18 w 20"/>
                      <a:gd name="T83" fmla="*/ 80 h 116"/>
                      <a:gd name="T84" fmla="*/ 12 w 20"/>
                      <a:gd name="T85" fmla="*/ 98 h 116"/>
                      <a:gd name="T86" fmla="*/ 8 w 20"/>
                      <a:gd name="T87" fmla="*/ 105 h 116"/>
                      <a:gd name="T88" fmla="*/ 5 w 20"/>
                      <a:gd name="T89" fmla="*/ 111 h 116"/>
                      <a:gd name="T90" fmla="*/ 3 w 20"/>
                      <a:gd name="T91" fmla="*/ 114 h 116"/>
                      <a:gd name="T92" fmla="*/ 2 w 20"/>
                      <a:gd name="T93" fmla="*/ 115 h 116"/>
                      <a:gd name="T94" fmla="*/ 1 w 20"/>
                      <a:gd name="T95" fmla="*/ 115 h 116"/>
                      <a:gd name="T96" fmla="*/ 1 w 20"/>
                      <a:gd name="T97" fmla="*/ 1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116">
                        <a:moveTo>
                          <a:pt x="1" y="114"/>
                        </a:moveTo>
                        <a:cubicBezTo>
                          <a:pt x="1" y="114"/>
                          <a:pt x="1" y="113"/>
                          <a:pt x="1" y="113"/>
                        </a:cubicBezTo>
                        <a:cubicBezTo>
                          <a:pt x="2" y="112"/>
                          <a:pt x="3" y="111"/>
                          <a:pt x="3" y="110"/>
                        </a:cubicBezTo>
                        <a:cubicBezTo>
                          <a:pt x="4" y="108"/>
                          <a:pt x="5" y="106"/>
                          <a:pt x="6" y="104"/>
                        </a:cubicBezTo>
                        <a:cubicBezTo>
                          <a:pt x="8" y="103"/>
                          <a:pt x="9" y="100"/>
                          <a:pt x="10" y="98"/>
                        </a:cubicBezTo>
                        <a:cubicBezTo>
                          <a:pt x="12" y="93"/>
                          <a:pt x="14" y="86"/>
                          <a:pt x="16" y="80"/>
                        </a:cubicBezTo>
                        <a:cubicBezTo>
                          <a:pt x="16" y="79"/>
                          <a:pt x="16" y="78"/>
                          <a:pt x="17" y="77"/>
                        </a:cubicBezTo>
                        <a:cubicBezTo>
                          <a:pt x="17" y="76"/>
                          <a:pt x="17" y="75"/>
                          <a:pt x="17" y="74"/>
                        </a:cubicBezTo>
                        <a:cubicBezTo>
                          <a:pt x="17" y="73"/>
                          <a:pt x="18" y="71"/>
                          <a:pt x="18" y="69"/>
                        </a:cubicBezTo>
                        <a:cubicBezTo>
                          <a:pt x="18" y="68"/>
                          <a:pt x="18" y="67"/>
                          <a:pt x="18" y="66"/>
                        </a:cubicBezTo>
                        <a:cubicBezTo>
                          <a:pt x="18" y="64"/>
                          <a:pt x="18" y="64"/>
                          <a:pt x="18" y="64"/>
                        </a:cubicBezTo>
                        <a:cubicBezTo>
                          <a:pt x="18" y="62"/>
                          <a:pt x="18" y="60"/>
                          <a:pt x="18" y="58"/>
                        </a:cubicBezTo>
                        <a:cubicBezTo>
                          <a:pt x="18" y="56"/>
                          <a:pt x="18" y="54"/>
                          <a:pt x="18" y="52"/>
                        </a:cubicBezTo>
                        <a:cubicBezTo>
                          <a:pt x="18" y="50"/>
                          <a:pt x="18" y="50"/>
                          <a:pt x="18" y="50"/>
                        </a:cubicBezTo>
                        <a:cubicBezTo>
                          <a:pt x="18" y="49"/>
                          <a:pt x="18" y="48"/>
                          <a:pt x="18" y="47"/>
                        </a:cubicBezTo>
                        <a:cubicBezTo>
                          <a:pt x="18" y="45"/>
                          <a:pt x="17" y="43"/>
                          <a:pt x="17" y="41"/>
                        </a:cubicBezTo>
                        <a:cubicBezTo>
                          <a:pt x="17" y="41"/>
                          <a:pt x="17" y="40"/>
                          <a:pt x="17" y="39"/>
                        </a:cubicBezTo>
                        <a:cubicBezTo>
                          <a:pt x="16" y="38"/>
                          <a:pt x="16" y="37"/>
                          <a:pt x="16" y="36"/>
                        </a:cubicBezTo>
                        <a:cubicBezTo>
                          <a:pt x="14" y="29"/>
                          <a:pt x="12" y="23"/>
                          <a:pt x="10" y="18"/>
                        </a:cubicBezTo>
                        <a:cubicBezTo>
                          <a:pt x="9" y="16"/>
                          <a:pt x="8" y="13"/>
                          <a:pt x="6" y="11"/>
                        </a:cubicBezTo>
                        <a:cubicBezTo>
                          <a:pt x="5" y="9"/>
                          <a:pt x="4" y="8"/>
                          <a:pt x="3" y="6"/>
                        </a:cubicBezTo>
                        <a:cubicBezTo>
                          <a:pt x="3" y="5"/>
                          <a:pt x="2" y="4"/>
                          <a:pt x="1" y="3"/>
                        </a:cubicBezTo>
                        <a:cubicBezTo>
                          <a:pt x="1" y="2"/>
                          <a:pt x="1" y="2"/>
                          <a:pt x="1" y="2"/>
                        </a:cubicBezTo>
                        <a:cubicBezTo>
                          <a:pt x="0" y="2"/>
                          <a:pt x="0" y="1"/>
                          <a:pt x="1" y="1"/>
                        </a:cubicBezTo>
                        <a:cubicBezTo>
                          <a:pt x="1" y="0"/>
                          <a:pt x="2" y="0"/>
                          <a:pt x="2" y="1"/>
                        </a:cubicBezTo>
                        <a:cubicBezTo>
                          <a:pt x="2" y="1"/>
                          <a:pt x="2" y="1"/>
                          <a:pt x="3" y="2"/>
                        </a:cubicBezTo>
                        <a:cubicBezTo>
                          <a:pt x="4" y="3"/>
                          <a:pt x="4" y="4"/>
                          <a:pt x="5" y="5"/>
                        </a:cubicBezTo>
                        <a:cubicBezTo>
                          <a:pt x="6" y="7"/>
                          <a:pt x="7" y="8"/>
                          <a:pt x="8" y="10"/>
                        </a:cubicBezTo>
                        <a:cubicBezTo>
                          <a:pt x="9" y="12"/>
                          <a:pt x="10" y="15"/>
                          <a:pt x="12" y="17"/>
                        </a:cubicBezTo>
                        <a:cubicBezTo>
                          <a:pt x="14" y="23"/>
                          <a:pt x="16" y="29"/>
                          <a:pt x="18" y="36"/>
                        </a:cubicBezTo>
                        <a:cubicBezTo>
                          <a:pt x="18" y="37"/>
                          <a:pt x="18" y="38"/>
                          <a:pt x="18" y="38"/>
                        </a:cubicBezTo>
                        <a:cubicBezTo>
                          <a:pt x="19" y="39"/>
                          <a:pt x="19" y="40"/>
                          <a:pt x="19" y="41"/>
                        </a:cubicBezTo>
                        <a:cubicBezTo>
                          <a:pt x="19" y="43"/>
                          <a:pt x="19" y="45"/>
                          <a:pt x="20" y="47"/>
                        </a:cubicBezTo>
                        <a:cubicBezTo>
                          <a:pt x="20" y="48"/>
                          <a:pt x="20" y="48"/>
                          <a:pt x="20" y="49"/>
                        </a:cubicBezTo>
                        <a:cubicBezTo>
                          <a:pt x="20" y="52"/>
                          <a:pt x="20" y="52"/>
                          <a:pt x="20" y="52"/>
                        </a:cubicBezTo>
                        <a:cubicBezTo>
                          <a:pt x="20" y="54"/>
                          <a:pt x="20" y="56"/>
                          <a:pt x="20" y="58"/>
                        </a:cubicBezTo>
                        <a:cubicBezTo>
                          <a:pt x="20" y="60"/>
                          <a:pt x="20" y="62"/>
                          <a:pt x="20" y="64"/>
                        </a:cubicBezTo>
                        <a:cubicBezTo>
                          <a:pt x="20" y="66"/>
                          <a:pt x="20" y="66"/>
                          <a:pt x="20" y="66"/>
                        </a:cubicBezTo>
                        <a:cubicBezTo>
                          <a:pt x="20" y="67"/>
                          <a:pt x="20" y="68"/>
                          <a:pt x="20" y="69"/>
                        </a:cubicBezTo>
                        <a:cubicBezTo>
                          <a:pt x="19" y="71"/>
                          <a:pt x="19" y="73"/>
                          <a:pt x="19" y="75"/>
                        </a:cubicBezTo>
                        <a:cubicBezTo>
                          <a:pt x="19" y="76"/>
                          <a:pt x="19" y="77"/>
                          <a:pt x="18" y="77"/>
                        </a:cubicBezTo>
                        <a:cubicBezTo>
                          <a:pt x="18" y="78"/>
                          <a:pt x="18" y="79"/>
                          <a:pt x="18" y="80"/>
                        </a:cubicBezTo>
                        <a:cubicBezTo>
                          <a:pt x="16" y="87"/>
                          <a:pt x="14" y="93"/>
                          <a:pt x="12" y="98"/>
                        </a:cubicBezTo>
                        <a:cubicBezTo>
                          <a:pt x="10" y="101"/>
                          <a:pt x="9" y="103"/>
                          <a:pt x="8" y="105"/>
                        </a:cubicBezTo>
                        <a:cubicBezTo>
                          <a:pt x="7" y="107"/>
                          <a:pt x="6" y="109"/>
                          <a:pt x="5" y="111"/>
                        </a:cubicBezTo>
                        <a:cubicBezTo>
                          <a:pt x="4" y="112"/>
                          <a:pt x="4" y="113"/>
                          <a:pt x="3" y="114"/>
                        </a:cubicBezTo>
                        <a:cubicBezTo>
                          <a:pt x="2" y="115"/>
                          <a:pt x="2" y="115"/>
                          <a:pt x="2" y="115"/>
                        </a:cubicBezTo>
                        <a:cubicBezTo>
                          <a:pt x="2" y="115"/>
                          <a:pt x="1" y="116"/>
                          <a:pt x="1" y="115"/>
                        </a:cubicBezTo>
                        <a:cubicBezTo>
                          <a:pt x="0" y="115"/>
                          <a:pt x="0" y="114"/>
                          <a:pt x="1" y="11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30" name="Freeform 266">
                    <a:extLst>
                      <a:ext uri="{FF2B5EF4-FFF2-40B4-BE49-F238E27FC236}">
                        <a16:creationId xmlns:a16="http://schemas.microsoft.com/office/drawing/2014/main" id="{4344B652-912C-4314-934C-B5D3ECC31AB0}"/>
                      </a:ext>
                    </a:extLst>
                  </p:cNvPr>
                  <p:cNvSpPr>
                    <a:spLocks/>
                  </p:cNvSpPr>
                  <p:nvPr/>
                </p:nvSpPr>
                <p:spPr bwMode="auto">
                  <a:xfrm>
                    <a:off x="4521200" y="5060950"/>
                    <a:ext cx="57150" cy="112713"/>
                  </a:xfrm>
                  <a:custGeom>
                    <a:avLst/>
                    <a:gdLst>
                      <a:gd name="T0" fmla="*/ 8 w 8"/>
                      <a:gd name="T1" fmla="*/ 16 h 16"/>
                      <a:gd name="T2" fmla="*/ 8 w 8"/>
                      <a:gd name="T3" fmla="*/ 8 h 16"/>
                      <a:gd name="T4" fmla="*/ 8 w 8"/>
                      <a:gd name="T5" fmla="*/ 5 h 16"/>
                      <a:gd name="T6" fmla="*/ 8 w 8"/>
                      <a:gd name="T7" fmla="*/ 3 h 16"/>
                      <a:gd name="T8" fmla="*/ 8 w 8"/>
                      <a:gd name="T9" fmla="*/ 0 h 16"/>
                      <a:gd name="T10" fmla="*/ 4 w 8"/>
                      <a:gd name="T11" fmla="*/ 4 h 16"/>
                      <a:gd name="T12" fmla="*/ 1 w 8"/>
                      <a:gd name="T13" fmla="*/ 7 h 16"/>
                      <a:gd name="T14" fmla="*/ 0 w 8"/>
                      <a:gd name="T15" fmla="*/ 8 h 16"/>
                      <a:gd name="T16" fmla="*/ 4 w 8"/>
                      <a:gd name="T17" fmla="*/ 12 h 16"/>
                      <a:gd name="T18" fmla="*/ 8 w 8"/>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6">
                        <a:moveTo>
                          <a:pt x="8" y="16"/>
                        </a:moveTo>
                        <a:cubicBezTo>
                          <a:pt x="8" y="16"/>
                          <a:pt x="8" y="12"/>
                          <a:pt x="8" y="8"/>
                        </a:cubicBezTo>
                        <a:cubicBezTo>
                          <a:pt x="8" y="7"/>
                          <a:pt x="8" y="6"/>
                          <a:pt x="8" y="5"/>
                        </a:cubicBezTo>
                        <a:cubicBezTo>
                          <a:pt x="8" y="4"/>
                          <a:pt x="8" y="4"/>
                          <a:pt x="8" y="3"/>
                        </a:cubicBezTo>
                        <a:cubicBezTo>
                          <a:pt x="8" y="1"/>
                          <a:pt x="8" y="0"/>
                          <a:pt x="8" y="0"/>
                        </a:cubicBezTo>
                        <a:cubicBezTo>
                          <a:pt x="8" y="0"/>
                          <a:pt x="6" y="2"/>
                          <a:pt x="4" y="4"/>
                        </a:cubicBezTo>
                        <a:cubicBezTo>
                          <a:pt x="3" y="5"/>
                          <a:pt x="2" y="6"/>
                          <a:pt x="1" y="7"/>
                        </a:cubicBezTo>
                        <a:cubicBezTo>
                          <a:pt x="1" y="8"/>
                          <a:pt x="0" y="8"/>
                          <a:pt x="0" y="8"/>
                        </a:cubicBezTo>
                        <a:cubicBezTo>
                          <a:pt x="0" y="8"/>
                          <a:pt x="2" y="10"/>
                          <a:pt x="4" y="12"/>
                        </a:cubicBezTo>
                        <a:cubicBezTo>
                          <a:pt x="6" y="14"/>
                          <a:pt x="8" y="16"/>
                          <a:pt x="8" y="1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31" name="Freeform 267">
                    <a:extLst>
                      <a:ext uri="{FF2B5EF4-FFF2-40B4-BE49-F238E27FC236}">
                        <a16:creationId xmlns:a16="http://schemas.microsoft.com/office/drawing/2014/main" id="{B271DB47-3128-4588-8C8B-DEA25EA560B8}"/>
                      </a:ext>
                    </a:extLst>
                  </p:cNvPr>
                  <p:cNvSpPr>
                    <a:spLocks/>
                  </p:cNvSpPr>
                  <p:nvPr/>
                </p:nvSpPr>
                <p:spPr bwMode="auto">
                  <a:xfrm>
                    <a:off x="4598988" y="4932363"/>
                    <a:ext cx="36513" cy="157163"/>
                  </a:xfrm>
                  <a:custGeom>
                    <a:avLst/>
                    <a:gdLst>
                      <a:gd name="T0" fmla="*/ 3 w 5"/>
                      <a:gd name="T1" fmla="*/ 21 h 22"/>
                      <a:gd name="T2" fmla="*/ 3 w 5"/>
                      <a:gd name="T3" fmla="*/ 18 h 22"/>
                      <a:gd name="T4" fmla="*/ 2 w 5"/>
                      <a:gd name="T5" fmla="*/ 15 h 22"/>
                      <a:gd name="T6" fmla="*/ 2 w 5"/>
                      <a:gd name="T7" fmla="*/ 11 h 22"/>
                      <a:gd name="T8" fmla="*/ 1 w 5"/>
                      <a:gd name="T9" fmla="*/ 4 h 22"/>
                      <a:gd name="T10" fmla="*/ 0 w 5"/>
                      <a:gd name="T11" fmla="*/ 1 h 22"/>
                      <a:gd name="T12" fmla="*/ 1 w 5"/>
                      <a:gd name="T13" fmla="*/ 0 h 22"/>
                      <a:gd name="T14" fmla="*/ 2 w 5"/>
                      <a:gd name="T15" fmla="*/ 1 h 22"/>
                      <a:gd name="T16" fmla="*/ 3 w 5"/>
                      <a:gd name="T17" fmla="*/ 4 h 22"/>
                      <a:gd name="T18" fmla="*/ 4 w 5"/>
                      <a:gd name="T19" fmla="*/ 11 h 22"/>
                      <a:gd name="T20" fmla="*/ 4 w 5"/>
                      <a:gd name="T21" fmla="*/ 15 h 22"/>
                      <a:gd name="T22" fmla="*/ 5 w 5"/>
                      <a:gd name="T23" fmla="*/ 18 h 22"/>
                      <a:gd name="T24" fmla="*/ 5 w 5"/>
                      <a:gd name="T25" fmla="*/ 21 h 22"/>
                      <a:gd name="T26" fmla="*/ 4 w 5"/>
                      <a:gd name="T27" fmla="*/ 22 h 22"/>
                      <a:gd name="T28" fmla="*/ 3 w 5"/>
                      <a:gd name="T2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2">
                        <a:moveTo>
                          <a:pt x="3" y="21"/>
                        </a:moveTo>
                        <a:cubicBezTo>
                          <a:pt x="3" y="21"/>
                          <a:pt x="3" y="20"/>
                          <a:pt x="3" y="18"/>
                        </a:cubicBezTo>
                        <a:cubicBezTo>
                          <a:pt x="3" y="17"/>
                          <a:pt x="2" y="16"/>
                          <a:pt x="2" y="15"/>
                        </a:cubicBezTo>
                        <a:cubicBezTo>
                          <a:pt x="2" y="14"/>
                          <a:pt x="2" y="12"/>
                          <a:pt x="2" y="11"/>
                        </a:cubicBezTo>
                        <a:cubicBezTo>
                          <a:pt x="1" y="9"/>
                          <a:pt x="1" y="6"/>
                          <a:pt x="1" y="4"/>
                        </a:cubicBezTo>
                        <a:cubicBezTo>
                          <a:pt x="0" y="2"/>
                          <a:pt x="0" y="1"/>
                          <a:pt x="0" y="1"/>
                        </a:cubicBezTo>
                        <a:cubicBezTo>
                          <a:pt x="0" y="0"/>
                          <a:pt x="0" y="0"/>
                          <a:pt x="1" y="0"/>
                        </a:cubicBezTo>
                        <a:cubicBezTo>
                          <a:pt x="1" y="0"/>
                          <a:pt x="2" y="0"/>
                          <a:pt x="2" y="1"/>
                        </a:cubicBezTo>
                        <a:cubicBezTo>
                          <a:pt x="2" y="1"/>
                          <a:pt x="2" y="2"/>
                          <a:pt x="3" y="4"/>
                        </a:cubicBezTo>
                        <a:cubicBezTo>
                          <a:pt x="3" y="6"/>
                          <a:pt x="3" y="8"/>
                          <a:pt x="4" y="11"/>
                        </a:cubicBezTo>
                        <a:cubicBezTo>
                          <a:pt x="4" y="12"/>
                          <a:pt x="4" y="13"/>
                          <a:pt x="4" y="15"/>
                        </a:cubicBezTo>
                        <a:cubicBezTo>
                          <a:pt x="4" y="16"/>
                          <a:pt x="4" y="17"/>
                          <a:pt x="5" y="18"/>
                        </a:cubicBezTo>
                        <a:cubicBezTo>
                          <a:pt x="5" y="20"/>
                          <a:pt x="5" y="21"/>
                          <a:pt x="5" y="21"/>
                        </a:cubicBezTo>
                        <a:cubicBezTo>
                          <a:pt x="5" y="22"/>
                          <a:pt x="4" y="22"/>
                          <a:pt x="4" y="22"/>
                        </a:cubicBezTo>
                        <a:cubicBezTo>
                          <a:pt x="3" y="22"/>
                          <a:pt x="3" y="22"/>
                          <a:pt x="3" y="2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32" name="Freeform 268">
                    <a:extLst>
                      <a:ext uri="{FF2B5EF4-FFF2-40B4-BE49-F238E27FC236}">
                        <a16:creationId xmlns:a16="http://schemas.microsoft.com/office/drawing/2014/main" id="{2791EA20-414E-4B00-B90A-FFD921182C38}"/>
                      </a:ext>
                    </a:extLst>
                  </p:cNvPr>
                  <p:cNvSpPr>
                    <a:spLocks/>
                  </p:cNvSpPr>
                  <p:nvPr/>
                </p:nvSpPr>
                <p:spPr bwMode="auto">
                  <a:xfrm>
                    <a:off x="4613275" y="5124450"/>
                    <a:ext cx="22225" cy="63500"/>
                  </a:xfrm>
                  <a:custGeom>
                    <a:avLst/>
                    <a:gdLst>
                      <a:gd name="T0" fmla="*/ 0 w 3"/>
                      <a:gd name="T1" fmla="*/ 8 h 9"/>
                      <a:gd name="T2" fmla="*/ 1 w 3"/>
                      <a:gd name="T3" fmla="*/ 1 h 9"/>
                      <a:gd name="T4" fmla="*/ 2 w 3"/>
                      <a:gd name="T5" fmla="*/ 0 h 9"/>
                      <a:gd name="T6" fmla="*/ 3 w 3"/>
                      <a:gd name="T7" fmla="*/ 1 h 9"/>
                      <a:gd name="T8" fmla="*/ 2 w 3"/>
                      <a:gd name="T9" fmla="*/ 8 h 9"/>
                      <a:gd name="T10" fmla="*/ 1 w 3"/>
                      <a:gd name="T11" fmla="*/ 9 h 9"/>
                      <a:gd name="T12" fmla="*/ 0 w 3"/>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0" y="8"/>
                        </a:moveTo>
                        <a:cubicBezTo>
                          <a:pt x="1" y="1"/>
                          <a:pt x="1" y="1"/>
                          <a:pt x="1" y="1"/>
                        </a:cubicBezTo>
                        <a:cubicBezTo>
                          <a:pt x="1" y="1"/>
                          <a:pt x="1" y="0"/>
                          <a:pt x="2" y="0"/>
                        </a:cubicBezTo>
                        <a:cubicBezTo>
                          <a:pt x="2" y="0"/>
                          <a:pt x="3" y="1"/>
                          <a:pt x="3" y="1"/>
                        </a:cubicBezTo>
                        <a:cubicBezTo>
                          <a:pt x="2" y="8"/>
                          <a:pt x="2" y="8"/>
                          <a:pt x="2" y="8"/>
                        </a:cubicBezTo>
                        <a:cubicBezTo>
                          <a:pt x="2" y="8"/>
                          <a:pt x="2" y="9"/>
                          <a:pt x="1" y="9"/>
                        </a:cubicBezTo>
                        <a:cubicBezTo>
                          <a:pt x="1" y="9"/>
                          <a:pt x="0" y="8"/>
                          <a:pt x="0" y="8"/>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33" name="Freeform 269">
                    <a:extLst>
                      <a:ext uri="{FF2B5EF4-FFF2-40B4-BE49-F238E27FC236}">
                        <a16:creationId xmlns:a16="http://schemas.microsoft.com/office/drawing/2014/main" id="{7E884A44-062C-474D-8417-4B719B66D1FF}"/>
                      </a:ext>
                    </a:extLst>
                  </p:cNvPr>
                  <p:cNvSpPr>
                    <a:spLocks/>
                  </p:cNvSpPr>
                  <p:nvPr/>
                </p:nvSpPr>
                <p:spPr bwMode="auto">
                  <a:xfrm>
                    <a:off x="3681413" y="5513388"/>
                    <a:ext cx="769938" cy="296863"/>
                  </a:xfrm>
                  <a:custGeom>
                    <a:avLst/>
                    <a:gdLst>
                      <a:gd name="T0" fmla="*/ 1 w 109"/>
                      <a:gd name="T1" fmla="*/ 35 h 42"/>
                      <a:gd name="T2" fmla="*/ 2 w 109"/>
                      <a:gd name="T3" fmla="*/ 35 h 42"/>
                      <a:gd name="T4" fmla="*/ 6 w 109"/>
                      <a:gd name="T5" fmla="*/ 36 h 42"/>
                      <a:gd name="T6" fmla="*/ 9 w 109"/>
                      <a:gd name="T7" fmla="*/ 37 h 42"/>
                      <a:gd name="T8" fmla="*/ 12 w 109"/>
                      <a:gd name="T9" fmla="*/ 38 h 42"/>
                      <a:gd name="T10" fmla="*/ 19 w 109"/>
                      <a:gd name="T11" fmla="*/ 39 h 42"/>
                      <a:gd name="T12" fmla="*/ 60 w 109"/>
                      <a:gd name="T13" fmla="*/ 35 h 42"/>
                      <a:gd name="T14" fmla="*/ 65 w 109"/>
                      <a:gd name="T15" fmla="*/ 33 h 42"/>
                      <a:gd name="T16" fmla="*/ 68 w 109"/>
                      <a:gd name="T17" fmla="*/ 32 h 42"/>
                      <a:gd name="T18" fmla="*/ 70 w 109"/>
                      <a:gd name="T19" fmla="*/ 31 h 42"/>
                      <a:gd name="T20" fmla="*/ 75 w 109"/>
                      <a:gd name="T21" fmla="*/ 28 h 42"/>
                      <a:gd name="T22" fmla="*/ 80 w 109"/>
                      <a:gd name="T23" fmla="*/ 26 h 42"/>
                      <a:gd name="T24" fmla="*/ 84 w 109"/>
                      <a:gd name="T25" fmla="*/ 23 h 42"/>
                      <a:gd name="T26" fmla="*/ 88 w 109"/>
                      <a:gd name="T27" fmla="*/ 20 h 42"/>
                      <a:gd name="T28" fmla="*/ 92 w 109"/>
                      <a:gd name="T29" fmla="*/ 17 h 42"/>
                      <a:gd name="T30" fmla="*/ 95 w 109"/>
                      <a:gd name="T31" fmla="*/ 14 h 42"/>
                      <a:gd name="T32" fmla="*/ 98 w 109"/>
                      <a:gd name="T33" fmla="*/ 12 h 42"/>
                      <a:gd name="T34" fmla="*/ 100 w 109"/>
                      <a:gd name="T35" fmla="*/ 9 h 42"/>
                      <a:gd name="T36" fmla="*/ 104 w 109"/>
                      <a:gd name="T37" fmla="*/ 5 h 42"/>
                      <a:gd name="T38" fmla="*/ 107 w 109"/>
                      <a:gd name="T39" fmla="*/ 0 h 42"/>
                      <a:gd name="T40" fmla="*/ 109 w 109"/>
                      <a:gd name="T41" fmla="*/ 0 h 42"/>
                      <a:gd name="T42" fmla="*/ 109 w 109"/>
                      <a:gd name="T43" fmla="*/ 2 h 42"/>
                      <a:gd name="T44" fmla="*/ 106 w 109"/>
                      <a:gd name="T45" fmla="*/ 6 h 42"/>
                      <a:gd name="T46" fmla="*/ 102 w 109"/>
                      <a:gd name="T47" fmla="*/ 10 h 42"/>
                      <a:gd name="T48" fmla="*/ 99 w 109"/>
                      <a:gd name="T49" fmla="*/ 13 h 42"/>
                      <a:gd name="T50" fmla="*/ 96 w 109"/>
                      <a:gd name="T51" fmla="*/ 16 h 42"/>
                      <a:gd name="T52" fmla="*/ 93 w 109"/>
                      <a:gd name="T53" fmla="*/ 19 h 42"/>
                      <a:gd name="T54" fmla="*/ 89 w 109"/>
                      <a:gd name="T55" fmla="*/ 22 h 42"/>
                      <a:gd name="T56" fmla="*/ 85 w 109"/>
                      <a:gd name="T57" fmla="*/ 25 h 42"/>
                      <a:gd name="T58" fmla="*/ 81 w 109"/>
                      <a:gd name="T59" fmla="*/ 27 h 42"/>
                      <a:gd name="T60" fmla="*/ 76 w 109"/>
                      <a:gd name="T61" fmla="*/ 30 h 42"/>
                      <a:gd name="T62" fmla="*/ 71 w 109"/>
                      <a:gd name="T63" fmla="*/ 32 h 42"/>
                      <a:gd name="T64" fmla="*/ 68 w 109"/>
                      <a:gd name="T65" fmla="*/ 34 h 42"/>
                      <a:gd name="T66" fmla="*/ 66 w 109"/>
                      <a:gd name="T67" fmla="*/ 35 h 42"/>
                      <a:gd name="T68" fmla="*/ 60 w 109"/>
                      <a:gd name="T69" fmla="*/ 37 h 42"/>
                      <a:gd name="T70" fmla="*/ 19 w 109"/>
                      <a:gd name="T71" fmla="*/ 41 h 42"/>
                      <a:gd name="T72" fmla="*/ 11 w 109"/>
                      <a:gd name="T73" fmla="*/ 40 h 42"/>
                      <a:gd name="T74" fmla="*/ 8 w 109"/>
                      <a:gd name="T75" fmla="*/ 39 h 42"/>
                      <a:gd name="T76" fmla="*/ 6 w 109"/>
                      <a:gd name="T77" fmla="*/ 38 h 42"/>
                      <a:gd name="T78" fmla="*/ 2 w 109"/>
                      <a:gd name="T79" fmla="*/ 37 h 42"/>
                      <a:gd name="T80" fmla="*/ 1 w 109"/>
                      <a:gd name="T81" fmla="*/ 37 h 42"/>
                      <a:gd name="T82" fmla="*/ 0 w 109"/>
                      <a:gd name="T83" fmla="*/ 36 h 42"/>
                      <a:gd name="T84" fmla="*/ 1 w 109"/>
                      <a:gd name="T8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 y="35"/>
                        </a:moveTo>
                        <a:cubicBezTo>
                          <a:pt x="1" y="35"/>
                          <a:pt x="2" y="35"/>
                          <a:pt x="2" y="35"/>
                        </a:cubicBezTo>
                        <a:cubicBezTo>
                          <a:pt x="3" y="36"/>
                          <a:pt x="4" y="36"/>
                          <a:pt x="6" y="36"/>
                        </a:cubicBezTo>
                        <a:cubicBezTo>
                          <a:pt x="7" y="37"/>
                          <a:pt x="8" y="37"/>
                          <a:pt x="9" y="37"/>
                        </a:cubicBezTo>
                        <a:cubicBezTo>
                          <a:pt x="10" y="37"/>
                          <a:pt x="11" y="38"/>
                          <a:pt x="12" y="38"/>
                        </a:cubicBezTo>
                        <a:cubicBezTo>
                          <a:pt x="14" y="38"/>
                          <a:pt x="17" y="38"/>
                          <a:pt x="19" y="39"/>
                        </a:cubicBezTo>
                        <a:cubicBezTo>
                          <a:pt x="30" y="40"/>
                          <a:pt x="46" y="40"/>
                          <a:pt x="60" y="35"/>
                        </a:cubicBezTo>
                        <a:cubicBezTo>
                          <a:pt x="62" y="34"/>
                          <a:pt x="63" y="33"/>
                          <a:pt x="65" y="33"/>
                        </a:cubicBezTo>
                        <a:cubicBezTo>
                          <a:pt x="68" y="32"/>
                          <a:pt x="68" y="32"/>
                          <a:pt x="68" y="32"/>
                        </a:cubicBezTo>
                        <a:cubicBezTo>
                          <a:pt x="70" y="31"/>
                          <a:pt x="70" y="31"/>
                          <a:pt x="70" y="31"/>
                        </a:cubicBezTo>
                        <a:cubicBezTo>
                          <a:pt x="72" y="30"/>
                          <a:pt x="73" y="29"/>
                          <a:pt x="75" y="28"/>
                        </a:cubicBezTo>
                        <a:cubicBezTo>
                          <a:pt x="77" y="28"/>
                          <a:pt x="78" y="26"/>
                          <a:pt x="80" y="26"/>
                        </a:cubicBezTo>
                        <a:cubicBezTo>
                          <a:pt x="81" y="25"/>
                          <a:pt x="83" y="24"/>
                          <a:pt x="84" y="23"/>
                        </a:cubicBezTo>
                        <a:cubicBezTo>
                          <a:pt x="85" y="22"/>
                          <a:pt x="87" y="21"/>
                          <a:pt x="88" y="20"/>
                        </a:cubicBezTo>
                        <a:cubicBezTo>
                          <a:pt x="89" y="19"/>
                          <a:pt x="90" y="18"/>
                          <a:pt x="92" y="17"/>
                        </a:cubicBezTo>
                        <a:cubicBezTo>
                          <a:pt x="93" y="16"/>
                          <a:pt x="94" y="15"/>
                          <a:pt x="95" y="14"/>
                        </a:cubicBezTo>
                        <a:cubicBezTo>
                          <a:pt x="96" y="13"/>
                          <a:pt x="97" y="12"/>
                          <a:pt x="98" y="12"/>
                        </a:cubicBezTo>
                        <a:cubicBezTo>
                          <a:pt x="99" y="11"/>
                          <a:pt x="100" y="10"/>
                          <a:pt x="100" y="9"/>
                        </a:cubicBezTo>
                        <a:cubicBezTo>
                          <a:pt x="102" y="7"/>
                          <a:pt x="103" y="6"/>
                          <a:pt x="104" y="5"/>
                        </a:cubicBezTo>
                        <a:cubicBezTo>
                          <a:pt x="106" y="2"/>
                          <a:pt x="107" y="0"/>
                          <a:pt x="107" y="0"/>
                        </a:cubicBezTo>
                        <a:cubicBezTo>
                          <a:pt x="108" y="0"/>
                          <a:pt x="108" y="0"/>
                          <a:pt x="109" y="0"/>
                        </a:cubicBezTo>
                        <a:cubicBezTo>
                          <a:pt x="109" y="1"/>
                          <a:pt x="109" y="1"/>
                          <a:pt x="109" y="2"/>
                        </a:cubicBezTo>
                        <a:cubicBezTo>
                          <a:pt x="109" y="2"/>
                          <a:pt x="108" y="3"/>
                          <a:pt x="106" y="6"/>
                        </a:cubicBezTo>
                        <a:cubicBezTo>
                          <a:pt x="105" y="7"/>
                          <a:pt x="103" y="9"/>
                          <a:pt x="102" y="10"/>
                        </a:cubicBezTo>
                        <a:cubicBezTo>
                          <a:pt x="101" y="11"/>
                          <a:pt x="100" y="12"/>
                          <a:pt x="99" y="13"/>
                        </a:cubicBezTo>
                        <a:cubicBezTo>
                          <a:pt x="98" y="14"/>
                          <a:pt x="97" y="15"/>
                          <a:pt x="96" y="16"/>
                        </a:cubicBezTo>
                        <a:cubicBezTo>
                          <a:pt x="95" y="17"/>
                          <a:pt x="94" y="18"/>
                          <a:pt x="93" y="19"/>
                        </a:cubicBezTo>
                        <a:cubicBezTo>
                          <a:pt x="92" y="20"/>
                          <a:pt x="90" y="21"/>
                          <a:pt x="89" y="22"/>
                        </a:cubicBezTo>
                        <a:cubicBezTo>
                          <a:pt x="88" y="23"/>
                          <a:pt x="86" y="24"/>
                          <a:pt x="85" y="25"/>
                        </a:cubicBezTo>
                        <a:cubicBezTo>
                          <a:pt x="84" y="25"/>
                          <a:pt x="82" y="26"/>
                          <a:pt x="81" y="27"/>
                        </a:cubicBezTo>
                        <a:cubicBezTo>
                          <a:pt x="79" y="28"/>
                          <a:pt x="78" y="29"/>
                          <a:pt x="76" y="30"/>
                        </a:cubicBezTo>
                        <a:cubicBezTo>
                          <a:pt x="74" y="31"/>
                          <a:pt x="73" y="32"/>
                          <a:pt x="71" y="32"/>
                        </a:cubicBezTo>
                        <a:cubicBezTo>
                          <a:pt x="68" y="34"/>
                          <a:pt x="68" y="34"/>
                          <a:pt x="68" y="34"/>
                        </a:cubicBezTo>
                        <a:cubicBezTo>
                          <a:pt x="66" y="35"/>
                          <a:pt x="66" y="35"/>
                          <a:pt x="66" y="35"/>
                        </a:cubicBezTo>
                        <a:cubicBezTo>
                          <a:pt x="64" y="35"/>
                          <a:pt x="62" y="36"/>
                          <a:pt x="60" y="37"/>
                        </a:cubicBezTo>
                        <a:cubicBezTo>
                          <a:pt x="46" y="42"/>
                          <a:pt x="30" y="42"/>
                          <a:pt x="19" y="41"/>
                        </a:cubicBezTo>
                        <a:cubicBezTo>
                          <a:pt x="16" y="40"/>
                          <a:pt x="14" y="40"/>
                          <a:pt x="11" y="40"/>
                        </a:cubicBezTo>
                        <a:cubicBezTo>
                          <a:pt x="10" y="40"/>
                          <a:pt x="9" y="39"/>
                          <a:pt x="8" y="39"/>
                        </a:cubicBezTo>
                        <a:cubicBezTo>
                          <a:pt x="7" y="39"/>
                          <a:pt x="6" y="38"/>
                          <a:pt x="6" y="38"/>
                        </a:cubicBezTo>
                        <a:cubicBezTo>
                          <a:pt x="4" y="38"/>
                          <a:pt x="3" y="38"/>
                          <a:pt x="2" y="37"/>
                        </a:cubicBezTo>
                        <a:cubicBezTo>
                          <a:pt x="1" y="37"/>
                          <a:pt x="1" y="37"/>
                          <a:pt x="1" y="37"/>
                        </a:cubicBezTo>
                        <a:cubicBezTo>
                          <a:pt x="0" y="37"/>
                          <a:pt x="0" y="36"/>
                          <a:pt x="0" y="36"/>
                        </a:cubicBezTo>
                        <a:cubicBezTo>
                          <a:pt x="0" y="35"/>
                          <a:pt x="1" y="35"/>
                          <a:pt x="1" y="3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34" name="Freeform 270">
                    <a:extLst>
                      <a:ext uri="{FF2B5EF4-FFF2-40B4-BE49-F238E27FC236}">
                        <a16:creationId xmlns:a16="http://schemas.microsoft.com/office/drawing/2014/main" id="{F1FFABF0-C1E8-49B5-A80F-569F4FD67A1A}"/>
                      </a:ext>
                    </a:extLst>
                  </p:cNvPr>
                  <p:cNvSpPr>
                    <a:spLocks/>
                  </p:cNvSpPr>
                  <p:nvPr/>
                </p:nvSpPr>
                <p:spPr bwMode="auto">
                  <a:xfrm>
                    <a:off x="4041775" y="5711825"/>
                    <a:ext cx="106363" cy="69850"/>
                  </a:xfrm>
                  <a:custGeom>
                    <a:avLst/>
                    <a:gdLst>
                      <a:gd name="T0" fmla="*/ 0 w 15"/>
                      <a:gd name="T1" fmla="*/ 10 h 10"/>
                      <a:gd name="T2" fmla="*/ 8 w 15"/>
                      <a:gd name="T3" fmla="*/ 8 h 10"/>
                      <a:gd name="T4" fmla="*/ 15 w 15"/>
                      <a:gd name="T5" fmla="*/ 5 h 10"/>
                      <a:gd name="T6" fmla="*/ 10 w 15"/>
                      <a:gd name="T7" fmla="*/ 3 h 10"/>
                      <a:gd name="T8" fmla="*/ 7 w 15"/>
                      <a:gd name="T9" fmla="*/ 1 h 10"/>
                      <a:gd name="T10" fmla="*/ 5 w 15"/>
                      <a:gd name="T11" fmla="*/ 0 h 10"/>
                      <a:gd name="T12" fmla="*/ 3 w 15"/>
                      <a:gd name="T13" fmla="*/ 5 h 10"/>
                      <a:gd name="T14" fmla="*/ 0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0" y="10"/>
                        </a:moveTo>
                        <a:cubicBezTo>
                          <a:pt x="0" y="10"/>
                          <a:pt x="4" y="9"/>
                          <a:pt x="8" y="8"/>
                        </a:cubicBezTo>
                        <a:cubicBezTo>
                          <a:pt x="12" y="7"/>
                          <a:pt x="15" y="5"/>
                          <a:pt x="15" y="5"/>
                        </a:cubicBezTo>
                        <a:cubicBezTo>
                          <a:pt x="15" y="5"/>
                          <a:pt x="13" y="4"/>
                          <a:pt x="10" y="3"/>
                        </a:cubicBezTo>
                        <a:cubicBezTo>
                          <a:pt x="9" y="2"/>
                          <a:pt x="8" y="1"/>
                          <a:pt x="7" y="1"/>
                        </a:cubicBezTo>
                        <a:cubicBezTo>
                          <a:pt x="6" y="0"/>
                          <a:pt x="5" y="0"/>
                          <a:pt x="5" y="0"/>
                        </a:cubicBezTo>
                        <a:cubicBezTo>
                          <a:pt x="5" y="0"/>
                          <a:pt x="4" y="3"/>
                          <a:pt x="3" y="5"/>
                        </a:cubicBezTo>
                        <a:cubicBezTo>
                          <a:pt x="2" y="8"/>
                          <a:pt x="0" y="10"/>
                          <a:pt x="0"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35" name="Freeform 271">
                    <a:extLst>
                      <a:ext uri="{FF2B5EF4-FFF2-40B4-BE49-F238E27FC236}">
                        <a16:creationId xmlns:a16="http://schemas.microsoft.com/office/drawing/2014/main" id="{9521D6A5-5AF8-4EB4-B7CF-F56A1920BAEB}"/>
                      </a:ext>
                    </a:extLst>
                  </p:cNvPr>
                  <p:cNvSpPr>
                    <a:spLocks/>
                  </p:cNvSpPr>
                  <p:nvPr/>
                </p:nvSpPr>
                <p:spPr bwMode="auto">
                  <a:xfrm>
                    <a:off x="4133850" y="5726113"/>
                    <a:ext cx="147638" cy="84138"/>
                  </a:xfrm>
                  <a:custGeom>
                    <a:avLst/>
                    <a:gdLst>
                      <a:gd name="T0" fmla="*/ 1 w 21"/>
                      <a:gd name="T1" fmla="*/ 10 h 12"/>
                      <a:gd name="T2" fmla="*/ 4 w 21"/>
                      <a:gd name="T3" fmla="*/ 8 h 12"/>
                      <a:gd name="T4" fmla="*/ 11 w 21"/>
                      <a:gd name="T5" fmla="*/ 6 h 12"/>
                      <a:gd name="T6" fmla="*/ 17 w 21"/>
                      <a:gd name="T7" fmla="*/ 2 h 12"/>
                      <a:gd name="T8" fmla="*/ 20 w 21"/>
                      <a:gd name="T9" fmla="*/ 1 h 12"/>
                      <a:gd name="T10" fmla="*/ 21 w 21"/>
                      <a:gd name="T11" fmla="*/ 1 h 12"/>
                      <a:gd name="T12" fmla="*/ 21 w 21"/>
                      <a:gd name="T13" fmla="*/ 2 h 12"/>
                      <a:gd name="T14" fmla="*/ 18 w 21"/>
                      <a:gd name="T15" fmla="*/ 4 h 12"/>
                      <a:gd name="T16" fmla="*/ 12 w 21"/>
                      <a:gd name="T17" fmla="*/ 7 h 12"/>
                      <a:gd name="T18" fmla="*/ 5 w 21"/>
                      <a:gd name="T19" fmla="*/ 10 h 12"/>
                      <a:gd name="T20" fmla="*/ 2 w 21"/>
                      <a:gd name="T21" fmla="*/ 11 h 12"/>
                      <a:gd name="T22" fmla="*/ 1 w 21"/>
                      <a:gd name="T23" fmla="*/ 11 h 12"/>
                      <a:gd name="T24" fmla="*/ 1 w 21"/>
                      <a:gd name="T2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2">
                        <a:moveTo>
                          <a:pt x="1" y="10"/>
                        </a:moveTo>
                        <a:cubicBezTo>
                          <a:pt x="1" y="10"/>
                          <a:pt x="3" y="9"/>
                          <a:pt x="4" y="8"/>
                        </a:cubicBezTo>
                        <a:cubicBezTo>
                          <a:pt x="6" y="8"/>
                          <a:pt x="8" y="7"/>
                          <a:pt x="11" y="6"/>
                        </a:cubicBezTo>
                        <a:cubicBezTo>
                          <a:pt x="13" y="4"/>
                          <a:pt x="15" y="3"/>
                          <a:pt x="17" y="2"/>
                        </a:cubicBezTo>
                        <a:cubicBezTo>
                          <a:pt x="18" y="1"/>
                          <a:pt x="20" y="1"/>
                          <a:pt x="20" y="1"/>
                        </a:cubicBezTo>
                        <a:cubicBezTo>
                          <a:pt x="20" y="0"/>
                          <a:pt x="21" y="1"/>
                          <a:pt x="21" y="1"/>
                        </a:cubicBezTo>
                        <a:cubicBezTo>
                          <a:pt x="21" y="1"/>
                          <a:pt x="21" y="2"/>
                          <a:pt x="21" y="2"/>
                        </a:cubicBezTo>
                        <a:cubicBezTo>
                          <a:pt x="21" y="2"/>
                          <a:pt x="19" y="3"/>
                          <a:pt x="18" y="4"/>
                        </a:cubicBezTo>
                        <a:cubicBezTo>
                          <a:pt x="16" y="5"/>
                          <a:pt x="14" y="6"/>
                          <a:pt x="12" y="7"/>
                        </a:cubicBezTo>
                        <a:cubicBezTo>
                          <a:pt x="9" y="8"/>
                          <a:pt x="7" y="10"/>
                          <a:pt x="5" y="10"/>
                        </a:cubicBezTo>
                        <a:cubicBezTo>
                          <a:pt x="3" y="11"/>
                          <a:pt x="2" y="11"/>
                          <a:pt x="2" y="11"/>
                        </a:cubicBezTo>
                        <a:cubicBezTo>
                          <a:pt x="1" y="12"/>
                          <a:pt x="1" y="11"/>
                          <a:pt x="1" y="11"/>
                        </a:cubicBezTo>
                        <a:cubicBezTo>
                          <a:pt x="0" y="10"/>
                          <a:pt x="1" y="10"/>
                          <a:pt x="1"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36" name="Freeform 272">
                    <a:extLst>
                      <a:ext uri="{FF2B5EF4-FFF2-40B4-BE49-F238E27FC236}">
                        <a16:creationId xmlns:a16="http://schemas.microsoft.com/office/drawing/2014/main" id="{B6FC1835-EE71-4D44-8621-274CE69D41AD}"/>
                      </a:ext>
                    </a:extLst>
                  </p:cNvPr>
                  <p:cNvSpPr>
                    <a:spLocks/>
                  </p:cNvSpPr>
                  <p:nvPr/>
                </p:nvSpPr>
                <p:spPr bwMode="auto">
                  <a:xfrm>
                    <a:off x="4041775" y="5810250"/>
                    <a:ext cx="63500" cy="22225"/>
                  </a:xfrm>
                  <a:custGeom>
                    <a:avLst/>
                    <a:gdLst>
                      <a:gd name="T0" fmla="*/ 1 w 9"/>
                      <a:gd name="T1" fmla="*/ 1 h 3"/>
                      <a:gd name="T2" fmla="*/ 7 w 9"/>
                      <a:gd name="T3" fmla="*/ 0 h 3"/>
                      <a:gd name="T4" fmla="*/ 9 w 9"/>
                      <a:gd name="T5" fmla="*/ 0 h 3"/>
                      <a:gd name="T6" fmla="*/ 8 w 9"/>
                      <a:gd name="T7" fmla="*/ 2 h 3"/>
                      <a:gd name="T8" fmla="*/ 2 w 9"/>
                      <a:gd name="T9" fmla="*/ 3 h 3"/>
                      <a:gd name="T10" fmla="*/ 0 w 9"/>
                      <a:gd name="T11" fmla="*/ 3 h 3"/>
                      <a:gd name="T12" fmla="*/ 1 w 9"/>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1" y="1"/>
                        </a:moveTo>
                        <a:cubicBezTo>
                          <a:pt x="7" y="0"/>
                          <a:pt x="7" y="0"/>
                          <a:pt x="7" y="0"/>
                        </a:cubicBezTo>
                        <a:cubicBezTo>
                          <a:pt x="8" y="0"/>
                          <a:pt x="9" y="0"/>
                          <a:pt x="9" y="0"/>
                        </a:cubicBezTo>
                        <a:cubicBezTo>
                          <a:pt x="9" y="1"/>
                          <a:pt x="9" y="2"/>
                          <a:pt x="8" y="2"/>
                        </a:cubicBezTo>
                        <a:cubicBezTo>
                          <a:pt x="2" y="3"/>
                          <a:pt x="2" y="3"/>
                          <a:pt x="2" y="3"/>
                        </a:cubicBezTo>
                        <a:cubicBezTo>
                          <a:pt x="1" y="3"/>
                          <a:pt x="1" y="3"/>
                          <a:pt x="0" y="3"/>
                        </a:cubicBezTo>
                        <a:cubicBezTo>
                          <a:pt x="0" y="2"/>
                          <a:pt x="1" y="2"/>
                          <a:pt x="1"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37" name="Freeform 273">
                    <a:extLst>
                      <a:ext uri="{FF2B5EF4-FFF2-40B4-BE49-F238E27FC236}">
                        <a16:creationId xmlns:a16="http://schemas.microsoft.com/office/drawing/2014/main" id="{AD058DE0-75A8-4377-803C-7BF362CE44E7}"/>
                      </a:ext>
                    </a:extLst>
                  </p:cNvPr>
                  <p:cNvSpPr>
                    <a:spLocks/>
                  </p:cNvSpPr>
                  <p:nvPr/>
                </p:nvSpPr>
                <p:spPr bwMode="auto">
                  <a:xfrm>
                    <a:off x="3195638" y="5110163"/>
                    <a:ext cx="485775" cy="658813"/>
                  </a:xfrm>
                  <a:custGeom>
                    <a:avLst/>
                    <a:gdLst>
                      <a:gd name="T0" fmla="*/ 2 w 69"/>
                      <a:gd name="T1" fmla="*/ 1 h 93"/>
                      <a:gd name="T2" fmla="*/ 3 w 69"/>
                      <a:gd name="T3" fmla="*/ 6 h 93"/>
                      <a:gd name="T4" fmla="*/ 4 w 69"/>
                      <a:gd name="T5" fmla="*/ 19 h 93"/>
                      <a:gd name="T6" fmla="*/ 7 w 69"/>
                      <a:gd name="T7" fmla="*/ 28 h 93"/>
                      <a:gd name="T8" fmla="*/ 10 w 69"/>
                      <a:gd name="T9" fmla="*/ 38 h 93"/>
                      <a:gd name="T10" fmla="*/ 12 w 69"/>
                      <a:gd name="T11" fmla="*/ 42 h 93"/>
                      <a:gd name="T12" fmla="*/ 15 w 69"/>
                      <a:gd name="T13" fmla="*/ 47 h 93"/>
                      <a:gd name="T14" fmla="*/ 21 w 69"/>
                      <a:gd name="T15" fmla="*/ 57 h 93"/>
                      <a:gd name="T16" fmla="*/ 24 w 69"/>
                      <a:gd name="T17" fmla="*/ 61 h 93"/>
                      <a:gd name="T18" fmla="*/ 28 w 69"/>
                      <a:gd name="T19" fmla="*/ 65 h 93"/>
                      <a:gd name="T20" fmla="*/ 36 w 69"/>
                      <a:gd name="T21" fmla="*/ 73 h 93"/>
                      <a:gd name="T22" fmla="*/ 38 w 69"/>
                      <a:gd name="T23" fmla="*/ 74 h 93"/>
                      <a:gd name="T24" fmla="*/ 40 w 69"/>
                      <a:gd name="T25" fmla="*/ 76 h 93"/>
                      <a:gd name="T26" fmla="*/ 44 w 69"/>
                      <a:gd name="T27" fmla="*/ 79 h 93"/>
                      <a:gd name="T28" fmla="*/ 47 w 69"/>
                      <a:gd name="T29" fmla="*/ 81 h 93"/>
                      <a:gd name="T30" fmla="*/ 51 w 69"/>
                      <a:gd name="T31" fmla="*/ 84 h 93"/>
                      <a:gd name="T32" fmla="*/ 53 w 69"/>
                      <a:gd name="T33" fmla="*/ 85 h 93"/>
                      <a:gd name="T34" fmla="*/ 55 w 69"/>
                      <a:gd name="T35" fmla="*/ 86 h 93"/>
                      <a:gd name="T36" fmla="*/ 58 w 69"/>
                      <a:gd name="T37" fmla="*/ 87 h 93"/>
                      <a:gd name="T38" fmla="*/ 63 w 69"/>
                      <a:gd name="T39" fmla="*/ 90 h 93"/>
                      <a:gd name="T40" fmla="*/ 68 w 69"/>
                      <a:gd name="T41" fmla="*/ 91 h 93"/>
                      <a:gd name="T42" fmla="*/ 69 w 69"/>
                      <a:gd name="T43" fmla="*/ 93 h 93"/>
                      <a:gd name="T44" fmla="*/ 68 w 69"/>
                      <a:gd name="T45" fmla="*/ 93 h 93"/>
                      <a:gd name="T46" fmla="*/ 63 w 69"/>
                      <a:gd name="T47" fmla="*/ 91 h 93"/>
                      <a:gd name="T48" fmla="*/ 57 w 69"/>
                      <a:gd name="T49" fmla="*/ 89 h 93"/>
                      <a:gd name="T50" fmla="*/ 54 w 69"/>
                      <a:gd name="T51" fmla="*/ 87 h 93"/>
                      <a:gd name="T52" fmla="*/ 52 w 69"/>
                      <a:gd name="T53" fmla="*/ 87 h 93"/>
                      <a:gd name="T54" fmla="*/ 50 w 69"/>
                      <a:gd name="T55" fmla="*/ 85 h 93"/>
                      <a:gd name="T56" fmla="*/ 46 w 69"/>
                      <a:gd name="T57" fmla="*/ 83 h 93"/>
                      <a:gd name="T58" fmla="*/ 42 w 69"/>
                      <a:gd name="T59" fmla="*/ 81 h 93"/>
                      <a:gd name="T60" fmla="*/ 38 w 69"/>
                      <a:gd name="T61" fmla="*/ 78 h 93"/>
                      <a:gd name="T62" fmla="*/ 36 w 69"/>
                      <a:gd name="T63" fmla="*/ 76 h 93"/>
                      <a:gd name="T64" fmla="*/ 34 w 69"/>
                      <a:gd name="T65" fmla="*/ 74 h 93"/>
                      <a:gd name="T66" fmla="*/ 27 w 69"/>
                      <a:gd name="T67" fmla="*/ 67 h 93"/>
                      <a:gd name="T68" fmla="*/ 23 w 69"/>
                      <a:gd name="T69" fmla="*/ 62 h 93"/>
                      <a:gd name="T70" fmla="*/ 19 w 69"/>
                      <a:gd name="T71" fmla="*/ 58 h 93"/>
                      <a:gd name="T72" fmla="*/ 13 w 69"/>
                      <a:gd name="T73" fmla="*/ 48 h 93"/>
                      <a:gd name="T74" fmla="*/ 11 w 69"/>
                      <a:gd name="T75" fmla="*/ 43 h 93"/>
                      <a:gd name="T76" fmla="*/ 8 w 69"/>
                      <a:gd name="T77" fmla="*/ 38 h 93"/>
                      <a:gd name="T78" fmla="*/ 5 w 69"/>
                      <a:gd name="T79" fmla="*/ 29 h 93"/>
                      <a:gd name="T80" fmla="*/ 2 w 69"/>
                      <a:gd name="T81" fmla="*/ 20 h 93"/>
                      <a:gd name="T82" fmla="*/ 1 w 69"/>
                      <a:gd name="T83" fmla="*/ 6 h 93"/>
                      <a:gd name="T84" fmla="*/ 1 w 69"/>
                      <a:gd name="T85" fmla="*/ 1 h 93"/>
                      <a:gd name="T86" fmla="*/ 1 w 69"/>
                      <a:gd name="T87" fmla="*/ 0 h 93"/>
                      <a:gd name="T88" fmla="*/ 2 w 69"/>
                      <a:gd name="T89"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3">
                        <a:moveTo>
                          <a:pt x="2" y="1"/>
                        </a:moveTo>
                        <a:cubicBezTo>
                          <a:pt x="2" y="1"/>
                          <a:pt x="3" y="3"/>
                          <a:pt x="3" y="6"/>
                        </a:cubicBezTo>
                        <a:cubicBezTo>
                          <a:pt x="3" y="9"/>
                          <a:pt x="4" y="14"/>
                          <a:pt x="4" y="19"/>
                        </a:cubicBezTo>
                        <a:cubicBezTo>
                          <a:pt x="5" y="22"/>
                          <a:pt x="6" y="25"/>
                          <a:pt x="7" y="28"/>
                        </a:cubicBezTo>
                        <a:cubicBezTo>
                          <a:pt x="8" y="31"/>
                          <a:pt x="9" y="34"/>
                          <a:pt x="10" y="38"/>
                        </a:cubicBezTo>
                        <a:cubicBezTo>
                          <a:pt x="11" y="39"/>
                          <a:pt x="12" y="41"/>
                          <a:pt x="12" y="42"/>
                        </a:cubicBezTo>
                        <a:cubicBezTo>
                          <a:pt x="13" y="44"/>
                          <a:pt x="14" y="46"/>
                          <a:pt x="15" y="47"/>
                        </a:cubicBezTo>
                        <a:cubicBezTo>
                          <a:pt x="17" y="50"/>
                          <a:pt x="19" y="54"/>
                          <a:pt x="21" y="57"/>
                        </a:cubicBezTo>
                        <a:cubicBezTo>
                          <a:pt x="22" y="58"/>
                          <a:pt x="23" y="60"/>
                          <a:pt x="24" y="61"/>
                        </a:cubicBezTo>
                        <a:cubicBezTo>
                          <a:pt x="25" y="62"/>
                          <a:pt x="27" y="64"/>
                          <a:pt x="28" y="65"/>
                        </a:cubicBezTo>
                        <a:cubicBezTo>
                          <a:pt x="30" y="68"/>
                          <a:pt x="33" y="70"/>
                          <a:pt x="36" y="73"/>
                        </a:cubicBezTo>
                        <a:cubicBezTo>
                          <a:pt x="36" y="73"/>
                          <a:pt x="37" y="74"/>
                          <a:pt x="38" y="74"/>
                        </a:cubicBezTo>
                        <a:cubicBezTo>
                          <a:pt x="38" y="75"/>
                          <a:pt x="39" y="75"/>
                          <a:pt x="40" y="76"/>
                        </a:cubicBezTo>
                        <a:cubicBezTo>
                          <a:pt x="41" y="77"/>
                          <a:pt x="42" y="78"/>
                          <a:pt x="44" y="79"/>
                        </a:cubicBezTo>
                        <a:cubicBezTo>
                          <a:pt x="45" y="80"/>
                          <a:pt x="46" y="81"/>
                          <a:pt x="47" y="81"/>
                        </a:cubicBezTo>
                        <a:cubicBezTo>
                          <a:pt x="49" y="82"/>
                          <a:pt x="50" y="83"/>
                          <a:pt x="51" y="84"/>
                        </a:cubicBezTo>
                        <a:cubicBezTo>
                          <a:pt x="52" y="84"/>
                          <a:pt x="52" y="84"/>
                          <a:pt x="53" y="85"/>
                        </a:cubicBezTo>
                        <a:cubicBezTo>
                          <a:pt x="54" y="85"/>
                          <a:pt x="54" y="85"/>
                          <a:pt x="55" y="86"/>
                        </a:cubicBezTo>
                        <a:cubicBezTo>
                          <a:pt x="56" y="86"/>
                          <a:pt x="57" y="87"/>
                          <a:pt x="58" y="87"/>
                        </a:cubicBezTo>
                        <a:cubicBezTo>
                          <a:pt x="60" y="88"/>
                          <a:pt x="62" y="89"/>
                          <a:pt x="63" y="90"/>
                        </a:cubicBezTo>
                        <a:cubicBezTo>
                          <a:pt x="66" y="91"/>
                          <a:pt x="68" y="91"/>
                          <a:pt x="68" y="91"/>
                        </a:cubicBezTo>
                        <a:cubicBezTo>
                          <a:pt x="69" y="92"/>
                          <a:pt x="69" y="92"/>
                          <a:pt x="69" y="93"/>
                        </a:cubicBezTo>
                        <a:cubicBezTo>
                          <a:pt x="69" y="93"/>
                          <a:pt x="68" y="93"/>
                          <a:pt x="68" y="93"/>
                        </a:cubicBezTo>
                        <a:cubicBezTo>
                          <a:pt x="68" y="93"/>
                          <a:pt x="66" y="93"/>
                          <a:pt x="63" y="91"/>
                        </a:cubicBezTo>
                        <a:cubicBezTo>
                          <a:pt x="61" y="91"/>
                          <a:pt x="59" y="90"/>
                          <a:pt x="57" y="89"/>
                        </a:cubicBezTo>
                        <a:cubicBezTo>
                          <a:pt x="56" y="89"/>
                          <a:pt x="55" y="88"/>
                          <a:pt x="54" y="87"/>
                        </a:cubicBezTo>
                        <a:cubicBezTo>
                          <a:pt x="53" y="87"/>
                          <a:pt x="53" y="87"/>
                          <a:pt x="52" y="87"/>
                        </a:cubicBezTo>
                        <a:cubicBezTo>
                          <a:pt x="51" y="86"/>
                          <a:pt x="51" y="86"/>
                          <a:pt x="50" y="85"/>
                        </a:cubicBezTo>
                        <a:cubicBezTo>
                          <a:pt x="49" y="85"/>
                          <a:pt x="48" y="84"/>
                          <a:pt x="46" y="83"/>
                        </a:cubicBezTo>
                        <a:cubicBezTo>
                          <a:pt x="45" y="82"/>
                          <a:pt x="44" y="82"/>
                          <a:pt x="42" y="81"/>
                        </a:cubicBezTo>
                        <a:cubicBezTo>
                          <a:pt x="41" y="80"/>
                          <a:pt x="40" y="79"/>
                          <a:pt x="38" y="78"/>
                        </a:cubicBezTo>
                        <a:cubicBezTo>
                          <a:pt x="38" y="77"/>
                          <a:pt x="37" y="76"/>
                          <a:pt x="36" y="76"/>
                        </a:cubicBezTo>
                        <a:cubicBezTo>
                          <a:pt x="36" y="75"/>
                          <a:pt x="35" y="75"/>
                          <a:pt x="34" y="74"/>
                        </a:cubicBezTo>
                        <a:cubicBezTo>
                          <a:pt x="32" y="72"/>
                          <a:pt x="29" y="69"/>
                          <a:pt x="27" y="67"/>
                        </a:cubicBezTo>
                        <a:cubicBezTo>
                          <a:pt x="25" y="65"/>
                          <a:pt x="24" y="64"/>
                          <a:pt x="23" y="62"/>
                        </a:cubicBezTo>
                        <a:cubicBezTo>
                          <a:pt x="22" y="61"/>
                          <a:pt x="20" y="59"/>
                          <a:pt x="19" y="58"/>
                        </a:cubicBezTo>
                        <a:cubicBezTo>
                          <a:pt x="17" y="55"/>
                          <a:pt x="15" y="51"/>
                          <a:pt x="13" y="48"/>
                        </a:cubicBezTo>
                        <a:cubicBezTo>
                          <a:pt x="12" y="47"/>
                          <a:pt x="11" y="45"/>
                          <a:pt x="11" y="43"/>
                        </a:cubicBezTo>
                        <a:cubicBezTo>
                          <a:pt x="10" y="42"/>
                          <a:pt x="9" y="40"/>
                          <a:pt x="8" y="38"/>
                        </a:cubicBezTo>
                        <a:cubicBezTo>
                          <a:pt x="7" y="35"/>
                          <a:pt x="6" y="32"/>
                          <a:pt x="5" y="29"/>
                        </a:cubicBezTo>
                        <a:cubicBezTo>
                          <a:pt x="4" y="26"/>
                          <a:pt x="3" y="23"/>
                          <a:pt x="2" y="20"/>
                        </a:cubicBezTo>
                        <a:cubicBezTo>
                          <a:pt x="2" y="14"/>
                          <a:pt x="1" y="10"/>
                          <a:pt x="1" y="6"/>
                        </a:cubicBezTo>
                        <a:cubicBezTo>
                          <a:pt x="1" y="3"/>
                          <a:pt x="1" y="1"/>
                          <a:pt x="1" y="1"/>
                        </a:cubicBezTo>
                        <a:cubicBezTo>
                          <a:pt x="0" y="0"/>
                          <a:pt x="1" y="0"/>
                          <a:pt x="1" y="0"/>
                        </a:cubicBezTo>
                        <a:cubicBezTo>
                          <a:pt x="2" y="0"/>
                          <a:pt x="2" y="0"/>
                          <a:pt x="2"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38" name="Freeform 274">
                    <a:extLst>
                      <a:ext uri="{FF2B5EF4-FFF2-40B4-BE49-F238E27FC236}">
                        <a16:creationId xmlns:a16="http://schemas.microsoft.com/office/drawing/2014/main" id="{ED5689B4-B83D-4A76-B447-97099B503380}"/>
                      </a:ext>
                    </a:extLst>
                  </p:cNvPr>
                  <p:cNvSpPr>
                    <a:spLocks/>
                  </p:cNvSpPr>
                  <p:nvPr/>
                </p:nvSpPr>
                <p:spPr bwMode="auto">
                  <a:xfrm>
                    <a:off x="3300413" y="5456238"/>
                    <a:ext cx="77788" cy="92075"/>
                  </a:xfrm>
                  <a:custGeom>
                    <a:avLst/>
                    <a:gdLst>
                      <a:gd name="T0" fmla="*/ 0 w 11"/>
                      <a:gd name="T1" fmla="*/ 0 h 13"/>
                      <a:gd name="T2" fmla="*/ 1 w 11"/>
                      <a:gd name="T3" fmla="*/ 3 h 13"/>
                      <a:gd name="T4" fmla="*/ 4 w 11"/>
                      <a:gd name="T5" fmla="*/ 7 h 13"/>
                      <a:gd name="T6" fmla="*/ 8 w 11"/>
                      <a:gd name="T7" fmla="*/ 11 h 13"/>
                      <a:gd name="T8" fmla="*/ 9 w 11"/>
                      <a:gd name="T9" fmla="*/ 13 h 13"/>
                      <a:gd name="T10" fmla="*/ 9 w 11"/>
                      <a:gd name="T11" fmla="*/ 13 h 13"/>
                      <a:gd name="T12" fmla="*/ 9 w 11"/>
                      <a:gd name="T13" fmla="*/ 12 h 13"/>
                      <a:gd name="T14" fmla="*/ 10 w 11"/>
                      <a:gd name="T15" fmla="*/ 8 h 13"/>
                      <a:gd name="T16" fmla="*/ 11 w 11"/>
                      <a:gd name="T17" fmla="*/ 2 h 13"/>
                      <a:gd name="T18" fmla="*/ 9 w 11"/>
                      <a:gd name="T19" fmla="*/ 2 h 13"/>
                      <a:gd name="T20" fmla="*/ 6 w 11"/>
                      <a:gd name="T21" fmla="*/ 2 h 13"/>
                      <a:gd name="T22" fmla="*/ 0 w 11"/>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0" y="0"/>
                        </a:moveTo>
                        <a:cubicBezTo>
                          <a:pt x="0" y="0"/>
                          <a:pt x="1" y="1"/>
                          <a:pt x="1" y="3"/>
                        </a:cubicBezTo>
                        <a:cubicBezTo>
                          <a:pt x="2" y="4"/>
                          <a:pt x="3" y="6"/>
                          <a:pt x="4" y="7"/>
                        </a:cubicBezTo>
                        <a:cubicBezTo>
                          <a:pt x="6" y="9"/>
                          <a:pt x="7" y="10"/>
                          <a:pt x="8" y="11"/>
                        </a:cubicBezTo>
                        <a:cubicBezTo>
                          <a:pt x="8" y="12"/>
                          <a:pt x="8" y="13"/>
                          <a:pt x="9" y="13"/>
                        </a:cubicBezTo>
                        <a:cubicBezTo>
                          <a:pt x="9" y="13"/>
                          <a:pt x="9" y="13"/>
                          <a:pt x="9" y="13"/>
                        </a:cubicBezTo>
                        <a:cubicBezTo>
                          <a:pt x="9" y="13"/>
                          <a:pt x="9" y="13"/>
                          <a:pt x="9" y="12"/>
                        </a:cubicBezTo>
                        <a:cubicBezTo>
                          <a:pt x="10" y="11"/>
                          <a:pt x="10" y="9"/>
                          <a:pt x="10" y="8"/>
                        </a:cubicBezTo>
                        <a:cubicBezTo>
                          <a:pt x="11" y="5"/>
                          <a:pt x="11" y="2"/>
                          <a:pt x="11" y="2"/>
                        </a:cubicBezTo>
                        <a:cubicBezTo>
                          <a:pt x="11" y="2"/>
                          <a:pt x="11" y="2"/>
                          <a:pt x="9" y="2"/>
                        </a:cubicBezTo>
                        <a:cubicBezTo>
                          <a:pt x="8" y="2"/>
                          <a:pt x="7" y="2"/>
                          <a:pt x="6" y="2"/>
                        </a:cubicBezTo>
                        <a:cubicBezTo>
                          <a:pt x="3" y="1"/>
                          <a:pt x="0" y="0"/>
                          <a:pt x="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39" name="Freeform 275">
                    <a:extLst>
                      <a:ext uri="{FF2B5EF4-FFF2-40B4-BE49-F238E27FC236}">
                        <a16:creationId xmlns:a16="http://schemas.microsoft.com/office/drawing/2014/main" id="{216B3322-4B9B-4AF6-9E30-2915D24846E2}"/>
                      </a:ext>
                    </a:extLst>
                  </p:cNvPr>
                  <p:cNvSpPr>
                    <a:spLocks/>
                  </p:cNvSpPr>
                  <p:nvPr/>
                </p:nvSpPr>
                <p:spPr bwMode="auto">
                  <a:xfrm>
                    <a:off x="3308350" y="5556250"/>
                    <a:ext cx="119063" cy="120650"/>
                  </a:xfrm>
                  <a:custGeom>
                    <a:avLst/>
                    <a:gdLst>
                      <a:gd name="T0" fmla="*/ 2 w 17"/>
                      <a:gd name="T1" fmla="*/ 0 h 17"/>
                      <a:gd name="T2" fmla="*/ 3 w 17"/>
                      <a:gd name="T3" fmla="*/ 1 h 17"/>
                      <a:gd name="T4" fmla="*/ 4 w 17"/>
                      <a:gd name="T5" fmla="*/ 3 h 17"/>
                      <a:gd name="T6" fmla="*/ 9 w 17"/>
                      <a:gd name="T7" fmla="*/ 8 h 17"/>
                      <a:gd name="T8" fmla="*/ 14 w 17"/>
                      <a:gd name="T9" fmla="*/ 13 h 17"/>
                      <a:gd name="T10" fmla="*/ 16 w 17"/>
                      <a:gd name="T11" fmla="*/ 15 h 17"/>
                      <a:gd name="T12" fmla="*/ 16 w 17"/>
                      <a:gd name="T13" fmla="*/ 17 h 17"/>
                      <a:gd name="T14" fmla="*/ 15 w 17"/>
                      <a:gd name="T15" fmla="*/ 17 h 17"/>
                      <a:gd name="T16" fmla="*/ 12 w 17"/>
                      <a:gd name="T17" fmla="*/ 14 h 17"/>
                      <a:gd name="T18" fmla="*/ 7 w 17"/>
                      <a:gd name="T19" fmla="*/ 9 h 17"/>
                      <a:gd name="T20" fmla="*/ 2 w 17"/>
                      <a:gd name="T21" fmla="*/ 4 h 17"/>
                      <a:gd name="T22" fmla="*/ 1 w 17"/>
                      <a:gd name="T23" fmla="*/ 2 h 17"/>
                      <a:gd name="T24" fmla="*/ 0 w 17"/>
                      <a:gd name="T25" fmla="*/ 2 h 17"/>
                      <a:gd name="T26" fmla="*/ 1 w 17"/>
                      <a:gd name="T27" fmla="*/ 0 h 17"/>
                      <a:gd name="T28" fmla="*/ 2 w 17"/>
                      <a:gd name="T2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7">
                        <a:moveTo>
                          <a:pt x="2" y="0"/>
                        </a:moveTo>
                        <a:cubicBezTo>
                          <a:pt x="2" y="0"/>
                          <a:pt x="2" y="1"/>
                          <a:pt x="3" y="1"/>
                        </a:cubicBezTo>
                        <a:cubicBezTo>
                          <a:pt x="3" y="2"/>
                          <a:pt x="3" y="2"/>
                          <a:pt x="4" y="3"/>
                        </a:cubicBezTo>
                        <a:cubicBezTo>
                          <a:pt x="5" y="4"/>
                          <a:pt x="7" y="6"/>
                          <a:pt x="9" y="8"/>
                        </a:cubicBezTo>
                        <a:cubicBezTo>
                          <a:pt x="10" y="10"/>
                          <a:pt x="12" y="12"/>
                          <a:pt x="14" y="13"/>
                        </a:cubicBezTo>
                        <a:cubicBezTo>
                          <a:pt x="15" y="14"/>
                          <a:pt x="16" y="15"/>
                          <a:pt x="16" y="15"/>
                        </a:cubicBezTo>
                        <a:cubicBezTo>
                          <a:pt x="16" y="15"/>
                          <a:pt x="17" y="16"/>
                          <a:pt x="16" y="17"/>
                        </a:cubicBezTo>
                        <a:cubicBezTo>
                          <a:pt x="16" y="17"/>
                          <a:pt x="15" y="17"/>
                          <a:pt x="15" y="17"/>
                        </a:cubicBezTo>
                        <a:cubicBezTo>
                          <a:pt x="15" y="17"/>
                          <a:pt x="14" y="16"/>
                          <a:pt x="12" y="14"/>
                        </a:cubicBezTo>
                        <a:cubicBezTo>
                          <a:pt x="11" y="13"/>
                          <a:pt x="9" y="11"/>
                          <a:pt x="7" y="9"/>
                        </a:cubicBezTo>
                        <a:cubicBezTo>
                          <a:pt x="6" y="8"/>
                          <a:pt x="4" y="6"/>
                          <a:pt x="2" y="4"/>
                        </a:cubicBezTo>
                        <a:cubicBezTo>
                          <a:pt x="2" y="4"/>
                          <a:pt x="1" y="3"/>
                          <a:pt x="1" y="2"/>
                        </a:cubicBezTo>
                        <a:cubicBezTo>
                          <a:pt x="1" y="2"/>
                          <a:pt x="0" y="2"/>
                          <a:pt x="0" y="2"/>
                        </a:cubicBezTo>
                        <a:cubicBezTo>
                          <a:pt x="0" y="1"/>
                          <a:pt x="0" y="1"/>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40" name="Freeform 276">
                    <a:extLst>
                      <a:ext uri="{FF2B5EF4-FFF2-40B4-BE49-F238E27FC236}">
                        <a16:creationId xmlns:a16="http://schemas.microsoft.com/office/drawing/2014/main" id="{D9397A33-6D97-47C2-A591-F75DBDEE4B89}"/>
                      </a:ext>
                    </a:extLst>
                  </p:cNvPr>
                  <p:cNvSpPr>
                    <a:spLocks/>
                  </p:cNvSpPr>
                  <p:nvPr/>
                </p:nvSpPr>
                <p:spPr bwMode="auto">
                  <a:xfrm>
                    <a:off x="3251200" y="5478463"/>
                    <a:ext cx="42863" cy="49213"/>
                  </a:xfrm>
                  <a:custGeom>
                    <a:avLst/>
                    <a:gdLst>
                      <a:gd name="T0" fmla="*/ 2 w 6"/>
                      <a:gd name="T1" fmla="*/ 0 h 7"/>
                      <a:gd name="T2" fmla="*/ 6 w 6"/>
                      <a:gd name="T3" fmla="*/ 6 h 7"/>
                      <a:gd name="T4" fmla="*/ 6 w 6"/>
                      <a:gd name="T5" fmla="*/ 7 h 7"/>
                      <a:gd name="T6" fmla="*/ 4 w 6"/>
                      <a:gd name="T7" fmla="*/ 7 h 7"/>
                      <a:gd name="T8" fmla="*/ 1 w 6"/>
                      <a:gd name="T9" fmla="*/ 1 h 7"/>
                      <a:gd name="T10" fmla="*/ 1 w 6"/>
                      <a:gd name="T11" fmla="*/ 0 h 7"/>
                      <a:gd name="T12" fmla="*/ 2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2" y="0"/>
                        </a:moveTo>
                        <a:cubicBezTo>
                          <a:pt x="6" y="6"/>
                          <a:pt x="6" y="6"/>
                          <a:pt x="6" y="6"/>
                        </a:cubicBezTo>
                        <a:cubicBezTo>
                          <a:pt x="6" y="6"/>
                          <a:pt x="6" y="7"/>
                          <a:pt x="6" y="7"/>
                        </a:cubicBezTo>
                        <a:cubicBezTo>
                          <a:pt x="5" y="7"/>
                          <a:pt x="4" y="7"/>
                          <a:pt x="4" y="7"/>
                        </a:cubicBezTo>
                        <a:cubicBezTo>
                          <a:pt x="1" y="1"/>
                          <a:pt x="1" y="1"/>
                          <a:pt x="1" y="1"/>
                        </a:cubicBezTo>
                        <a:cubicBezTo>
                          <a:pt x="0" y="1"/>
                          <a:pt x="0" y="0"/>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grpSp>
          <p:grpSp>
            <p:nvGrpSpPr>
              <p:cNvPr id="206" name="组合 205">
                <a:extLst>
                  <a:ext uri="{FF2B5EF4-FFF2-40B4-BE49-F238E27FC236}">
                    <a16:creationId xmlns:a16="http://schemas.microsoft.com/office/drawing/2014/main" id="{F3D48066-C731-481D-A7D2-E46F5E88F831}"/>
                  </a:ext>
                </a:extLst>
              </p:cNvPr>
              <p:cNvGrpSpPr>
                <a:grpSpLocks noChangeAspect="1"/>
              </p:cNvGrpSpPr>
              <p:nvPr/>
            </p:nvGrpSpPr>
            <p:grpSpPr>
              <a:xfrm rot="3420000">
                <a:off x="0" y="1571750"/>
                <a:ext cx="1892726" cy="1908001"/>
                <a:chOff x="4740273" y="4416457"/>
                <a:chExt cx="1376363" cy="1387487"/>
              </a:xfrm>
            </p:grpSpPr>
            <p:sp>
              <p:nvSpPr>
                <p:cNvPr id="207" name="Freeform 277">
                  <a:extLst>
                    <a:ext uri="{FF2B5EF4-FFF2-40B4-BE49-F238E27FC236}">
                      <a16:creationId xmlns:a16="http://schemas.microsoft.com/office/drawing/2014/main" id="{E4E6C970-C1CF-4796-AC6B-69B3984DAC91}"/>
                    </a:ext>
                  </a:extLst>
                </p:cNvPr>
                <p:cNvSpPr>
                  <a:spLocks/>
                </p:cNvSpPr>
                <p:nvPr/>
              </p:nvSpPr>
              <p:spPr bwMode="auto">
                <a:xfrm>
                  <a:off x="4754560" y="4437095"/>
                  <a:ext cx="657224" cy="652468"/>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08" name="Freeform 281">
                  <a:extLst>
                    <a:ext uri="{FF2B5EF4-FFF2-40B4-BE49-F238E27FC236}">
                      <a16:creationId xmlns:a16="http://schemas.microsoft.com/office/drawing/2014/main" id="{E253A06A-D17E-4FE3-B292-61C2BBB81C95}"/>
                    </a:ext>
                  </a:extLst>
                </p:cNvPr>
                <p:cNvSpPr>
                  <a:spLocks/>
                </p:cNvSpPr>
                <p:nvPr/>
              </p:nvSpPr>
              <p:spPr bwMode="auto">
                <a:xfrm>
                  <a:off x="4740273" y="5067337"/>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09" name="Freeform 282">
                  <a:extLst>
                    <a:ext uri="{FF2B5EF4-FFF2-40B4-BE49-F238E27FC236}">
                      <a16:creationId xmlns:a16="http://schemas.microsoft.com/office/drawing/2014/main" id="{923034A2-C091-424B-A99F-F4B28FDA79D1}"/>
                    </a:ext>
                  </a:extLst>
                </p:cNvPr>
                <p:cNvSpPr>
                  <a:spLocks/>
                </p:cNvSpPr>
                <p:nvPr/>
              </p:nvSpPr>
              <p:spPr bwMode="auto">
                <a:xfrm>
                  <a:off x="5389561" y="4416457"/>
                  <a:ext cx="42863" cy="49214"/>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10" name="Freeform 283">
                  <a:extLst>
                    <a:ext uri="{FF2B5EF4-FFF2-40B4-BE49-F238E27FC236}">
                      <a16:creationId xmlns:a16="http://schemas.microsoft.com/office/drawing/2014/main" id="{0A166E91-6E95-41CE-B469-A4350FC1128B}"/>
                    </a:ext>
                  </a:extLst>
                </p:cNvPr>
                <p:cNvSpPr>
                  <a:spLocks/>
                </p:cNvSpPr>
                <p:nvPr/>
              </p:nvSpPr>
              <p:spPr bwMode="auto">
                <a:xfrm>
                  <a:off x="5453060" y="4437095"/>
                  <a:ext cx="649288" cy="652468"/>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11" name="Freeform 287">
                  <a:extLst>
                    <a:ext uri="{FF2B5EF4-FFF2-40B4-BE49-F238E27FC236}">
                      <a16:creationId xmlns:a16="http://schemas.microsoft.com/office/drawing/2014/main" id="{B8CC4ED3-B664-40C4-A15D-7877666C22C6}"/>
                    </a:ext>
                  </a:extLst>
                </p:cNvPr>
                <p:cNvSpPr>
                  <a:spLocks/>
                </p:cNvSpPr>
                <p:nvPr/>
              </p:nvSpPr>
              <p:spPr bwMode="auto">
                <a:xfrm>
                  <a:off x="5432423" y="4416457"/>
                  <a:ext cx="42863" cy="49214"/>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12" name="Oval 288">
                  <a:extLst>
                    <a:ext uri="{FF2B5EF4-FFF2-40B4-BE49-F238E27FC236}">
                      <a16:creationId xmlns:a16="http://schemas.microsoft.com/office/drawing/2014/main" id="{D268F1A3-E7D2-4260-BFCF-BE46FC2269A6}"/>
                    </a:ext>
                  </a:extLst>
                </p:cNvPr>
                <p:cNvSpPr>
                  <a:spLocks noChangeArrowheads="1"/>
                </p:cNvSpPr>
                <p:nvPr/>
              </p:nvSpPr>
              <p:spPr bwMode="auto">
                <a:xfrm>
                  <a:off x="6075360" y="5067338"/>
                  <a:ext cx="41275" cy="42863"/>
                </a:xfrm>
                <a:prstGeom prst="ellipse">
                  <a:avLst/>
                </a:pr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13" name="Freeform 289">
                  <a:extLst>
                    <a:ext uri="{FF2B5EF4-FFF2-40B4-BE49-F238E27FC236}">
                      <a16:creationId xmlns:a16="http://schemas.microsoft.com/office/drawing/2014/main" id="{EADB3803-5662-41DC-80C6-27DA83471A06}"/>
                    </a:ext>
                  </a:extLst>
                </p:cNvPr>
                <p:cNvSpPr>
                  <a:spLocks/>
                </p:cNvSpPr>
                <p:nvPr/>
              </p:nvSpPr>
              <p:spPr bwMode="auto">
                <a:xfrm>
                  <a:off x="5453060" y="5130838"/>
                  <a:ext cx="649288" cy="650880"/>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14" name="Freeform 293">
                  <a:extLst>
                    <a:ext uri="{FF2B5EF4-FFF2-40B4-BE49-F238E27FC236}">
                      <a16:creationId xmlns:a16="http://schemas.microsoft.com/office/drawing/2014/main" id="{EE4B1653-B5BE-4F47-8A7D-0888F9578E23}"/>
                    </a:ext>
                  </a:extLst>
                </p:cNvPr>
                <p:cNvSpPr>
                  <a:spLocks/>
                </p:cNvSpPr>
                <p:nvPr/>
              </p:nvSpPr>
              <p:spPr bwMode="auto">
                <a:xfrm>
                  <a:off x="6075361" y="5110201"/>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15" name="Freeform 294">
                  <a:extLst>
                    <a:ext uri="{FF2B5EF4-FFF2-40B4-BE49-F238E27FC236}">
                      <a16:creationId xmlns:a16="http://schemas.microsoft.com/office/drawing/2014/main" id="{CE6ECA06-6FC2-42A7-841C-B491DF3A4BBA}"/>
                    </a:ext>
                  </a:extLst>
                </p:cNvPr>
                <p:cNvSpPr>
                  <a:spLocks/>
                </p:cNvSpPr>
                <p:nvPr/>
              </p:nvSpPr>
              <p:spPr bwMode="auto">
                <a:xfrm>
                  <a:off x="5432423"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16" name="Freeform 295">
                  <a:extLst>
                    <a:ext uri="{FF2B5EF4-FFF2-40B4-BE49-F238E27FC236}">
                      <a16:creationId xmlns:a16="http://schemas.microsoft.com/office/drawing/2014/main" id="{63DA5DA2-CC8F-463F-B5FD-4C8B8C85DCAF}"/>
                    </a:ext>
                  </a:extLst>
                </p:cNvPr>
                <p:cNvSpPr>
                  <a:spLocks/>
                </p:cNvSpPr>
                <p:nvPr/>
              </p:nvSpPr>
              <p:spPr bwMode="auto">
                <a:xfrm>
                  <a:off x="4754561" y="5130838"/>
                  <a:ext cx="657225" cy="650880"/>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17" name="Freeform 299">
                  <a:extLst>
                    <a:ext uri="{FF2B5EF4-FFF2-40B4-BE49-F238E27FC236}">
                      <a16:creationId xmlns:a16="http://schemas.microsoft.com/office/drawing/2014/main" id="{84F8B6C9-DD64-4824-8AF1-35F7568D287A}"/>
                    </a:ext>
                  </a:extLst>
                </p:cNvPr>
                <p:cNvSpPr>
                  <a:spLocks/>
                </p:cNvSpPr>
                <p:nvPr/>
              </p:nvSpPr>
              <p:spPr bwMode="auto">
                <a:xfrm>
                  <a:off x="5389559"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18" name="Freeform 300">
                  <a:extLst>
                    <a:ext uri="{FF2B5EF4-FFF2-40B4-BE49-F238E27FC236}">
                      <a16:creationId xmlns:a16="http://schemas.microsoft.com/office/drawing/2014/main" id="{00C37BE5-5579-4C12-B2FE-6B29774AF78D}"/>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grpSp>
        <p:grpSp>
          <p:nvGrpSpPr>
            <p:cNvPr id="241" name="组合 240">
              <a:extLst>
                <a:ext uri="{FF2B5EF4-FFF2-40B4-BE49-F238E27FC236}">
                  <a16:creationId xmlns:a16="http://schemas.microsoft.com/office/drawing/2014/main" id="{CA6AA30B-64BE-4282-9B5A-FED15DEC5BE3}"/>
                </a:ext>
              </a:extLst>
            </p:cNvPr>
            <p:cNvGrpSpPr>
              <a:grpSpLocks noChangeAspect="1"/>
            </p:cNvGrpSpPr>
            <p:nvPr/>
          </p:nvGrpSpPr>
          <p:grpSpPr>
            <a:xfrm>
              <a:off x="9207860" y="2897416"/>
              <a:ext cx="124825" cy="123825"/>
              <a:chOff x="-7638" y="1579388"/>
              <a:chExt cx="1908001" cy="1892726"/>
            </a:xfrm>
          </p:grpSpPr>
          <p:grpSp>
            <p:nvGrpSpPr>
              <p:cNvPr id="242" name="组合 241">
                <a:extLst>
                  <a:ext uri="{FF2B5EF4-FFF2-40B4-BE49-F238E27FC236}">
                    <a16:creationId xmlns:a16="http://schemas.microsoft.com/office/drawing/2014/main" id="{B1BEC872-D90A-4823-BB09-EAD93C9B6AF2}"/>
                  </a:ext>
                </a:extLst>
              </p:cNvPr>
              <p:cNvGrpSpPr/>
              <p:nvPr/>
            </p:nvGrpSpPr>
            <p:grpSpPr>
              <a:xfrm>
                <a:off x="120809" y="1655666"/>
                <a:ext cx="1692000" cy="1721846"/>
                <a:chOff x="120809" y="1655666"/>
                <a:chExt cx="1692000" cy="1721846"/>
              </a:xfrm>
            </p:grpSpPr>
            <p:sp>
              <p:nvSpPr>
                <p:cNvPr id="256" name="椭圆 255">
                  <a:extLst>
                    <a:ext uri="{FF2B5EF4-FFF2-40B4-BE49-F238E27FC236}">
                      <a16:creationId xmlns:a16="http://schemas.microsoft.com/office/drawing/2014/main" id="{82BDD579-6861-4594-89A2-3862604BFE42}"/>
                    </a:ext>
                  </a:extLst>
                </p:cNvPr>
                <p:cNvSpPr>
                  <a:spLocks noChangeAspect="1"/>
                </p:cNvSpPr>
                <p:nvPr/>
              </p:nvSpPr>
              <p:spPr>
                <a:xfrm flipV="1">
                  <a:off x="127109" y="1720850"/>
                  <a:ext cx="1606442" cy="1634135"/>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cap="flat" cmpd="sng" algn="ctr">
                  <a:solidFill>
                    <a:srgbClr val="1EDBF7">
                      <a:alpha val="36000"/>
                    </a:srgbClr>
                  </a:solidFill>
                  <a:prstDash val="solid"/>
                  <a:miter lim="800000"/>
                </a:ln>
                <a:effectLst>
                  <a:outerShdw blurRad="254000" algn="ctr" rotWithShape="0">
                    <a:srgbClr val="0C65CB">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nvGrpSpPr>
                <p:cNvPr id="257" name="组合 256">
                  <a:extLst>
                    <a:ext uri="{FF2B5EF4-FFF2-40B4-BE49-F238E27FC236}">
                      <a16:creationId xmlns:a16="http://schemas.microsoft.com/office/drawing/2014/main" id="{235F74FC-9CB1-4A64-8C99-8F2331245966}"/>
                    </a:ext>
                  </a:extLst>
                </p:cNvPr>
                <p:cNvGrpSpPr>
                  <a:grpSpLocks noChangeAspect="1"/>
                </p:cNvGrpSpPr>
                <p:nvPr/>
              </p:nvGrpSpPr>
              <p:grpSpPr>
                <a:xfrm>
                  <a:off x="120809" y="1655666"/>
                  <a:ext cx="1692000" cy="1721846"/>
                  <a:chOff x="3195638" y="4367213"/>
                  <a:chExt cx="1439863" cy="1465262"/>
                </a:xfrm>
              </p:grpSpPr>
              <p:sp>
                <p:nvSpPr>
                  <p:cNvPr id="258" name="Freeform 257">
                    <a:extLst>
                      <a:ext uri="{FF2B5EF4-FFF2-40B4-BE49-F238E27FC236}">
                        <a16:creationId xmlns:a16="http://schemas.microsoft.com/office/drawing/2014/main" id="{240B1177-931E-4505-80A4-F70E82BEF6EE}"/>
                      </a:ext>
                    </a:extLst>
                  </p:cNvPr>
                  <p:cNvSpPr>
                    <a:spLocks/>
                  </p:cNvSpPr>
                  <p:nvPr/>
                </p:nvSpPr>
                <p:spPr bwMode="auto">
                  <a:xfrm>
                    <a:off x="3195638" y="4445000"/>
                    <a:ext cx="485775" cy="665163"/>
                  </a:xfrm>
                  <a:custGeom>
                    <a:avLst/>
                    <a:gdLst>
                      <a:gd name="T0" fmla="*/ 68 w 69"/>
                      <a:gd name="T1" fmla="*/ 3 h 94"/>
                      <a:gd name="T2" fmla="*/ 63 w 69"/>
                      <a:gd name="T3" fmla="*/ 4 h 94"/>
                      <a:gd name="T4" fmla="*/ 58 w 69"/>
                      <a:gd name="T5" fmla="*/ 7 h 94"/>
                      <a:gd name="T6" fmla="*/ 55 w 69"/>
                      <a:gd name="T7" fmla="*/ 8 h 94"/>
                      <a:gd name="T8" fmla="*/ 53 w 69"/>
                      <a:gd name="T9" fmla="*/ 9 h 94"/>
                      <a:gd name="T10" fmla="*/ 51 w 69"/>
                      <a:gd name="T11" fmla="*/ 10 h 94"/>
                      <a:gd name="T12" fmla="*/ 47 w 69"/>
                      <a:gd name="T13" fmla="*/ 12 h 94"/>
                      <a:gd name="T14" fmla="*/ 44 w 69"/>
                      <a:gd name="T15" fmla="*/ 15 h 94"/>
                      <a:gd name="T16" fmla="*/ 40 w 69"/>
                      <a:gd name="T17" fmla="*/ 18 h 94"/>
                      <a:gd name="T18" fmla="*/ 38 w 69"/>
                      <a:gd name="T19" fmla="*/ 19 h 94"/>
                      <a:gd name="T20" fmla="*/ 36 w 69"/>
                      <a:gd name="T21" fmla="*/ 21 h 94"/>
                      <a:gd name="T22" fmla="*/ 28 w 69"/>
                      <a:gd name="T23" fmla="*/ 29 h 94"/>
                      <a:gd name="T24" fmla="*/ 24 w 69"/>
                      <a:gd name="T25" fmla="*/ 33 h 94"/>
                      <a:gd name="T26" fmla="*/ 21 w 69"/>
                      <a:gd name="T27" fmla="*/ 37 h 94"/>
                      <a:gd name="T28" fmla="*/ 15 w 69"/>
                      <a:gd name="T29" fmla="*/ 47 h 94"/>
                      <a:gd name="T30" fmla="*/ 12 w 69"/>
                      <a:gd name="T31" fmla="*/ 51 h 94"/>
                      <a:gd name="T32" fmla="*/ 10 w 69"/>
                      <a:gd name="T33" fmla="*/ 56 h 94"/>
                      <a:gd name="T34" fmla="*/ 7 w 69"/>
                      <a:gd name="T35" fmla="*/ 66 h 94"/>
                      <a:gd name="T36" fmla="*/ 4 w 69"/>
                      <a:gd name="T37" fmla="*/ 74 h 94"/>
                      <a:gd name="T38" fmla="*/ 3 w 69"/>
                      <a:gd name="T39" fmla="*/ 88 h 94"/>
                      <a:gd name="T40" fmla="*/ 2 w 69"/>
                      <a:gd name="T41" fmla="*/ 93 h 94"/>
                      <a:gd name="T42" fmla="*/ 1 w 69"/>
                      <a:gd name="T43" fmla="*/ 94 h 94"/>
                      <a:gd name="T44" fmla="*/ 1 w 69"/>
                      <a:gd name="T45" fmla="*/ 93 h 94"/>
                      <a:gd name="T46" fmla="*/ 1 w 69"/>
                      <a:gd name="T47" fmla="*/ 88 h 94"/>
                      <a:gd name="T48" fmla="*/ 2 w 69"/>
                      <a:gd name="T49" fmla="*/ 74 h 94"/>
                      <a:gd name="T50" fmla="*/ 5 w 69"/>
                      <a:gd name="T51" fmla="*/ 65 h 94"/>
                      <a:gd name="T52" fmla="*/ 8 w 69"/>
                      <a:gd name="T53" fmla="*/ 55 h 94"/>
                      <a:gd name="T54" fmla="*/ 11 w 69"/>
                      <a:gd name="T55" fmla="*/ 51 h 94"/>
                      <a:gd name="T56" fmla="*/ 13 w 69"/>
                      <a:gd name="T57" fmla="*/ 46 h 94"/>
                      <a:gd name="T58" fmla="*/ 19 w 69"/>
                      <a:gd name="T59" fmla="*/ 36 h 94"/>
                      <a:gd name="T60" fmla="*/ 23 w 69"/>
                      <a:gd name="T61" fmla="*/ 32 h 94"/>
                      <a:gd name="T62" fmla="*/ 27 w 69"/>
                      <a:gd name="T63" fmla="*/ 27 h 94"/>
                      <a:gd name="T64" fmla="*/ 34 w 69"/>
                      <a:gd name="T65" fmla="*/ 20 h 94"/>
                      <a:gd name="T66" fmla="*/ 36 w 69"/>
                      <a:gd name="T67" fmla="*/ 18 h 94"/>
                      <a:gd name="T68" fmla="*/ 38 w 69"/>
                      <a:gd name="T69" fmla="*/ 16 h 94"/>
                      <a:gd name="T70" fmla="*/ 42 w 69"/>
                      <a:gd name="T71" fmla="*/ 13 h 94"/>
                      <a:gd name="T72" fmla="*/ 46 w 69"/>
                      <a:gd name="T73" fmla="*/ 11 h 94"/>
                      <a:gd name="T74" fmla="*/ 50 w 69"/>
                      <a:gd name="T75" fmla="*/ 8 h 94"/>
                      <a:gd name="T76" fmla="*/ 52 w 69"/>
                      <a:gd name="T77" fmla="*/ 7 h 94"/>
                      <a:gd name="T78" fmla="*/ 54 w 69"/>
                      <a:gd name="T79" fmla="*/ 6 h 94"/>
                      <a:gd name="T80" fmla="*/ 57 w 69"/>
                      <a:gd name="T81" fmla="*/ 5 h 94"/>
                      <a:gd name="T82" fmla="*/ 63 w 69"/>
                      <a:gd name="T83" fmla="*/ 2 h 94"/>
                      <a:gd name="T84" fmla="*/ 68 w 69"/>
                      <a:gd name="T85" fmla="*/ 1 h 94"/>
                      <a:gd name="T86" fmla="*/ 69 w 69"/>
                      <a:gd name="T87" fmla="*/ 1 h 94"/>
                      <a:gd name="T88" fmla="*/ 68 w 69"/>
                      <a:gd name="T89" fmla="*/ 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4">
                        <a:moveTo>
                          <a:pt x="68" y="3"/>
                        </a:moveTo>
                        <a:cubicBezTo>
                          <a:pt x="68" y="3"/>
                          <a:pt x="66" y="3"/>
                          <a:pt x="63" y="4"/>
                        </a:cubicBezTo>
                        <a:cubicBezTo>
                          <a:pt x="62" y="5"/>
                          <a:pt x="60" y="6"/>
                          <a:pt x="58" y="7"/>
                        </a:cubicBezTo>
                        <a:cubicBezTo>
                          <a:pt x="57" y="7"/>
                          <a:pt x="56" y="8"/>
                          <a:pt x="55" y="8"/>
                        </a:cubicBezTo>
                        <a:cubicBezTo>
                          <a:pt x="54" y="8"/>
                          <a:pt x="54" y="9"/>
                          <a:pt x="53" y="9"/>
                        </a:cubicBezTo>
                        <a:cubicBezTo>
                          <a:pt x="52" y="9"/>
                          <a:pt x="52" y="10"/>
                          <a:pt x="51" y="10"/>
                        </a:cubicBezTo>
                        <a:cubicBezTo>
                          <a:pt x="50" y="11"/>
                          <a:pt x="49" y="12"/>
                          <a:pt x="47" y="12"/>
                        </a:cubicBezTo>
                        <a:cubicBezTo>
                          <a:pt x="46" y="13"/>
                          <a:pt x="45" y="14"/>
                          <a:pt x="44" y="15"/>
                        </a:cubicBezTo>
                        <a:cubicBezTo>
                          <a:pt x="42" y="16"/>
                          <a:pt x="41" y="17"/>
                          <a:pt x="40" y="18"/>
                        </a:cubicBezTo>
                        <a:cubicBezTo>
                          <a:pt x="39" y="18"/>
                          <a:pt x="38" y="19"/>
                          <a:pt x="38" y="19"/>
                        </a:cubicBezTo>
                        <a:cubicBezTo>
                          <a:pt x="37" y="20"/>
                          <a:pt x="36" y="21"/>
                          <a:pt x="36" y="21"/>
                        </a:cubicBezTo>
                        <a:cubicBezTo>
                          <a:pt x="33" y="24"/>
                          <a:pt x="30" y="26"/>
                          <a:pt x="28" y="29"/>
                        </a:cubicBezTo>
                        <a:cubicBezTo>
                          <a:pt x="27" y="30"/>
                          <a:pt x="25" y="31"/>
                          <a:pt x="24" y="33"/>
                        </a:cubicBezTo>
                        <a:cubicBezTo>
                          <a:pt x="23" y="34"/>
                          <a:pt x="22" y="36"/>
                          <a:pt x="21" y="37"/>
                        </a:cubicBezTo>
                        <a:cubicBezTo>
                          <a:pt x="19" y="40"/>
                          <a:pt x="17" y="43"/>
                          <a:pt x="15" y="47"/>
                        </a:cubicBezTo>
                        <a:cubicBezTo>
                          <a:pt x="14" y="48"/>
                          <a:pt x="13" y="50"/>
                          <a:pt x="12" y="51"/>
                        </a:cubicBezTo>
                        <a:cubicBezTo>
                          <a:pt x="12" y="53"/>
                          <a:pt x="11" y="55"/>
                          <a:pt x="10" y="56"/>
                        </a:cubicBezTo>
                        <a:cubicBezTo>
                          <a:pt x="9" y="59"/>
                          <a:pt x="8" y="63"/>
                          <a:pt x="7" y="66"/>
                        </a:cubicBezTo>
                        <a:cubicBezTo>
                          <a:pt x="6" y="69"/>
                          <a:pt x="5" y="72"/>
                          <a:pt x="4" y="74"/>
                        </a:cubicBezTo>
                        <a:cubicBezTo>
                          <a:pt x="4" y="80"/>
                          <a:pt x="3" y="84"/>
                          <a:pt x="3" y="88"/>
                        </a:cubicBezTo>
                        <a:cubicBezTo>
                          <a:pt x="3" y="91"/>
                          <a:pt x="2" y="93"/>
                          <a:pt x="2" y="93"/>
                        </a:cubicBezTo>
                        <a:cubicBezTo>
                          <a:pt x="2" y="93"/>
                          <a:pt x="2" y="94"/>
                          <a:pt x="1" y="94"/>
                        </a:cubicBezTo>
                        <a:cubicBezTo>
                          <a:pt x="1" y="94"/>
                          <a:pt x="0" y="93"/>
                          <a:pt x="1" y="93"/>
                        </a:cubicBezTo>
                        <a:cubicBezTo>
                          <a:pt x="1" y="93"/>
                          <a:pt x="1" y="91"/>
                          <a:pt x="1" y="88"/>
                        </a:cubicBezTo>
                        <a:cubicBezTo>
                          <a:pt x="1" y="84"/>
                          <a:pt x="2" y="80"/>
                          <a:pt x="2" y="74"/>
                        </a:cubicBezTo>
                        <a:cubicBezTo>
                          <a:pt x="3" y="71"/>
                          <a:pt x="4" y="68"/>
                          <a:pt x="5" y="65"/>
                        </a:cubicBezTo>
                        <a:cubicBezTo>
                          <a:pt x="6" y="62"/>
                          <a:pt x="7" y="59"/>
                          <a:pt x="8" y="55"/>
                        </a:cubicBezTo>
                        <a:cubicBezTo>
                          <a:pt x="9" y="54"/>
                          <a:pt x="10" y="52"/>
                          <a:pt x="11" y="51"/>
                        </a:cubicBezTo>
                        <a:cubicBezTo>
                          <a:pt x="11" y="49"/>
                          <a:pt x="12" y="47"/>
                          <a:pt x="13" y="46"/>
                        </a:cubicBezTo>
                        <a:cubicBezTo>
                          <a:pt x="15" y="42"/>
                          <a:pt x="17" y="39"/>
                          <a:pt x="19" y="36"/>
                        </a:cubicBezTo>
                        <a:cubicBezTo>
                          <a:pt x="20" y="35"/>
                          <a:pt x="22" y="33"/>
                          <a:pt x="23" y="32"/>
                        </a:cubicBezTo>
                        <a:cubicBezTo>
                          <a:pt x="24" y="30"/>
                          <a:pt x="25" y="29"/>
                          <a:pt x="27" y="27"/>
                        </a:cubicBezTo>
                        <a:cubicBezTo>
                          <a:pt x="29" y="24"/>
                          <a:pt x="32" y="22"/>
                          <a:pt x="34" y="20"/>
                        </a:cubicBezTo>
                        <a:cubicBezTo>
                          <a:pt x="35" y="19"/>
                          <a:pt x="36" y="18"/>
                          <a:pt x="36" y="18"/>
                        </a:cubicBezTo>
                        <a:cubicBezTo>
                          <a:pt x="37" y="17"/>
                          <a:pt x="38" y="17"/>
                          <a:pt x="38" y="16"/>
                        </a:cubicBezTo>
                        <a:cubicBezTo>
                          <a:pt x="40" y="15"/>
                          <a:pt x="41" y="14"/>
                          <a:pt x="42" y="13"/>
                        </a:cubicBezTo>
                        <a:cubicBezTo>
                          <a:pt x="44" y="12"/>
                          <a:pt x="45" y="12"/>
                          <a:pt x="46" y="11"/>
                        </a:cubicBezTo>
                        <a:cubicBezTo>
                          <a:pt x="48" y="10"/>
                          <a:pt x="49" y="9"/>
                          <a:pt x="50" y="8"/>
                        </a:cubicBezTo>
                        <a:cubicBezTo>
                          <a:pt x="51" y="8"/>
                          <a:pt x="51" y="8"/>
                          <a:pt x="52" y="7"/>
                        </a:cubicBezTo>
                        <a:cubicBezTo>
                          <a:pt x="53" y="7"/>
                          <a:pt x="53" y="7"/>
                          <a:pt x="54" y="6"/>
                        </a:cubicBezTo>
                        <a:cubicBezTo>
                          <a:pt x="55" y="6"/>
                          <a:pt x="56" y="5"/>
                          <a:pt x="57" y="5"/>
                        </a:cubicBezTo>
                        <a:cubicBezTo>
                          <a:pt x="59" y="4"/>
                          <a:pt x="61" y="3"/>
                          <a:pt x="63" y="2"/>
                        </a:cubicBezTo>
                        <a:cubicBezTo>
                          <a:pt x="66" y="1"/>
                          <a:pt x="68" y="1"/>
                          <a:pt x="68" y="1"/>
                        </a:cubicBezTo>
                        <a:cubicBezTo>
                          <a:pt x="68" y="0"/>
                          <a:pt x="69" y="1"/>
                          <a:pt x="69" y="1"/>
                        </a:cubicBezTo>
                        <a:cubicBezTo>
                          <a:pt x="69" y="2"/>
                          <a:pt x="69" y="2"/>
                          <a:pt x="68"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59" name="Freeform 258">
                    <a:extLst>
                      <a:ext uri="{FF2B5EF4-FFF2-40B4-BE49-F238E27FC236}">
                        <a16:creationId xmlns:a16="http://schemas.microsoft.com/office/drawing/2014/main" id="{CB97BBB7-6B75-4066-AB91-7C7714AF65F7}"/>
                      </a:ext>
                    </a:extLst>
                  </p:cNvPr>
                  <p:cNvSpPr>
                    <a:spLocks/>
                  </p:cNvSpPr>
                  <p:nvPr/>
                </p:nvSpPr>
                <p:spPr bwMode="auto">
                  <a:xfrm>
                    <a:off x="3308350" y="4649788"/>
                    <a:ext cx="84138" cy="92075"/>
                  </a:xfrm>
                  <a:custGeom>
                    <a:avLst/>
                    <a:gdLst>
                      <a:gd name="T0" fmla="*/ 10 w 12"/>
                      <a:gd name="T1" fmla="*/ 0 h 13"/>
                      <a:gd name="T2" fmla="*/ 0 w 12"/>
                      <a:gd name="T3" fmla="*/ 13 h 13"/>
                      <a:gd name="T4" fmla="*/ 2 w 12"/>
                      <a:gd name="T5" fmla="*/ 13 h 13"/>
                      <a:gd name="T6" fmla="*/ 6 w 12"/>
                      <a:gd name="T7" fmla="*/ 12 h 13"/>
                      <a:gd name="T8" fmla="*/ 12 w 12"/>
                      <a:gd name="T9" fmla="*/ 12 h 13"/>
                      <a:gd name="T10" fmla="*/ 11 w 12"/>
                      <a:gd name="T11" fmla="*/ 6 h 13"/>
                      <a:gd name="T12" fmla="*/ 10 w 12"/>
                      <a:gd name="T13" fmla="*/ 2 h 13"/>
                      <a:gd name="T14" fmla="*/ 10 w 12"/>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3">
                        <a:moveTo>
                          <a:pt x="10" y="0"/>
                        </a:moveTo>
                        <a:cubicBezTo>
                          <a:pt x="10" y="0"/>
                          <a:pt x="0" y="13"/>
                          <a:pt x="0" y="13"/>
                        </a:cubicBezTo>
                        <a:cubicBezTo>
                          <a:pt x="0" y="13"/>
                          <a:pt x="1" y="13"/>
                          <a:pt x="2" y="13"/>
                        </a:cubicBezTo>
                        <a:cubicBezTo>
                          <a:pt x="3" y="13"/>
                          <a:pt x="5" y="12"/>
                          <a:pt x="6" y="12"/>
                        </a:cubicBezTo>
                        <a:cubicBezTo>
                          <a:pt x="9" y="12"/>
                          <a:pt x="12" y="12"/>
                          <a:pt x="12" y="12"/>
                        </a:cubicBezTo>
                        <a:cubicBezTo>
                          <a:pt x="12" y="12"/>
                          <a:pt x="11" y="9"/>
                          <a:pt x="11" y="6"/>
                        </a:cubicBezTo>
                        <a:cubicBezTo>
                          <a:pt x="10" y="5"/>
                          <a:pt x="10" y="3"/>
                          <a:pt x="10" y="2"/>
                        </a:cubicBezTo>
                        <a:cubicBezTo>
                          <a:pt x="10" y="1"/>
                          <a:pt x="10" y="0"/>
                          <a:pt x="1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60" name="Freeform 259">
                    <a:extLst>
                      <a:ext uri="{FF2B5EF4-FFF2-40B4-BE49-F238E27FC236}">
                        <a16:creationId xmlns:a16="http://schemas.microsoft.com/office/drawing/2014/main" id="{84312E70-FE6F-48F9-A9A2-6860DC01B95B}"/>
                      </a:ext>
                    </a:extLst>
                  </p:cNvPr>
                  <p:cNvSpPr>
                    <a:spLocks/>
                  </p:cNvSpPr>
                  <p:nvPr/>
                </p:nvSpPr>
                <p:spPr bwMode="auto">
                  <a:xfrm>
                    <a:off x="3208338" y="4692650"/>
                    <a:ext cx="85725" cy="141288"/>
                  </a:xfrm>
                  <a:custGeom>
                    <a:avLst/>
                    <a:gdLst>
                      <a:gd name="T0" fmla="*/ 11 w 12"/>
                      <a:gd name="T1" fmla="*/ 2 h 20"/>
                      <a:gd name="T2" fmla="*/ 6 w 12"/>
                      <a:gd name="T3" fmla="*/ 10 h 20"/>
                      <a:gd name="T4" fmla="*/ 3 w 12"/>
                      <a:gd name="T5" fmla="*/ 17 h 20"/>
                      <a:gd name="T6" fmla="*/ 2 w 12"/>
                      <a:gd name="T7" fmla="*/ 19 h 20"/>
                      <a:gd name="T8" fmla="*/ 2 w 12"/>
                      <a:gd name="T9" fmla="*/ 19 h 20"/>
                      <a:gd name="T10" fmla="*/ 1 w 12"/>
                      <a:gd name="T11" fmla="*/ 20 h 20"/>
                      <a:gd name="T12" fmla="*/ 0 w 12"/>
                      <a:gd name="T13" fmla="*/ 19 h 20"/>
                      <a:gd name="T14" fmla="*/ 0 w 12"/>
                      <a:gd name="T15" fmla="*/ 18 h 20"/>
                      <a:gd name="T16" fmla="*/ 1 w 12"/>
                      <a:gd name="T17" fmla="*/ 16 h 20"/>
                      <a:gd name="T18" fmla="*/ 4 w 12"/>
                      <a:gd name="T19" fmla="*/ 9 h 20"/>
                      <a:gd name="T20" fmla="*/ 10 w 12"/>
                      <a:gd name="T21" fmla="*/ 0 h 20"/>
                      <a:gd name="T22" fmla="*/ 11 w 12"/>
                      <a:gd name="T23" fmla="*/ 0 h 20"/>
                      <a:gd name="T24" fmla="*/ 11 w 12"/>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1" y="2"/>
                        </a:moveTo>
                        <a:cubicBezTo>
                          <a:pt x="11" y="2"/>
                          <a:pt x="9" y="6"/>
                          <a:pt x="6" y="10"/>
                        </a:cubicBezTo>
                        <a:cubicBezTo>
                          <a:pt x="5" y="13"/>
                          <a:pt x="4" y="15"/>
                          <a:pt x="3" y="17"/>
                        </a:cubicBezTo>
                        <a:cubicBezTo>
                          <a:pt x="3" y="17"/>
                          <a:pt x="2" y="18"/>
                          <a:pt x="2" y="19"/>
                        </a:cubicBezTo>
                        <a:cubicBezTo>
                          <a:pt x="2" y="19"/>
                          <a:pt x="2" y="19"/>
                          <a:pt x="2" y="19"/>
                        </a:cubicBezTo>
                        <a:cubicBezTo>
                          <a:pt x="2" y="20"/>
                          <a:pt x="1" y="20"/>
                          <a:pt x="1" y="20"/>
                        </a:cubicBezTo>
                        <a:cubicBezTo>
                          <a:pt x="0" y="20"/>
                          <a:pt x="0" y="19"/>
                          <a:pt x="0" y="19"/>
                        </a:cubicBezTo>
                        <a:cubicBezTo>
                          <a:pt x="0" y="19"/>
                          <a:pt x="0" y="18"/>
                          <a:pt x="0" y="18"/>
                        </a:cubicBezTo>
                        <a:cubicBezTo>
                          <a:pt x="1" y="17"/>
                          <a:pt x="1" y="17"/>
                          <a:pt x="1" y="16"/>
                        </a:cubicBezTo>
                        <a:cubicBezTo>
                          <a:pt x="2" y="14"/>
                          <a:pt x="3" y="12"/>
                          <a:pt x="4" y="9"/>
                        </a:cubicBezTo>
                        <a:cubicBezTo>
                          <a:pt x="7" y="5"/>
                          <a:pt x="10" y="0"/>
                          <a:pt x="10" y="0"/>
                        </a:cubicBezTo>
                        <a:cubicBezTo>
                          <a:pt x="10" y="0"/>
                          <a:pt x="11" y="0"/>
                          <a:pt x="11" y="0"/>
                        </a:cubicBezTo>
                        <a:cubicBezTo>
                          <a:pt x="12" y="0"/>
                          <a:pt x="12" y="1"/>
                          <a:pt x="11"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61" name="Freeform 260">
                    <a:extLst>
                      <a:ext uri="{FF2B5EF4-FFF2-40B4-BE49-F238E27FC236}">
                        <a16:creationId xmlns:a16="http://schemas.microsoft.com/office/drawing/2014/main" id="{796665E3-BD3D-473D-BBBA-2F86AE97AD56}"/>
                      </a:ext>
                    </a:extLst>
                  </p:cNvPr>
                  <p:cNvSpPr>
                    <a:spLocks/>
                  </p:cNvSpPr>
                  <p:nvPr/>
                </p:nvSpPr>
                <p:spPr bwMode="auto">
                  <a:xfrm>
                    <a:off x="3308350" y="4614863"/>
                    <a:ext cx="41275" cy="49213"/>
                  </a:xfrm>
                  <a:custGeom>
                    <a:avLst/>
                    <a:gdLst>
                      <a:gd name="T0" fmla="*/ 6 w 6"/>
                      <a:gd name="T1" fmla="*/ 2 h 7"/>
                      <a:gd name="T2" fmla="*/ 4 w 6"/>
                      <a:gd name="T3" fmla="*/ 4 h 7"/>
                      <a:gd name="T4" fmla="*/ 2 w 6"/>
                      <a:gd name="T5" fmla="*/ 7 h 7"/>
                      <a:gd name="T6" fmla="*/ 0 w 6"/>
                      <a:gd name="T7" fmla="*/ 7 h 7"/>
                      <a:gd name="T8" fmla="*/ 0 w 6"/>
                      <a:gd name="T9" fmla="*/ 5 h 7"/>
                      <a:gd name="T10" fmla="*/ 2 w 6"/>
                      <a:gd name="T11" fmla="*/ 3 h 7"/>
                      <a:gd name="T12" fmla="*/ 4 w 6"/>
                      <a:gd name="T13" fmla="*/ 1 h 7"/>
                      <a:gd name="T14" fmla="*/ 6 w 6"/>
                      <a:gd name="T15" fmla="*/ 0 h 7"/>
                      <a:gd name="T16" fmla="*/ 6 w 6"/>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6" y="2"/>
                        </a:moveTo>
                        <a:cubicBezTo>
                          <a:pt x="6" y="2"/>
                          <a:pt x="5" y="3"/>
                          <a:pt x="4" y="4"/>
                        </a:cubicBezTo>
                        <a:cubicBezTo>
                          <a:pt x="3" y="5"/>
                          <a:pt x="2" y="7"/>
                          <a:pt x="2" y="7"/>
                        </a:cubicBezTo>
                        <a:cubicBezTo>
                          <a:pt x="1" y="7"/>
                          <a:pt x="1" y="7"/>
                          <a:pt x="0" y="7"/>
                        </a:cubicBezTo>
                        <a:cubicBezTo>
                          <a:pt x="0" y="7"/>
                          <a:pt x="0" y="6"/>
                          <a:pt x="0" y="5"/>
                        </a:cubicBezTo>
                        <a:cubicBezTo>
                          <a:pt x="0" y="5"/>
                          <a:pt x="1" y="4"/>
                          <a:pt x="2" y="3"/>
                        </a:cubicBezTo>
                        <a:cubicBezTo>
                          <a:pt x="3" y="2"/>
                          <a:pt x="4" y="1"/>
                          <a:pt x="4" y="1"/>
                        </a:cubicBezTo>
                        <a:cubicBezTo>
                          <a:pt x="5" y="0"/>
                          <a:pt x="5" y="0"/>
                          <a:pt x="6" y="0"/>
                        </a:cubicBezTo>
                        <a:cubicBezTo>
                          <a:pt x="6" y="1"/>
                          <a:pt x="6" y="1"/>
                          <a:pt x="6"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62" name="Freeform 261">
                    <a:extLst>
                      <a:ext uri="{FF2B5EF4-FFF2-40B4-BE49-F238E27FC236}">
                        <a16:creationId xmlns:a16="http://schemas.microsoft.com/office/drawing/2014/main" id="{C73BAEE6-03FF-44B6-808F-753D947D4B1D}"/>
                      </a:ext>
                    </a:extLst>
                  </p:cNvPr>
                  <p:cNvSpPr>
                    <a:spLocks/>
                  </p:cNvSpPr>
                  <p:nvPr/>
                </p:nvSpPr>
                <p:spPr bwMode="auto">
                  <a:xfrm>
                    <a:off x="3681413" y="4408488"/>
                    <a:ext cx="769938" cy="298450"/>
                  </a:xfrm>
                  <a:custGeom>
                    <a:avLst/>
                    <a:gdLst>
                      <a:gd name="T0" fmla="*/ 107 w 109"/>
                      <a:gd name="T1" fmla="*/ 41 h 42"/>
                      <a:gd name="T2" fmla="*/ 104 w 109"/>
                      <a:gd name="T3" fmla="*/ 37 h 42"/>
                      <a:gd name="T4" fmla="*/ 100 w 109"/>
                      <a:gd name="T5" fmla="*/ 33 h 42"/>
                      <a:gd name="T6" fmla="*/ 98 w 109"/>
                      <a:gd name="T7" fmla="*/ 30 h 42"/>
                      <a:gd name="T8" fmla="*/ 95 w 109"/>
                      <a:gd name="T9" fmla="*/ 28 h 42"/>
                      <a:gd name="T10" fmla="*/ 92 w 109"/>
                      <a:gd name="T11" fmla="*/ 25 h 42"/>
                      <a:gd name="T12" fmla="*/ 88 w 109"/>
                      <a:gd name="T13" fmla="*/ 22 h 42"/>
                      <a:gd name="T14" fmla="*/ 84 w 109"/>
                      <a:gd name="T15" fmla="*/ 19 h 42"/>
                      <a:gd name="T16" fmla="*/ 80 w 109"/>
                      <a:gd name="T17" fmla="*/ 16 h 42"/>
                      <a:gd name="T18" fmla="*/ 75 w 109"/>
                      <a:gd name="T19" fmla="*/ 14 h 42"/>
                      <a:gd name="T20" fmla="*/ 70 w 109"/>
                      <a:gd name="T21" fmla="*/ 11 h 42"/>
                      <a:gd name="T22" fmla="*/ 68 w 109"/>
                      <a:gd name="T23" fmla="*/ 10 h 42"/>
                      <a:gd name="T24" fmla="*/ 65 w 109"/>
                      <a:gd name="T25" fmla="*/ 9 h 42"/>
                      <a:gd name="T26" fmla="*/ 60 w 109"/>
                      <a:gd name="T27" fmla="*/ 7 h 42"/>
                      <a:gd name="T28" fmla="*/ 19 w 109"/>
                      <a:gd name="T29" fmla="*/ 3 h 42"/>
                      <a:gd name="T30" fmla="*/ 12 w 109"/>
                      <a:gd name="T31" fmla="*/ 4 h 42"/>
                      <a:gd name="T32" fmla="*/ 9 w 109"/>
                      <a:gd name="T33" fmla="*/ 5 h 42"/>
                      <a:gd name="T34" fmla="*/ 6 w 109"/>
                      <a:gd name="T35" fmla="*/ 6 h 42"/>
                      <a:gd name="T36" fmla="*/ 2 w 109"/>
                      <a:gd name="T37" fmla="*/ 6 h 42"/>
                      <a:gd name="T38" fmla="*/ 1 w 109"/>
                      <a:gd name="T39" fmla="*/ 7 h 42"/>
                      <a:gd name="T40" fmla="*/ 0 w 109"/>
                      <a:gd name="T41" fmla="*/ 6 h 42"/>
                      <a:gd name="T42" fmla="*/ 1 w 109"/>
                      <a:gd name="T43" fmla="*/ 5 h 42"/>
                      <a:gd name="T44" fmla="*/ 2 w 109"/>
                      <a:gd name="T45" fmla="*/ 5 h 42"/>
                      <a:gd name="T46" fmla="*/ 6 w 109"/>
                      <a:gd name="T47" fmla="*/ 4 h 42"/>
                      <a:gd name="T48" fmla="*/ 8 w 109"/>
                      <a:gd name="T49" fmla="*/ 3 h 42"/>
                      <a:gd name="T50" fmla="*/ 11 w 109"/>
                      <a:gd name="T51" fmla="*/ 2 h 42"/>
                      <a:gd name="T52" fmla="*/ 19 w 109"/>
                      <a:gd name="T53" fmla="*/ 1 h 42"/>
                      <a:gd name="T54" fmla="*/ 60 w 109"/>
                      <a:gd name="T55" fmla="*/ 5 h 42"/>
                      <a:gd name="T56" fmla="*/ 66 w 109"/>
                      <a:gd name="T57" fmla="*/ 7 h 42"/>
                      <a:gd name="T58" fmla="*/ 68 w 109"/>
                      <a:gd name="T59" fmla="*/ 8 h 42"/>
                      <a:gd name="T60" fmla="*/ 71 w 109"/>
                      <a:gd name="T61" fmla="*/ 9 h 42"/>
                      <a:gd name="T62" fmla="*/ 76 w 109"/>
                      <a:gd name="T63" fmla="*/ 12 h 42"/>
                      <a:gd name="T64" fmla="*/ 81 w 109"/>
                      <a:gd name="T65" fmla="*/ 15 h 42"/>
                      <a:gd name="T66" fmla="*/ 85 w 109"/>
                      <a:gd name="T67" fmla="*/ 17 h 42"/>
                      <a:gd name="T68" fmla="*/ 89 w 109"/>
                      <a:gd name="T69" fmla="*/ 20 h 42"/>
                      <a:gd name="T70" fmla="*/ 93 w 109"/>
                      <a:gd name="T71" fmla="*/ 23 h 42"/>
                      <a:gd name="T72" fmla="*/ 96 w 109"/>
                      <a:gd name="T73" fmla="*/ 26 h 42"/>
                      <a:gd name="T74" fmla="*/ 99 w 109"/>
                      <a:gd name="T75" fmla="*/ 29 h 42"/>
                      <a:gd name="T76" fmla="*/ 102 w 109"/>
                      <a:gd name="T77" fmla="*/ 32 h 42"/>
                      <a:gd name="T78" fmla="*/ 106 w 109"/>
                      <a:gd name="T79" fmla="*/ 36 h 42"/>
                      <a:gd name="T80" fmla="*/ 109 w 109"/>
                      <a:gd name="T81" fmla="*/ 40 h 42"/>
                      <a:gd name="T82" fmla="*/ 109 w 109"/>
                      <a:gd name="T83" fmla="*/ 42 h 42"/>
                      <a:gd name="T84" fmla="*/ 107 w 109"/>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07" y="41"/>
                        </a:moveTo>
                        <a:cubicBezTo>
                          <a:pt x="107" y="41"/>
                          <a:pt x="106" y="40"/>
                          <a:pt x="104" y="37"/>
                        </a:cubicBezTo>
                        <a:cubicBezTo>
                          <a:pt x="103" y="36"/>
                          <a:pt x="102" y="35"/>
                          <a:pt x="100" y="33"/>
                        </a:cubicBezTo>
                        <a:cubicBezTo>
                          <a:pt x="100" y="32"/>
                          <a:pt x="99" y="31"/>
                          <a:pt x="98" y="30"/>
                        </a:cubicBezTo>
                        <a:cubicBezTo>
                          <a:pt x="97" y="29"/>
                          <a:pt x="96" y="29"/>
                          <a:pt x="95" y="28"/>
                        </a:cubicBezTo>
                        <a:cubicBezTo>
                          <a:pt x="94" y="27"/>
                          <a:pt x="93" y="26"/>
                          <a:pt x="92" y="25"/>
                        </a:cubicBezTo>
                        <a:cubicBezTo>
                          <a:pt x="90" y="24"/>
                          <a:pt x="89" y="23"/>
                          <a:pt x="88" y="22"/>
                        </a:cubicBezTo>
                        <a:cubicBezTo>
                          <a:pt x="87" y="21"/>
                          <a:pt x="85" y="20"/>
                          <a:pt x="84" y="19"/>
                        </a:cubicBezTo>
                        <a:cubicBezTo>
                          <a:pt x="83" y="18"/>
                          <a:pt x="81" y="17"/>
                          <a:pt x="80" y="16"/>
                        </a:cubicBezTo>
                        <a:cubicBezTo>
                          <a:pt x="78" y="15"/>
                          <a:pt x="77" y="14"/>
                          <a:pt x="75" y="14"/>
                        </a:cubicBezTo>
                        <a:cubicBezTo>
                          <a:pt x="73" y="13"/>
                          <a:pt x="72" y="12"/>
                          <a:pt x="70" y="11"/>
                        </a:cubicBezTo>
                        <a:cubicBezTo>
                          <a:pt x="68" y="10"/>
                          <a:pt x="68" y="10"/>
                          <a:pt x="68" y="10"/>
                        </a:cubicBezTo>
                        <a:cubicBezTo>
                          <a:pt x="65" y="9"/>
                          <a:pt x="65" y="9"/>
                          <a:pt x="65" y="9"/>
                        </a:cubicBezTo>
                        <a:cubicBezTo>
                          <a:pt x="63" y="8"/>
                          <a:pt x="62" y="8"/>
                          <a:pt x="60" y="7"/>
                        </a:cubicBezTo>
                        <a:cubicBezTo>
                          <a:pt x="46" y="2"/>
                          <a:pt x="30" y="2"/>
                          <a:pt x="19" y="3"/>
                        </a:cubicBezTo>
                        <a:cubicBezTo>
                          <a:pt x="17" y="3"/>
                          <a:pt x="14" y="4"/>
                          <a:pt x="12" y="4"/>
                        </a:cubicBezTo>
                        <a:cubicBezTo>
                          <a:pt x="11" y="4"/>
                          <a:pt x="10" y="5"/>
                          <a:pt x="9" y="5"/>
                        </a:cubicBezTo>
                        <a:cubicBezTo>
                          <a:pt x="8" y="5"/>
                          <a:pt x="7" y="5"/>
                          <a:pt x="6" y="6"/>
                        </a:cubicBezTo>
                        <a:cubicBezTo>
                          <a:pt x="4" y="6"/>
                          <a:pt x="3" y="6"/>
                          <a:pt x="2" y="6"/>
                        </a:cubicBezTo>
                        <a:cubicBezTo>
                          <a:pt x="2" y="7"/>
                          <a:pt x="1" y="7"/>
                          <a:pt x="1" y="7"/>
                        </a:cubicBezTo>
                        <a:cubicBezTo>
                          <a:pt x="1" y="7"/>
                          <a:pt x="0" y="7"/>
                          <a:pt x="0" y="6"/>
                        </a:cubicBezTo>
                        <a:cubicBezTo>
                          <a:pt x="0" y="6"/>
                          <a:pt x="0" y="5"/>
                          <a:pt x="1" y="5"/>
                        </a:cubicBezTo>
                        <a:cubicBezTo>
                          <a:pt x="1" y="5"/>
                          <a:pt x="1" y="5"/>
                          <a:pt x="2" y="5"/>
                        </a:cubicBezTo>
                        <a:cubicBezTo>
                          <a:pt x="3" y="4"/>
                          <a:pt x="4" y="4"/>
                          <a:pt x="6" y="4"/>
                        </a:cubicBezTo>
                        <a:cubicBezTo>
                          <a:pt x="6" y="3"/>
                          <a:pt x="7" y="3"/>
                          <a:pt x="8" y="3"/>
                        </a:cubicBezTo>
                        <a:cubicBezTo>
                          <a:pt x="9" y="3"/>
                          <a:pt x="10" y="2"/>
                          <a:pt x="11" y="2"/>
                        </a:cubicBezTo>
                        <a:cubicBezTo>
                          <a:pt x="14" y="2"/>
                          <a:pt x="16" y="1"/>
                          <a:pt x="19" y="1"/>
                        </a:cubicBezTo>
                        <a:cubicBezTo>
                          <a:pt x="30" y="0"/>
                          <a:pt x="46" y="0"/>
                          <a:pt x="60" y="5"/>
                        </a:cubicBezTo>
                        <a:cubicBezTo>
                          <a:pt x="62" y="6"/>
                          <a:pt x="64" y="7"/>
                          <a:pt x="66" y="7"/>
                        </a:cubicBezTo>
                        <a:cubicBezTo>
                          <a:pt x="68" y="8"/>
                          <a:pt x="68" y="8"/>
                          <a:pt x="68" y="8"/>
                        </a:cubicBezTo>
                        <a:cubicBezTo>
                          <a:pt x="71" y="9"/>
                          <a:pt x="71" y="9"/>
                          <a:pt x="71" y="9"/>
                        </a:cubicBezTo>
                        <a:cubicBezTo>
                          <a:pt x="73" y="10"/>
                          <a:pt x="74" y="11"/>
                          <a:pt x="76" y="12"/>
                        </a:cubicBezTo>
                        <a:cubicBezTo>
                          <a:pt x="78" y="13"/>
                          <a:pt x="79" y="14"/>
                          <a:pt x="81" y="15"/>
                        </a:cubicBezTo>
                        <a:cubicBezTo>
                          <a:pt x="82" y="16"/>
                          <a:pt x="84" y="16"/>
                          <a:pt x="85" y="17"/>
                        </a:cubicBezTo>
                        <a:cubicBezTo>
                          <a:pt x="86" y="18"/>
                          <a:pt x="88" y="19"/>
                          <a:pt x="89" y="20"/>
                        </a:cubicBezTo>
                        <a:cubicBezTo>
                          <a:pt x="90" y="21"/>
                          <a:pt x="92" y="22"/>
                          <a:pt x="93" y="23"/>
                        </a:cubicBezTo>
                        <a:cubicBezTo>
                          <a:pt x="94" y="24"/>
                          <a:pt x="95" y="25"/>
                          <a:pt x="96" y="26"/>
                        </a:cubicBezTo>
                        <a:cubicBezTo>
                          <a:pt x="97" y="27"/>
                          <a:pt x="98" y="28"/>
                          <a:pt x="99" y="29"/>
                        </a:cubicBezTo>
                        <a:cubicBezTo>
                          <a:pt x="100" y="30"/>
                          <a:pt x="101" y="31"/>
                          <a:pt x="102" y="32"/>
                        </a:cubicBezTo>
                        <a:cubicBezTo>
                          <a:pt x="103" y="33"/>
                          <a:pt x="105" y="35"/>
                          <a:pt x="106" y="36"/>
                        </a:cubicBezTo>
                        <a:cubicBezTo>
                          <a:pt x="108" y="39"/>
                          <a:pt x="109" y="40"/>
                          <a:pt x="109" y="40"/>
                        </a:cubicBezTo>
                        <a:cubicBezTo>
                          <a:pt x="109" y="41"/>
                          <a:pt x="109" y="41"/>
                          <a:pt x="109" y="42"/>
                        </a:cubicBezTo>
                        <a:cubicBezTo>
                          <a:pt x="108" y="42"/>
                          <a:pt x="108" y="42"/>
                          <a:pt x="107" y="4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63" name="Freeform 262">
                    <a:extLst>
                      <a:ext uri="{FF2B5EF4-FFF2-40B4-BE49-F238E27FC236}">
                        <a16:creationId xmlns:a16="http://schemas.microsoft.com/office/drawing/2014/main" id="{E3FE808E-2096-44EC-BF3A-2E9A8C82B2E0}"/>
                      </a:ext>
                    </a:extLst>
                  </p:cNvPr>
                  <p:cNvSpPr>
                    <a:spLocks/>
                  </p:cNvSpPr>
                  <p:nvPr/>
                </p:nvSpPr>
                <p:spPr bwMode="auto">
                  <a:xfrm>
                    <a:off x="4062413" y="4437063"/>
                    <a:ext cx="106363" cy="77788"/>
                  </a:xfrm>
                  <a:custGeom>
                    <a:avLst/>
                    <a:gdLst>
                      <a:gd name="T0" fmla="*/ 15 w 15"/>
                      <a:gd name="T1" fmla="*/ 5 h 11"/>
                      <a:gd name="T2" fmla="*/ 12 w 15"/>
                      <a:gd name="T3" fmla="*/ 5 h 11"/>
                      <a:gd name="T4" fmla="*/ 7 w 15"/>
                      <a:gd name="T5" fmla="*/ 3 h 11"/>
                      <a:gd name="T6" fmla="*/ 5 w 15"/>
                      <a:gd name="T7" fmla="*/ 2 h 11"/>
                      <a:gd name="T8" fmla="*/ 2 w 15"/>
                      <a:gd name="T9" fmla="*/ 1 h 11"/>
                      <a:gd name="T10" fmla="*/ 0 w 15"/>
                      <a:gd name="T11" fmla="*/ 0 h 11"/>
                      <a:gd name="T12" fmla="*/ 2 w 15"/>
                      <a:gd name="T13" fmla="*/ 5 h 11"/>
                      <a:gd name="T14" fmla="*/ 3 w 15"/>
                      <a:gd name="T15" fmla="*/ 7 h 11"/>
                      <a:gd name="T16" fmla="*/ 4 w 15"/>
                      <a:gd name="T17" fmla="*/ 9 h 11"/>
                      <a:gd name="T18" fmla="*/ 5 w 15"/>
                      <a:gd name="T19" fmla="*/ 11 h 11"/>
                      <a:gd name="T20" fmla="*/ 10 w 15"/>
                      <a:gd name="T21" fmla="*/ 8 h 11"/>
                      <a:gd name="T22" fmla="*/ 13 w 15"/>
                      <a:gd name="T23" fmla="*/ 6 h 11"/>
                      <a:gd name="T24" fmla="*/ 15 w 15"/>
                      <a:gd name="T2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1">
                        <a:moveTo>
                          <a:pt x="15" y="5"/>
                        </a:moveTo>
                        <a:cubicBezTo>
                          <a:pt x="15" y="5"/>
                          <a:pt x="14" y="5"/>
                          <a:pt x="12" y="5"/>
                        </a:cubicBezTo>
                        <a:cubicBezTo>
                          <a:pt x="11" y="4"/>
                          <a:pt x="9" y="3"/>
                          <a:pt x="7" y="3"/>
                        </a:cubicBezTo>
                        <a:cubicBezTo>
                          <a:pt x="6" y="2"/>
                          <a:pt x="5" y="2"/>
                          <a:pt x="5" y="2"/>
                        </a:cubicBezTo>
                        <a:cubicBezTo>
                          <a:pt x="4" y="1"/>
                          <a:pt x="3" y="1"/>
                          <a:pt x="2" y="1"/>
                        </a:cubicBezTo>
                        <a:cubicBezTo>
                          <a:pt x="1" y="1"/>
                          <a:pt x="0" y="0"/>
                          <a:pt x="0" y="0"/>
                        </a:cubicBezTo>
                        <a:cubicBezTo>
                          <a:pt x="0" y="0"/>
                          <a:pt x="1" y="3"/>
                          <a:pt x="2" y="5"/>
                        </a:cubicBezTo>
                        <a:cubicBezTo>
                          <a:pt x="3" y="6"/>
                          <a:pt x="3" y="7"/>
                          <a:pt x="3" y="7"/>
                        </a:cubicBezTo>
                        <a:cubicBezTo>
                          <a:pt x="4" y="8"/>
                          <a:pt x="4" y="9"/>
                          <a:pt x="4" y="9"/>
                        </a:cubicBezTo>
                        <a:cubicBezTo>
                          <a:pt x="4" y="10"/>
                          <a:pt x="5" y="11"/>
                          <a:pt x="5" y="11"/>
                        </a:cubicBezTo>
                        <a:cubicBezTo>
                          <a:pt x="5" y="11"/>
                          <a:pt x="7" y="9"/>
                          <a:pt x="10" y="8"/>
                        </a:cubicBezTo>
                        <a:cubicBezTo>
                          <a:pt x="11" y="7"/>
                          <a:pt x="12" y="7"/>
                          <a:pt x="13" y="6"/>
                        </a:cubicBezTo>
                        <a:cubicBezTo>
                          <a:pt x="14" y="6"/>
                          <a:pt x="15" y="5"/>
                          <a:pt x="15" y="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64" name="Freeform 263">
                    <a:extLst>
                      <a:ext uri="{FF2B5EF4-FFF2-40B4-BE49-F238E27FC236}">
                        <a16:creationId xmlns:a16="http://schemas.microsoft.com/office/drawing/2014/main" id="{62DD38DF-D0E8-4B07-A08D-0FDFFE4206A1}"/>
                      </a:ext>
                    </a:extLst>
                  </p:cNvPr>
                  <p:cNvSpPr>
                    <a:spLocks/>
                  </p:cNvSpPr>
                  <p:nvPr/>
                </p:nvSpPr>
                <p:spPr bwMode="auto">
                  <a:xfrm>
                    <a:off x="3943350" y="4367213"/>
                    <a:ext cx="161925" cy="41275"/>
                  </a:xfrm>
                  <a:custGeom>
                    <a:avLst/>
                    <a:gdLst>
                      <a:gd name="T0" fmla="*/ 21 w 23"/>
                      <a:gd name="T1" fmla="*/ 6 h 6"/>
                      <a:gd name="T2" fmla="*/ 18 w 23"/>
                      <a:gd name="T3" fmla="*/ 5 h 6"/>
                      <a:gd name="T4" fmla="*/ 11 w 23"/>
                      <a:gd name="T5" fmla="*/ 4 h 6"/>
                      <a:gd name="T6" fmla="*/ 4 w 23"/>
                      <a:gd name="T7" fmla="*/ 3 h 6"/>
                      <a:gd name="T8" fmla="*/ 2 w 23"/>
                      <a:gd name="T9" fmla="*/ 2 h 6"/>
                      <a:gd name="T10" fmla="*/ 1 w 23"/>
                      <a:gd name="T11" fmla="*/ 2 h 6"/>
                      <a:gd name="T12" fmla="*/ 0 w 23"/>
                      <a:gd name="T13" fmla="*/ 1 h 6"/>
                      <a:gd name="T14" fmla="*/ 1 w 23"/>
                      <a:gd name="T15" fmla="*/ 0 h 6"/>
                      <a:gd name="T16" fmla="*/ 2 w 23"/>
                      <a:gd name="T17" fmla="*/ 0 h 6"/>
                      <a:gd name="T18" fmla="*/ 5 w 23"/>
                      <a:gd name="T19" fmla="*/ 1 h 6"/>
                      <a:gd name="T20" fmla="*/ 12 w 23"/>
                      <a:gd name="T21" fmla="*/ 2 h 6"/>
                      <a:gd name="T22" fmla="*/ 18 w 23"/>
                      <a:gd name="T23" fmla="*/ 3 h 6"/>
                      <a:gd name="T24" fmla="*/ 22 w 23"/>
                      <a:gd name="T25" fmla="*/ 4 h 6"/>
                      <a:gd name="T26" fmla="*/ 22 w 23"/>
                      <a:gd name="T27" fmla="*/ 5 h 6"/>
                      <a:gd name="T28" fmla="*/ 21 w 23"/>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6">
                        <a:moveTo>
                          <a:pt x="21" y="6"/>
                        </a:moveTo>
                        <a:cubicBezTo>
                          <a:pt x="21" y="6"/>
                          <a:pt x="20" y="6"/>
                          <a:pt x="18" y="5"/>
                        </a:cubicBezTo>
                        <a:cubicBezTo>
                          <a:pt x="16" y="5"/>
                          <a:pt x="14" y="4"/>
                          <a:pt x="11" y="4"/>
                        </a:cubicBezTo>
                        <a:cubicBezTo>
                          <a:pt x="9" y="3"/>
                          <a:pt x="6" y="3"/>
                          <a:pt x="4" y="3"/>
                        </a:cubicBezTo>
                        <a:cubicBezTo>
                          <a:pt x="3" y="2"/>
                          <a:pt x="3" y="2"/>
                          <a:pt x="2" y="2"/>
                        </a:cubicBezTo>
                        <a:cubicBezTo>
                          <a:pt x="1" y="2"/>
                          <a:pt x="1" y="2"/>
                          <a:pt x="1" y="2"/>
                        </a:cubicBezTo>
                        <a:cubicBezTo>
                          <a:pt x="1" y="2"/>
                          <a:pt x="0" y="2"/>
                          <a:pt x="0" y="1"/>
                        </a:cubicBezTo>
                        <a:cubicBezTo>
                          <a:pt x="0" y="1"/>
                          <a:pt x="1" y="0"/>
                          <a:pt x="1" y="0"/>
                        </a:cubicBezTo>
                        <a:cubicBezTo>
                          <a:pt x="1" y="0"/>
                          <a:pt x="2" y="0"/>
                          <a:pt x="2" y="0"/>
                        </a:cubicBezTo>
                        <a:cubicBezTo>
                          <a:pt x="3" y="1"/>
                          <a:pt x="4" y="0"/>
                          <a:pt x="5" y="1"/>
                        </a:cubicBezTo>
                        <a:cubicBezTo>
                          <a:pt x="6" y="1"/>
                          <a:pt x="9" y="1"/>
                          <a:pt x="12" y="2"/>
                        </a:cubicBezTo>
                        <a:cubicBezTo>
                          <a:pt x="14" y="2"/>
                          <a:pt x="17" y="3"/>
                          <a:pt x="18" y="3"/>
                        </a:cubicBezTo>
                        <a:cubicBezTo>
                          <a:pt x="20" y="4"/>
                          <a:pt x="22" y="4"/>
                          <a:pt x="22" y="4"/>
                        </a:cubicBezTo>
                        <a:cubicBezTo>
                          <a:pt x="22" y="4"/>
                          <a:pt x="23" y="5"/>
                          <a:pt x="22" y="5"/>
                        </a:cubicBezTo>
                        <a:cubicBezTo>
                          <a:pt x="22" y="6"/>
                          <a:pt x="22" y="6"/>
                          <a:pt x="21"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65" name="Freeform 264">
                    <a:extLst>
                      <a:ext uri="{FF2B5EF4-FFF2-40B4-BE49-F238E27FC236}">
                        <a16:creationId xmlns:a16="http://schemas.microsoft.com/office/drawing/2014/main" id="{4F03F201-8816-4D8D-BB1C-A7A2AE41E6F4}"/>
                      </a:ext>
                    </a:extLst>
                  </p:cNvPr>
                  <p:cNvSpPr>
                    <a:spLocks/>
                  </p:cNvSpPr>
                  <p:nvPr/>
                </p:nvSpPr>
                <p:spPr bwMode="auto">
                  <a:xfrm>
                    <a:off x="4133850" y="4408488"/>
                    <a:ext cx="63500" cy="36513"/>
                  </a:xfrm>
                  <a:custGeom>
                    <a:avLst/>
                    <a:gdLst>
                      <a:gd name="T0" fmla="*/ 7 w 9"/>
                      <a:gd name="T1" fmla="*/ 4 h 5"/>
                      <a:gd name="T2" fmla="*/ 6 w 9"/>
                      <a:gd name="T3" fmla="*/ 4 h 5"/>
                      <a:gd name="T4" fmla="*/ 4 w 9"/>
                      <a:gd name="T5" fmla="*/ 3 h 5"/>
                      <a:gd name="T6" fmla="*/ 1 w 9"/>
                      <a:gd name="T7" fmla="*/ 2 h 5"/>
                      <a:gd name="T8" fmla="*/ 0 w 9"/>
                      <a:gd name="T9" fmla="*/ 1 h 5"/>
                      <a:gd name="T10" fmla="*/ 2 w 9"/>
                      <a:gd name="T11" fmla="*/ 0 h 5"/>
                      <a:gd name="T12" fmla="*/ 5 w 9"/>
                      <a:gd name="T13" fmla="*/ 1 h 5"/>
                      <a:gd name="T14" fmla="*/ 7 w 9"/>
                      <a:gd name="T15" fmla="*/ 2 h 5"/>
                      <a:gd name="T16" fmla="*/ 8 w 9"/>
                      <a:gd name="T17" fmla="*/ 3 h 5"/>
                      <a:gd name="T18" fmla="*/ 8 w 9"/>
                      <a:gd name="T19" fmla="*/ 4 h 5"/>
                      <a:gd name="T20" fmla="*/ 7 w 9"/>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7" y="4"/>
                        </a:moveTo>
                        <a:cubicBezTo>
                          <a:pt x="7" y="4"/>
                          <a:pt x="7" y="4"/>
                          <a:pt x="6" y="4"/>
                        </a:cubicBezTo>
                        <a:cubicBezTo>
                          <a:pt x="5" y="4"/>
                          <a:pt x="5" y="4"/>
                          <a:pt x="4" y="3"/>
                        </a:cubicBezTo>
                        <a:cubicBezTo>
                          <a:pt x="2" y="3"/>
                          <a:pt x="1" y="2"/>
                          <a:pt x="1" y="2"/>
                        </a:cubicBezTo>
                        <a:cubicBezTo>
                          <a:pt x="0" y="2"/>
                          <a:pt x="0" y="1"/>
                          <a:pt x="0" y="1"/>
                        </a:cubicBezTo>
                        <a:cubicBezTo>
                          <a:pt x="0" y="0"/>
                          <a:pt x="1" y="0"/>
                          <a:pt x="2" y="0"/>
                        </a:cubicBezTo>
                        <a:cubicBezTo>
                          <a:pt x="2" y="0"/>
                          <a:pt x="3" y="1"/>
                          <a:pt x="5" y="1"/>
                        </a:cubicBezTo>
                        <a:cubicBezTo>
                          <a:pt x="5" y="2"/>
                          <a:pt x="6" y="2"/>
                          <a:pt x="7" y="2"/>
                        </a:cubicBezTo>
                        <a:cubicBezTo>
                          <a:pt x="7" y="2"/>
                          <a:pt x="8" y="3"/>
                          <a:pt x="8" y="3"/>
                        </a:cubicBezTo>
                        <a:cubicBezTo>
                          <a:pt x="8" y="3"/>
                          <a:pt x="9" y="4"/>
                          <a:pt x="8" y="4"/>
                        </a:cubicBezTo>
                        <a:cubicBezTo>
                          <a:pt x="8" y="5"/>
                          <a:pt x="7" y="5"/>
                          <a:pt x="7"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66" name="Freeform 265">
                    <a:extLst>
                      <a:ext uri="{FF2B5EF4-FFF2-40B4-BE49-F238E27FC236}">
                        <a16:creationId xmlns:a16="http://schemas.microsoft.com/office/drawing/2014/main" id="{D55A032F-F406-489C-BD64-037056FBE805}"/>
                      </a:ext>
                    </a:extLst>
                  </p:cNvPr>
                  <p:cNvSpPr>
                    <a:spLocks/>
                  </p:cNvSpPr>
                  <p:nvPr/>
                </p:nvSpPr>
                <p:spPr bwMode="auto">
                  <a:xfrm>
                    <a:off x="4445000" y="4699000"/>
                    <a:ext cx="139700" cy="820738"/>
                  </a:xfrm>
                  <a:custGeom>
                    <a:avLst/>
                    <a:gdLst>
                      <a:gd name="T0" fmla="*/ 1 w 20"/>
                      <a:gd name="T1" fmla="*/ 114 h 116"/>
                      <a:gd name="T2" fmla="*/ 1 w 20"/>
                      <a:gd name="T3" fmla="*/ 113 h 116"/>
                      <a:gd name="T4" fmla="*/ 3 w 20"/>
                      <a:gd name="T5" fmla="*/ 110 h 116"/>
                      <a:gd name="T6" fmla="*/ 6 w 20"/>
                      <a:gd name="T7" fmla="*/ 104 h 116"/>
                      <a:gd name="T8" fmla="*/ 10 w 20"/>
                      <a:gd name="T9" fmla="*/ 98 h 116"/>
                      <a:gd name="T10" fmla="*/ 16 w 20"/>
                      <a:gd name="T11" fmla="*/ 80 h 116"/>
                      <a:gd name="T12" fmla="*/ 17 w 20"/>
                      <a:gd name="T13" fmla="*/ 77 h 116"/>
                      <a:gd name="T14" fmla="*/ 17 w 20"/>
                      <a:gd name="T15" fmla="*/ 74 h 116"/>
                      <a:gd name="T16" fmla="*/ 18 w 20"/>
                      <a:gd name="T17" fmla="*/ 69 h 116"/>
                      <a:gd name="T18" fmla="*/ 18 w 20"/>
                      <a:gd name="T19" fmla="*/ 66 h 116"/>
                      <a:gd name="T20" fmla="*/ 18 w 20"/>
                      <a:gd name="T21" fmla="*/ 64 h 116"/>
                      <a:gd name="T22" fmla="*/ 18 w 20"/>
                      <a:gd name="T23" fmla="*/ 58 h 116"/>
                      <a:gd name="T24" fmla="*/ 18 w 20"/>
                      <a:gd name="T25" fmla="*/ 52 h 116"/>
                      <a:gd name="T26" fmla="*/ 18 w 20"/>
                      <a:gd name="T27" fmla="*/ 50 h 116"/>
                      <a:gd name="T28" fmla="*/ 18 w 20"/>
                      <a:gd name="T29" fmla="*/ 47 h 116"/>
                      <a:gd name="T30" fmla="*/ 17 w 20"/>
                      <a:gd name="T31" fmla="*/ 41 h 116"/>
                      <a:gd name="T32" fmla="*/ 17 w 20"/>
                      <a:gd name="T33" fmla="*/ 39 h 116"/>
                      <a:gd name="T34" fmla="*/ 16 w 20"/>
                      <a:gd name="T35" fmla="*/ 36 h 116"/>
                      <a:gd name="T36" fmla="*/ 10 w 20"/>
                      <a:gd name="T37" fmla="*/ 18 h 116"/>
                      <a:gd name="T38" fmla="*/ 6 w 20"/>
                      <a:gd name="T39" fmla="*/ 11 h 116"/>
                      <a:gd name="T40" fmla="*/ 3 w 20"/>
                      <a:gd name="T41" fmla="*/ 6 h 116"/>
                      <a:gd name="T42" fmla="*/ 1 w 20"/>
                      <a:gd name="T43" fmla="*/ 3 h 116"/>
                      <a:gd name="T44" fmla="*/ 1 w 20"/>
                      <a:gd name="T45" fmla="*/ 2 h 116"/>
                      <a:gd name="T46" fmla="*/ 1 w 20"/>
                      <a:gd name="T47" fmla="*/ 1 h 116"/>
                      <a:gd name="T48" fmla="*/ 2 w 20"/>
                      <a:gd name="T49" fmla="*/ 1 h 116"/>
                      <a:gd name="T50" fmla="*/ 3 w 20"/>
                      <a:gd name="T51" fmla="*/ 2 h 116"/>
                      <a:gd name="T52" fmla="*/ 5 w 20"/>
                      <a:gd name="T53" fmla="*/ 5 h 116"/>
                      <a:gd name="T54" fmla="*/ 8 w 20"/>
                      <a:gd name="T55" fmla="*/ 10 h 116"/>
                      <a:gd name="T56" fmla="*/ 12 w 20"/>
                      <a:gd name="T57" fmla="*/ 17 h 116"/>
                      <a:gd name="T58" fmla="*/ 18 w 20"/>
                      <a:gd name="T59" fmla="*/ 36 h 116"/>
                      <a:gd name="T60" fmla="*/ 18 w 20"/>
                      <a:gd name="T61" fmla="*/ 38 h 116"/>
                      <a:gd name="T62" fmla="*/ 19 w 20"/>
                      <a:gd name="T63" fmla="*/ 41 h 116"/>
                      <a:gd name="T64" fmla="*/ 20 w 20"/>
                      <a:gd name="T65" fmla="*/ 47 h 116"/>
                      <a:gd name="T66" fmla="*/ 20 w 20"/>
                      <a:gd name="T67" fmla="*/ 49 h 116"/>
                      <a:gd name="T68" fmla="*/ 20 w 20"/>
                      <a:gd name="T69" fmla="*/ 52 h 116"/>
                      <a:gd name="T70" fmla="*/ 20 w 20"/>
                      <a:gd name="T71" fmla="*/ 58 h 116"/>
                      <a:gd name="T72" fmla="*/ 20 w 20"/>
                      <a:gd name="T73" fmla="*/ 64 h 116"/>
                      <a:gd name="T74" fmla="*/ 20 w 20"/>
                      <a:gd name="T75" fmla="*/ 66 h 116"/>
                      <a:gd name="T76" fmla="*/ 20 w 20"/>
                      <a:gd name="T77" fmla="*/ 69 h 116"/>
                      <a:gd name="T78" fmla="*/ 19 w 20"/>
                      <a:gd name="T79" fmla="*/ 75 h 116"/>
                      <a:gd name="T80" fmla="*/ 18 w 20"/>
                      <a:gd name="T81" fmla="*/ 77 h 116"/>
                      <a:gd name="T82" fmla="*/ 18 w 20"/>
                      <a:gd name="T83" fmla="*/ 80 h 116"/>
                      <a:gd name="T84" fmla="*/ 12 w 20"/>
                      <a:gd name="T85" fmla="*/ 98 h 116"/>
                      <a:gd name="T86" fmla="*/ 8 w 20"/>
                      <a:gd name="T87" fmla="*/ 105 h 116"/>
                      <a:gd name="T88" fmla="*/ 5 w 20"/>
                      <a:gd name="T89" fmla="*/ 111 h 116"/>
                      <a:gd name="T90" fmla="*/ 3 w 20"/>
                      <a:gd name="T91" fmla="*/ 114 h 116"/>
                      <a:gd name="T92" fmla="*/ 2 w 20"/>
                      <a:gd name="T93" fmla="*/ 115 h 116"/>
                      <a:gd name="T94" fmla="*/ 1 w 20"/>
                      <a:gd name="T95" fmla="*/ 115 h 116"/>
                      <a:gd name="T96" fmla="*/ 1 w 20"/>
                      <a:gd name="T97" fmla="*/ 1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116">
                        <a:moveTo>
                          <a:pt x="1" y="114"/>
                        </a:moveTo>
                        <a:cubicBezTo>
                          <a:pt x="1" y="114"/>
                          <a:pt x="1" y="113"/>
                          <a:pt x="1" y="113"/>
                        </a:cubicBezTo>
                        <a:cubicBezTo>
                          <a:pt x="2" y="112"/>
                          <a:pt x="3" y="111"/>
                          <a:pt x="3" y="110"/>
                        </a:cubicBezTo>
                        <a:cubicBezTo>
                          <a:pt x="4" y="108"/>
                          <a:pt x="5" y="106"/>
                          <a:pt x="6" y="104"/>
                        </a:cubicBezTo>
                        <a:cubicBezTo>
                          <a:pt x="8" y="103"/>
                          <a:pt x="9" y="100"/>
                          <a:pt x="10" y="98"/>
                        </a:cubicBezTo>
                        <a:cubicBezTo>
                          <a:pt x="12" y="93"/>
                          <a:pt x="14" y="86"/>
                          <a:pt x="16" y="80"/>
                        </a:cubicBezTo>
                        <a:cubicBezTo>
                          <a:pt x="16" y="79"/>
                          <a:pt x="16" y="78"/>
                          <a:pt x="17" y="77"/>
                        </a:cubicBezTo>
                        <a:cubicBezTo>
                          <a:pt x="17" y="76"/>
                          <a:pt x="17" y="75"/>
                          <a:pt x="17" y="74"/>
                        </a:cubicBezTo>
                        <a:cubicBezTo>
                          <a:pt x="17" y="73"/>
                          <a:pt x="18" y="71"/>
                          <a:pt x="18" y="69"/>
                        </a:cubicBezTo>
                        <a:cubicBezTo>
                          <a:pt x="18" y="68"/>
                          <a:pt x="18" y="67"/>
                          <a:pt x="18" y="66"/>
                        </a:cubicBezTo>
                        <a:cubicBezTo>
                          <a:pt x="18" y="64"/>
                          <a:pt x="18" y="64"/>
                          <a:pt x="18" y="64"/>
                        </a:cubicBezTo>
                        <a:cubicBezTo>
                          <a:pt x="18" y="62"/>
                          <a:pt x="18" y="60"/>
                          <a:pt x="18" y="58"/>
                        </a:cubicBezTo>
                        <a:cubicBezTo>
                          <a:pt x="18" y="56"/>
                          <a:pt x="18" y="54"/>
                          <a:pt x="18" y="52"/>
                        </a:cubicBezTo>
                        <a:cubicBezTo>
                          <a:pt x="18" y="50"/>
                          <a:pt x="18" y="50"/>
                          <a:pt x="18" y="50"/>
                        </a:cubicBezTo>
                        <a:cubicBezTo>
                          <a:pt x="18" y="49"/>
                          <a:pt x="18" y="48"/>
                          <a:pt x="18" y="47"/>
                        </a:cubicBezTo>
                        <a:cubicBezTo>
                          <a:pt x="18" y="45"/>
                          <a:pt x="17" y="43"/>
                          <a:pt x="17" y="41"/>
                        </a:cubicBezTo>
                        <a:cubicBezTo>
                          <a:pt x="17" y="41"/>
                          <a:pt x="17" y="40"/>
                          <a:pt x="17" y="39"/>
                        </a:cubicBezTo>
                        <a:cubicBezTo>
                          <a:pt x="16" y="38"/>
                          <a:pt x="16" y="37"/>
                          <a:pt x="16" y="36"/>
                        </a:cubicBezTo>
                        <a:cubicBezTo>
                          <a:pt x="14" y="29"/>
                          <a:pt x="12" y="23"/>
                          <a:pt x="10" y="18"/>
                        </a:cubicBezTo>
                        <a:cubicBezTo>
                          <a:pt x="9" y="16"/>
                          <a:pt x="8" y="13"/>
                          <a:pt x="6" y="11"/>
                        </a:cubicBezTo>
                        <a:cubicBezTo>
                          <a:pt x="5" y="9"/>
                          <a:pt x="4" y="8"/>
                          <a:pt x="3" y="6"/>
                        </a:cubicBezTo>
                        <a:cubicBezTo>
                          <a:pt x="3" y="5"/>
                          <a:pt x="2" y="4"/>
                          <a:pt x="1" y="3"/>
                        </a:cubicBezTo>
                        <a:cubicBezTo>
                          <a:pt x="1" y="2"/>
                          <a:pt x="1" y="2"/>
                          <a:pt x="1" y="2"/>
                        </a:cubicBezTo>
                        <a:cubicBezTo>
                          <a:pt x="0" y="2"/>
                          <a:pt x="0" y="1"/>
                          <a:pt x="1" y="1"/>
                        </a:cubicBezTo>
                        <a:cubicBezTo>
                          <a:pt x="1" y="0"/>
                          <a:pt x="2" y="0"/>
                          <a:pt x="2" y="1"/>
                        </a:cubicBezTo>
                        <a:cubicBezTo>
                          <a:pt x="2" y="1"/>
                          <a:pt x="2" y="1"/>
                          <a:pt x="3" y="2"/>
                        </a:cubicBezTo>
                        <a:cubicBezTo>
                          <a:pt x="4" y="3"/>
                          <a:pt x="4" y="4"/>
                          <a:pt x="5" y="5"/>
                        </a:cubicBezTo>
                        <a:cubicBezTo>
                          <a:pt x="6" y="7"/>
                          <a:pt x="7" y="8"/>
                          <a:pt x="8" y="10"/>
                        </a:cubicBezTo>
                        <a:cubicBezTo>
                          <a:pt x="9" y="12"/>
                          <a:pt x="10" y="15"/>
                          <a:pt x="12" y="17"/>
                        </a:cubicBezTo>
                        <a:cubicBezTo>
                          <a:pt x="14" y="23"/>
                          <a:pt x="16" y="29"/>
                          <a:pt x="18" y="36"/>
                        </a:cubicBezTo>
                        <a:cubicBezTo>
                          <a:pt x="18" y="37"/>
                          <a:pt x="18" y="38"/>
                          <a:pt x="18" y="38"/>
                        </a:cubicBezTo>
                        <a:cubicBezTo>
                          <a:pt x="19" y="39"/>
                          <a:pt x="19" y="40"/>
                          <a:pt x="19" y="41"/>
                        </a:cubicBezTo>
                        <a:cubicBezTo>
                          <a:pt x="19" y="43"/>
                          <a:pt x="19" y="45"/>
                          <a:pt x="20" y="47"/>
                        </a:cubicBezTo>
                        <a:cubicBezTo>
                          <a:pt x="20" y="48"/>
                          <a:pt x="20" y="48"/>
                          <a:pt x="20" y="49"/>
                        </a:cubicBezTo>
                        <a:cubicBezTo>
                          <a:pt x="20" y="52"/>
                          <a:pt x="20" y="52"/>
                          <a:pt x="20" y="52"/>
                        </a:cubicBezTo>
                        <a:cubicBezTo>
                          <a:pt x="20" y="54"/>
                          <a:pt x="20" y="56"/>
                          <a:pt x="20" y="58"/>
                        </a:cubicBezTo>
                        <a:cubicBezTo>
                          <a:pt x="20" y="60"/>
                          <a:pt x="20" y="62"/>
                          <a:pt x="20" y="64"/>
                        </a:cubicBezTo>
                        <a:cubicBezTo>
                          <a:pt x="20" y="66"/>
                          <a:pt x="20" y="66"/>
                          <a:pt x="20" y="66"/>
                        </a:cubicBezTo>
                        <a:cubicBezTo>
                          <a:pt x="20" y="67"/>
                          <a:pt x="20" y="68"/>
                          <a:pt x="20" y="69"/>
                        </a:cubicBezTo>
                        <a:cubicBezTo>
                          <a:pt x="19" y="71"/>
                          <a:pt x="19" y="73"/>
                          <a:pt x="19" y="75"/>
                        </a:cubicBezTo>
                        <a:cubicBezTo>
                          <a:pt x="19" y="76"/>
                          <a:pt x="19" y="77"/>
                          <a:pt x="18" y="77"/>
                        </a:cubicBezTo>
                        <a:cubicBezTo>
                          <a:pt x="18" y="78"/>
                          <a:pt x="18" y="79"/>
                          <a:pt x="18" y="80"/>
                        </a:cubicBezTo>
                        <a:cubicBezTo>
                          <a:pt x="16" y="87"/>
                          <a:pt x="14" y="93"/>
                          <a:pt x="12" y="98"/>
                        </a:cubicBezTo>
                        <a:cubicBezTo>
                          <a:pt x="10" y="101"/>
                          <a:pt x="9" y="103"/>
                          <a:pt x="8" y="105"/>
                        </a:cubicBezTo>
                        <a:cubicBezTo>
                          <a:pt x="7" y="107"/>
                          <a:pt x="6" y="109"/>
                          <a:pt x="5" y="111"/>
                        </a:cubicBezTo>
                        <a:cubicBezTo>
                          <a:pt x="4" y="112"/>
                          <a:pt x="4" y="113"/>
                          <a:pt x="3" y="114"/>
                        </a:cubicBezTo>
                        <a:cubicBezTo>
                          <a:pt x="2" y="115"/>
                          <a:pt x="2" y="115"/>
                          <a:pt x="2" y="115"/>
                        </a:cubicBezTo>
                        <a:cubicBezTo>
                          <a:pt x="2" y="115"/>
                          <a:pt x="1" y="116"/>
                          <a:pt x="1" y="115"/>
                        </a:cubicBezTo>
                        <a:cubicBezTo>
                          <a:pt x="0" y="115"/>
                          <a:pt x="0" y="114"/>
                          <a:pt x="1" y="11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67" name="Freeform 266">
                    <a:extLst>
                      <a:ext uri="{FF2B5EF4-FFF2-40B4-BE49-F238E27FC236}">
                        <a16:creationId xmlns:a16="http://schemas.microsoft.com/office/drawing/2014/main" id="{582FF573-A646-4725-B899-BB6AA7CDDDA4}"/>
                      </a:ext>
                    </a:extLst>
                  </p:cNvPr>
                  <p:cNvSpPr>
                    <a:spLocks/>
                  </p:cNvSpPr>
                  <p:nvPr/>
                </p:nvSpPr>
                <p:spPr bwMode="auto">
                  <a:xfrm>
                    <a:off x="4521200" y="5060950"/>
                    <a:ext cx="57150" cy="112713"/>
                  </a:xfrm>
                  <a:custGeom>
                    <a:avLst/>
                    <a:gdLst>
                      <a:gd name="T0" fmla="*/ 8 w 8"/>
                      <a:gd name="T1" fmla="*/ 16 h 16"/>
                      <a:gd name="T2" fmla="*/ 8 w 8"/>
                      <a:gd name="T3" fmla="*/ 8 h 16"/>
                      <a:gd name="T4" fmla="*/ 8 w 8"/>
                      <a:gd name="T5" fmla="*/ 5 h 16"/>
                      <a:gd name="T6" fmla="*/ 8 w 8"/>
                      <a:gd name="T7" fmla="*/ 3 h 16"/>
                      <a:gd name="T8" fmla="*/ 8 w 8"/>
                      <a:gd name="T9" fmla="*/ 0 h 16"/>
                      <a:gd name="T10" fmla="*/ 4 w 8"/>
                      <a:gd name="T11" fmla="*/ 4 h 16"/>
                      <a:gd name="T12" fmla="*/ 1 w 8"/>
                      <a:gd name="T13" fmla="*/ 7 h 16"/>
                      <a:gd name="T14" fmla="*/ 0 w 8"/>
                      <a:gd name="T15" fmla="*/ 8 h 16"/>
                      <a:gd name="T16" fmla="*/ 4 w 8"/>
                      <a:gd name="T17" fmla="*/ 12 h 16"/>
                      <a:gd name="T18" fmla="*/ 8 w 8"/>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6">
                        <a:moveTo>
                          <a:pt x="8" y="16"/>
                        </a:moveTo>
                        <a:cubicBezTo>
                          <a:pt x="8" y="16"/>
                          <a:pt x="8" y="12"/>
                          <a:pt x="8" y="8"/>
                        </a:cubicBezTo>
                        <a:cubicBezTo>
                          <a:pt x="8" y="7"/>
                          <a:pt x="8" y="6"/>
                          <a:pt x="8" y="5"/>
                        </a:cubicBezTo>
                        <a:cubicBezTo>
                          <a:pt x="8" y="4"/>
                          <a:pt x="8" y="4"/>
                          <a:pt x="8" y="3"/>
                        </a:cubicBezTo>
                        <a:cubicBezTo>
                          <a:pt x="8" y="1"/>
                          <a:pt x="8" y="0"/>
                          <a:pt x="8" y="0"/>
                        </a:cubicBezTo>
                        <a:cubicBezTo>
                          <a:pt x="8" y="0"/>
                          <a:pt x="6" y="2"/>
                          <a:pt x="4" y="4"/>
                        </a:cubicBezTo>
                        <a:cubicBezTo>
                          <a:pt x="3" y="5"/>
                          <a:pt x="2" y="6"/>
                          <a:pt x="1" y="7"/>
                        </a:cubicBezTo>
                        <a:cubicBezTo>
                          <a:pt x="1" y="8"/>
                          <a:pt x="0" y="8"/>
                          <a:pt x="0" y="8"/>
                        </a:cubicBezTo>
                        <a:cubicBezTo>
                          <a:pt x="0" y="8"/>
                          <a:pt x="2" y="10"/>
                          <a:pt x="4" y="12"/>
                        </a:cubicBezTo>
                        <a:cubicBezTo>
                          <a:pt x="6" y="14"/>
                          <a:pt x="8" y="16"/>
                          <a:pt x="8" y="1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68" name="Freeform 267">
                    <a:extLst>
                      <a:ext uri="{FF2B5EF4-FFF2-40B4-BE49-F238E27FC236}">
                        <a16:creationId xmlns:a16="http://schemas.microsoft.com/office/drawing/2014/main" id="{928D3119-A0D1-4E14-A637-F30B4D4A207D}"/>
                      </a:ext>
                    </a:extLst>
                  </p:cNvPr>
                  <p:cNvSpPr>
                    <a:spLocks/>
                  </p:cNvSpPr>
                  <p:nvPr/>
                </p:nvSpPr>
                <p:spPr bwMode="auto">
                  <a:xfrm>
                    <a:off x="4598988" y="4932363"/>
                    <a:ext cx="36513" cy="157163"/>
                  </a:xfrm>
                  <a:custGeom>
                    <a:avLst/>
                    <a:gdLst>
                      <a:gd name="T0" fmla="*/ 3 w 5"/>
                      <a:gd name="T1" fmla="*/ 21 h 22"/>
                      <a:gd name="T2" fmla="*/ 3 w 5"/>
                      <a:gd name="T3" fmla="*/ 18 h 22"/>
                      <a:gd name="T4" fmla="*/ 2 w 5"/>
                      <a:gd name="T5" fmla="*/ 15 h 22"/>
                      <a:gd name="T6" fmla="*/ 2 w 5"/>
                      <a:gd name="T7" fmla="*/ 11 h 22"/>
                      <a:gd name="T8" fmla="*/ 1 w 5"/>
                      <a:gd name="T9" fmla="*/ 4 h 22"/>
                      <a:gd name="T10" fmla="*/ 0 w 5"/>
                      <a:gd name="T11" fmla="*/ 1 h 22"/>
                      <a:gd name="T12" fmla="*/ 1 w 5"/>
                      <a:gd name="T13" fmla="*/ 0 h 22"/>
                      <a:gd name="T14" fmla="*/ 2 w 5"/>
                      <a:gd name="T15" fmla="*/ 1 h 22"/>
                      <a:gd name="T16" fmla="*/ 3 w 5"/>
                      <a:gd name="T17" fmla="*/ 4 h 22"/>
                      <a:gd name="T18" fmla="*/ 4 w 5"/>
                      <a:gd name="T19" fmla="*/ 11 h 22"/>
                      <a:gd name="T20" fmla="*/ 4 w 5"/>
                      <a:gd name="T21" fmla="*/ 15 h 22"/>
                      <a:gd name="T22" fmla="*/ 5 w 5"/>
                      <a:gd name="T23" fmla="*/ 18 h 22"/>
                      <a:gd name="T24" fmla="*/ 5 w 5"/>
                      <a:gd name="T25" fmla="*/ 21 h 22"/>
                      <a:gd name="T26" fmla="*/ 4 w 5"/>
                      <a:gd name="T27" fmla="*/ 22 h 22"/>
                      <a:gd name="T28" fmla="*/ 3 w 5"/>
                      <a:gd name="T2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2">
                        <a:moveTo>
                          <a:pt x="3" y="21"/>
                        </a:moveTo>
                        <a:cubicBezTo>
                          <a:pt x="3" y="21"/>
                          <a:pt x="3" y="20"/>
                          <a:pt x="3" y="18"/>
                        </a:cubicBezTo>
                        <a:cubicBezTo>
                          <a:pt x="3" y="17"/>
                          <a:pt x="2" y="16"/>
                          <a:pt x="2" y="15"/>
                        </a:cubicBezTo>
                        <a:cubicBezTo>
                          <a:pt x="2" y="14"/>
                          <a:pt x="2" y="12"/>
                          <a:pt x="2" y="11"/>
                        </a:cubicBezTo>
                        <a:cubicBezTo>
                          <a:pt x="1" y="9"/>
                          <a:pt x="1" y="6"/>
                          <a:pt x="1" y="4"/>
                        </a:cubicBezTo>
                        <a:cubicBezTo>
                          <a:pt x="0" y="2"/>
                          <a:pt x="0" y="1"/>
                          <a:pt x="0" y="1"/>
                        </a:cubicBezTo>
                        <a:cubicBezTo>
                          <a:pt x="0" y="0"/>
                          <a:pt x="0" y="0"/>
                          <a:pt x="1" y="0"/>
                        </a:cubicBezTo>
                        <a:cubicBezTo>
                          <a:pt x="1" y="0"/>
                          <a:pt x="2" y="0"/>
                          <a:pt x="2" y="1"/>
                        </a:cubicBezTo>
                        <a:cubicBezTo>
                          <a:pt x="2" y="1"/>
                          <a:pt x="2" y="2"/>
                          <a:pt x="3" y="4"/>
                        </a:cubicBezTo>
                        <a:cubicBezTo>
                          <a:pt x="3" y="6"/>
                          <a:pt x="3" y="8"/>
                          <a:pt x="4" y="11"/>
                        </a:cubicBezTo>
                        <a:cubicBezTo>
                          <a:pt x="4" y="12"/>
                          <a:pt x="4" y="13"/>
                          <a:pt x="4" y="15"/>
                        </a:cubicBezTo>
                        <a:cubicBezTo>
                          <a:pt x="4" y="16"/>
                          <a:pt x="4" y="17"/>
                          <a:pt x="5" y="18"/>
                        </a:cubicBezTo>
                        <a:cubicBezTo>
                          <a:pt x="5" y="20"/>
                          <a:pt x="5" y="21"/>
                          <a:pt x="5" y="21"/>
                        </a:cubicBezTo>
                        <a:cubicBezTo>
                          <a:pt x="5" y="22"/>
                          <a:pt x="4" y="22"/>
                          <a:pt x="4" y="22"/>
                        </a:cubicBezTo>
                        <a:cubicBezTo>
                          <a:pt x="3" y="22"/>
                          <a:pt x="3" y="22"/>
                          <a:pt x="3" y="2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69" name="Freeform 268">
                    <a:extLst>
                      <a:ext uri="{FF2B5EF4-FFF2-40B4-BE49-F238E27FC236}">
                        <a16:creationId xmlns:a16="http://schemas.microsoft.com/office/drawing/2014/main" id="{5642629E-A83B-46CD-8DAC-6DBA0BB66E7E}"/>
                      </a:ext>
                    </a:extLst>
                  </p:cNvPr>
                  <p:cNvSpPr>
                    <a:spLocks/>
                  </p:cNvSpPr>
                  <p:nvPr/>
                </p:nvSpPr>
                <p:spPr bwMode="auto">
                  <a:xfrm>
                    <a:off x="4613275" y="5124450"/>
                    <a:ext cx="22225" cy="63500"/>
                  </a:xfrm>
                  <a:custGeom>
                    <a:avLst/>
                    <a:gdLst>
                      <a:gd name="T0" fmla="*/ 0 w 3"/>
                      <a:gd name="T1" fmla="*/ 8 h 9"/>
                      <a:gd name="T2" fmla="*/ 1 w 3"/>
                      <a:gd name="T3" fmla="*/ 1 h 9"/>
                      <a:gd name="T4" fmla="*/ 2 w 3"/>
                      <a:gd name="T5" fmla="*/ 0 h 9"/>
                      <a:gd name="T6" fmla="*/ 3 w 3"/>
                      <a:gd name="T7" fmla="*/ 1 h 9"/>
                      <a:gd name="T8" fmla="*/ 2 w 3"/>
                      <a:gd name="T9" fmla="*/ 8 h 9"/>
                      <a:gd name="T10" fmla="*/ 1 w 3"/>
                      <a:gd name="T11" fmla="*/ 9 h 9"/>
                      <a:gd name="T12" fmla="*/ 0 w 3"/>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0" y="8"/>
                        </a:moveTo>
                        <a:cubicBezTo>
                          <a:pt x="1" y="1"/>
                          <a:pt x="1" y="1"/>
                          <a:pt x="1" y="1"/>
                        </a:cubicBezTo>
                        <a:cubicBezTo>
                          <a:pt x="1" y="1"/>
                          <a:pt x="1" y="0"/>
                          <a:pt x="2" y="0"/>
                        </a:cubicBezTo>
                        <a:cubicBezTo>
                          <a:pt x="2" y="0"/>
                          <a:pt x="3" y="1"/>
                          <a:pt x="3" y="1"/>
                        </a:cubicBezTo>
                        <a:cubicBezTo>
                          <a:pt x="2" y="8"/>
                          <a:pt x="2" y="8"/>
                          <a:pt x="2" y="8"/>
                        </a:cubicBezTo>
                        <a:cubicBezTo>
                          <a:pt x="2" y="8"/>
                          <a:pt x="2" y="9"/>
                          <a:pt x="1" y="9"/>
                        </a:cubicBezTo>
                        <a:cubicBezTo>
                          <a:pt x="1" y="9"/>
                          <a:pt x="0" y="8"/>
                          <a:pt x="0" y="8"/>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70" name="Freeform 269">
                    <a:extLst>
                      <a:ext uri="{FF2B5EF4-FFF2-40B4-BE49-F238E27FC236}">
                        <a16:creationId xmlns:a16="http://schemas.microsoft.com/office/drawing/2014/main" id="{A4B3F89D-40F6-4C80-8E9C-36245B55E690}"/>
                      </a:ext>
                    </a:extLst>
                  </p:cNvPr>
                  <p:cNvSpPr>
                    <a:spLocks/>
                  </p:cNvSpPr>
                  <p:nvPr/>
                </p:nvSpPr>
                <p:spPr bwMode="auto">
                  <a:xfrm>
                    <a:off x="3681413" y="5513388"/>
                    <a:ext cx="769938" cy="296863"/>
                  </a:xfrm>
                  <a:custGeom>
                    <a:avLst/>
                    <a:gdLst>
                      <a:gd name="T0" fmla="*/ 1 w 109"/>
                      <a:gd name="T1" fmla="*/ 35 h 42"/>
                      <a:gd name="T2" fmla="*/ 2 w 109"/>
                      <a:gd name="T3" fmla="*/ 35 h 42"/>
                      <a:gd name="T4" fmla="*/ 6 w 109"/>
                      <a:gd name="T5" fmla="*/ 36 h 42"/>
                      <a:gd name="T6" fmla="*/ 9 w 109"/>
                      <a:gd name="T7" fmla="*/ 37 h 42"/>
                      <a:gd name="T8" fmla="*/ 12 w 109"/>
                      <a:gd name="T9" fmla="*/ 38 h 42"/>
                      <a:gd name="T10" fmla="*/ 19 w 109"/>
                      <a:gd name="T11" fmla="*/ 39 h 42"/>
                      <a:gd name="T12" fmla="*/ 60 w 109"/>
                      <a:gd name="T13" fmla="*/ 35 h 42"/>
                      <a:gd name="T14" fmla="*/ 65 w 109"/>
                      <a:gd name="T15" fmla="*/ 33 h 42"/>
                      <a:gd name="T16" fmla="*/ 68 w 109"/>
                      <a:gd name="T17" fmla="*/ 32 h 42"/>
                      <a:gd name="T18" fmla="*/ 70 w 109"/>
                      <a:gd name="T19" fmla="*/ 31 h 42"/>
                      <a:gd name="T20" fmla="*/ 75 w 109"/>
                      <a:gd name="T21" fmla="*/ 28 h 42"/>
                      <a:gd name="T22" fmla="*/ 80 w 109"/>
                      <a:gd name="T23" fmla="*/ 26 h 42"/>
                      <a:gd name="T24" fmla="*/ 84 w 109"/>
                      <a:gd name="T25" fmla="*/ 23 h 42"/>
                      <a:gd name="T26" fmla="*/ 88 w 109"/>
                      <a:gd name="T27" fmla="*/ 20 h 42"/>
                      <a:gd name="T28" fmla="*/ 92 w 109"/>
                      <a:gd name="T29" fmla="*/ 17 h 42"/>
                      <a:gd name="T30" fmla="*/ 95 w 109"/>
                      <a:gd name="T31" fmla="*/ 14 h 42"/>
                      <a:gd name="T32" fmla="*/ 98 w 109"/>
                      <a:gd name="T33" fmla="*/ 12 h 42"/>
                      <a:gd name="T34" fmla="*/ 100 w 109"/>
                      <a:gd name="T35" fmla="*/ 9 h 42"/>
                      <a:gd name="T36" fmla="*/ 104 w 109"/>
                      <a:gd name="T37" fmla="*/ 5 h 42"/>
                      <a:gd name="T38" fmla="*/ 107 w 109"/>
                      <a:gd name="T39" fmla="*/ 0 h 42"/>
                      <a:gd name="T40" fmla="*/ 109 w 109"/>
                      <a:gd name="T41" fmla="*/ 0 h 42"/>
                      <a:gd name="T42" fmla="*/ 109 w 109"/>
                      <a:gd name="T43" fmla="*/ 2 h 42"/>
                      <a:gd name="T44" fmla="*/ 106 w 109"/>
                      <a:gd name="T45" fmla="*/ 6 h 42"/>
                      <a:gd name="T46" fmla="*/ 102 w 109"/>
                      <a:gd name="T47" fmla="*/ 10 h 42"/>
                      <a:gd name="T48" fmla="*/ 99 w 109"/>
                      <a:gd name="T49" fmla="*/ 13 h 42"/>
                      <a:gd name="T50" fmla="*/ 96 w 109"/>
                      <a:gd name="T51" fmla="*/ 16 h 42"/>
                      <a:gd name="T52" fmla="*/ 93 w 109"/>
                      <a:gd name="T53" fmla="*/ 19 h 42"/>
                      <a:gd name="T54" fmla="*/ 89 w 109"/>
                      <a:gd name="T55" fmla="*/ 22 h 42"/>
                      <a:gd name="T56" fmla="*/ 85 w 109"/>
                      <a:gd name="T57" fmla="*/ 25 h 42"/>
                      <a:gd name="T58" fmla="*/ 81 w 109"/>
                      <a:gd name="T59" fmla="*/ 27 h 42"/>
                      <a:gd name="T60" fmla="*/ 76 w 109"/>
                      <a:gd name="T61" fmla="*/ 30 h 42"/>
                      <a:gd name="T62" fmla="*/ 71 w 109"/>
                      <a:gd name="T63" fmla="*/ 32 h 42"/>
                      <a:gd name="T64" fmla="*/ 68 w 109"/>
                      <a:gd name="T65" fmla="*/ 34 h 42"/>
                      <a:gd name="T66" fmla="*/ 66 w 109"/>
                      <a:gd name="T67" fmla="*/ 35 h 42"/>
                      <a:gd name="T68" fmla="*/ 60 w 109"/>
                      <a:gd name="T69" fmla="*/ 37 h 42"/>
                      <a:gd name="T70" fmla="*/ 19 w 109"/>
                      <a:gd name="T71" fmla="*/ 41 h 42"/>
                      <a:gd name="T72" fmla="*/ 11 w 109"/>
                      <a:gd name="T73" fmla="*/ 40 h 42"/>
                      <a:gd name="T74" fmla="*/ 8 w 109"/>
                      <a:gd name="T75" fmla="*/ 39 h 42"/>
                      <a:gd name="T76" fmla="*/ 6 w 109"/>
                      <a:gd name="T77" fmla="*/ 38 h 42"/>
                      <a:gd name="T78" fmla="*/ 2 w 109"/>
                      <a:gd name="T79" fmla="*/ 37 h 42"/>
                      <a:gd name="T80" fmla="*/ 1 w 109"/>
                      <a:gd name="T81" fmla="*/ 37 h 42"/>
                      <a:gd name="T82" fmla="*/ 0 w 109"/>
                      <a:gd name="T83" fmla="*/ 36 h 42"/>
                      <a:gd name="T84" fmla="*/ 1 w 109"/>
                      <a:gd name="T8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 y="35"/>
                        </a:moveTo>
                        <a:cubicBezTo>
                          <a:pt x="1" y="35"/>
                          <a:pt x="2" y="35"/>
                          <a:pt x="2" y="35"/>
                        </a:cubicBezTo>
                        <a:cubicBezTo>
                          <a:pt x="3" y="36"/>
                          <a:pt x="4" y="36"/>
                          <a:pt x="6" y="36"/>
                        </a:cubicBezTo>
                        <a:cubicBezTo>
                          <a:pt x="7" y="37"/>
                          <a:pt x="8" y="37"/>
                          <a:pt x="9" y="37"/>
                        </a:cubicBezTo>
                        <a:cubicBezTo>
                          <a:pt x="10" y="37"/>
                          <a:pt x="11" y="38"/>
                          <a:pt x="12" y="38"/>
                        </a:cubicBezTo>
                        <a:cubicBezTo>
                          <a:pt x="14" y="38"/>
                          <a:pt x="17" y="38"/>
                          <a:pt x="19" y="39"/>
                        </a:cubicBezTo>
                        <a:cubicBezTo>
                          <a:pt x="30" y="40"/>
                          <a:pt x="46" y="40"/>
                          <a:pt x="60" y="35"/>
                        </a:cubicBezTo>
                        <a:cubicBezTo>
                          <a:pt x="62" y="34"/>
                          <a:pt x="63" y="33"/>
                          <a:pt x="65" y="33"/>
                        </a:cubicBezTo>
                        <a:cubicBezTo>
                          <a:pt x="68" y="32"/>
                          <a:pt x="68" y="32"/>
                          <a:pt x="68" y="32"/>
                        </a:cubicBezTo>
                        <a:cubicBezTo>
                          <a:pt x="70" y="31"/>
                          <a:pt x="70" y="31"/>
                          <a:pt x="70" y="31"/>
                        </a:cubicBezTo>
                        <a:cubicBezTo>
                          <a:pt x="72" y="30"/>
                          <a:pt x="73" y="29"/>
                          <a:pt x="75" y="28"/>
                        </a:cubicBezTo>
                        <a:cubicBezTo>
                          <a:pt x="77" y="28"/>
                          <a:pt x="78" y="26"/>
                          <a:pt x="80" y="26"/>
                        </a:cubicBezTo>
                        <a:cubicBezTo>
                          <a:pt x="81" y="25"/>
                          <a:pt x="83" y="24"/>
                          <a:pt x="84" y="23"/>
                        </a:cubicBezTo>
                        <a:cubicBezTo>
                          <a:pt x="85" y="22"/>
                          <a:pt x="87" y="21"/>
                          <a:pt x="88" y="20"/>
                        </a:cubicBezTo>
                        <a:cubicBezTo>
                          <a:pt x="89" y="19"/>
                          <a:pt x="90" y="18"/>
                          <a:pt x="92" y="17"/>
                        </a:cubicBezTo>
                        <a:cubicBezTo>
                          <a:pt x="93" y="16"/>
                          <a:pt x="94" y="15"/>
                          <a:pt x="95" y="14"/>
                        </a:cubicBezTo>
                        <a:cubicBezTo>
                          <a:pt x="96" y="13"/>
                          <a:pt x="97" y="12"/>
                          <a:pt x="98" y="12"/>
                        </a:cubicBezTo>
                        <a:cubicBezTo>
                          <a:pt x="99" y="11"/>
                          <a:pt x="100" y="10"/>
                          <a:pt x="100" y="9"/>
                        </a:cubicBezTo>
                        <a:cubicBezTo>
                          <a:pt x="102" y="7"/>
                          <a:pt x="103" y="6"/>
                          <a:pt x="104" y="5"/>
                        </a:cubicBezTo>
                        <a:cubicBezTo>
                          <a:pt x="106" y="2"/>
                          <a:pt x="107" y="0"/>
                          <a:pt x="107" y="0"/>
                        </a:cubicBezTo>
                        <a:cubicBezTo>
                          <a:pt x="108" y="0"/>
                          <a:pt x="108" y="0"/>
                          <a:pt x="109" y="0"/>
                        </a:cubicBezTo>
                        <a:cubicBezTo>
                          <a:pt x="109" y="1"/>
                          <a:pt x="109" y="1"/>
                          <a:pt x="109" y="2"/>
                        </a:cubicBezTo>
                        <a:cubicBezTo>
                          <a:pt x="109" y="2"/>
                          <a:pt x="108" y="3"/>
                          <a:pt x="106" y="6"/>
                        </a:cubicBezTo>
                        <a:cubicBezTo>
                          <a:pt x="105" y="7"/>
                          <a:pt x="103" y="9"/>
                          <a:pt x="102" y="10"/>
                        </a:cubicBezTo>
                        <a:cubicBezTo>
                          <a:pt x="101" y="11"/>
                          <a:pt x="100" y="12"/>
                          <a:pt x="99" y="13"/>
                        </a:cubicBezTo>
                        <a:cubicBezTo>
                          <a:pt x="98" y="14"/>
                          <a:pt x="97" y="15"/>
                          <a:pt x="96" y="16"/>
                        </a:cubicBezTo>
                        <a:cubicBezTo>
                          <a:pt x="95" y="17"/>
                          <a:pt x="94" y="18"/>
                          <a:pt x="93" y="19"/>
                        </a:cubicBezTo>
                        <a:cubicBezTo>
                          <a:pt x="92" y="20"/>
                          <a:pt x="90" y="21"/>
                          <a:pt x="89" y="22"/>
                        </a:cubicBezTo>
                        <a:cubicBezTo>
                          <a:pt x="88" y="23"/>
                          <a:pt x="86" y="24"/>
                          <a:pt x="85" y="25"/>
                        </a:cubicBezTo>
                        <a:cubicBezTo>
                          <a:pt x="84" y="25"/>
                          <a:pt x="82" y="26"/>
                          <a:pt x="81" y="27"/>
                        </a:cubicBezTo>
                        <a:cubicBezTo>
                          <a:pt x="79" y="28"/>
                          <a:pt x="78" y="29"/>
                          <a:pt x="76" y="30"/>
                        </a:cubicBezTo>
                        <a:cubicBezTo>
                          <a:pt x="74" y="31"/>
                          <a:pt x="73" y="32"/>
                          <a:pt x="71" y="32"/>
                        </a:cubicBezTo>
                        <a:cubicBezTo>
                          <a:pt x="68" y="34"/>
                          <a:pt x="68" y="34"/>
                          <a:pt x="68" y="34"/>
                        </a:cubicBezTo>
                        <a:cubicBezTo>
                          <a:pt x="66" y="35"/>
                          <a:pt x="66" y="35"/>
                          <a:pt x="66" y="35"/>
                        </a:cubicBezTo>
                        <a:cubicBezTo>
                          <a:pt x="64" y="35"/>
                          <a:pt x="62" y="36"/>
                          <a:pt x="60" y="37"/>
                        </a:cubicBezTo>
                        <a:cubicBezTo>
                          <a:pt x="46" y="42"/>
                          <a:pt x="30" y="42"/>
                          <a:pt x="19" y="41"/>
                        </a:cubicBezTo>
                        <a:cubicBezTo>
                          <a:pt x="16" y="40"/>
                          <a:pt x="14" y="40"/>
                          <a:pt x="11" y="40"/>
                        </a:cubicBezTo>
                        <a:cubicBezTo>
                          <a:pt x="10" y="40"/>
                          <a:pt x="9" y="39"/>
                          <a:pt x="8" y="39"/>
                        </a:cubicBezTo>
                        <a:cubicBezTo>
                          <a:pt x="7" y="39"/>
                          <a:pt x="6" y="38"/>
                          <a:pt x="6" y="38"/>
                        </a:cubicBezTo>
                        <a:cubicBezTo>
                          <a:pt x="4" y="38"/>
                          <a:pt x="3" y="38"/>
                          <a:pt x="2" y="37"/>
                        </a:cubicBezTo>
                        <a:cubicBezTo>
                          <a:pt x="1" y="37"/>
                          <a:pt x="1" y="37"/>
                          <a:pt x="1" y="37"/>
                        </a:cubicBezTo>
                        <a:cubicBezTo>
                          <a:pt x="0" y="37"/>
                          <a:pt x="0" y="36"/>
                          <a:pt x="0" y="36"/>
                        </a:cubicBezTo>
                        <a:cubicBezTo>
                          <a:pt x="0" y="35"/>
                          <a:pt x="1" y="35"/>
                          <a:pt x="1" y="3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71" name="Freeform 270">
                    <a:extLst>
                      <a:ext uri="{FF2B5EF4-FFF2-40B4-BE49-F238E27FC236}">
                        <a16:creationId xmlns:a16="http://schemas.microsoft.com/office/drawing/2014/main" id="{5FE28245-80D9-4643-8AC9-89C36B9F81A3}"/>
                      </a:ext>
                    </a:extLst>
                  </p:cNvPr>
                  <p:cNvSpPr>
                    <a:spLocks/>
                  </p:cNvSpPr>
                  <p:nvPr/>
                </p:nvSpPr>
                <p:spPr bwMode="auto">
                  <a:xfrm>
                    <a:off x="4041775" y="5711825"/>
                    <a:ext cx="106363" cy="69850"/>
                  </a:xfrm>
                  <a:custGeom>
                    <a:avLst/>
                    <a:gdLst>
                      <a:gd name="T0" fmla="*/ 0 w 15"/>
                      <a:gd name="T1" fmla="*/ 10 h 10"/>
                      <a:gd name="T2" fmla="*/ 8 w 15"/>
                      <a:gd name="T3" fmla="*/ 8 h 10"/>
                      <a:gd name="T4" fmla="*/ 15 w 15"/>
                      <a:gd name="T5" fmla="*/ 5 h 10"/>
                      <a:gd name="T6" fmla="*/ 10 w 15"/>
                      <a:gd name="T7" fmla="*/ 3 h 10"/>
                      <a:gd name="T8" fmla="*/ 7 w 15"/>
                      <a:gd name="T9" fmla="*/ 1 h 10"/>
                      <a:gd name="T10" fmla="*/ 5 w 15"/>
                      <a:gd name="T11" fmla="*/ 0 h 10"/>
                      <a:gd name="T12" fmla="*/ 3 w 15"/>
                      <a:gd name="T13" fmla="*/ 5 h 10"/>
                      <a:gd name="T14" fmla="*/ 0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0" y="10"/>
                        </a:moveTo>
                        <a:cubicBezTo>
                          <a:pt x="0" y="10"/>
                          <a:pt x="4" y="9"/>
                          <a:pt x="8" y="8"/>
                        </a:cubicBezTo>
                        <a:cubicBezTo>
                          <a:pt x="12" y="7"/>
                          <a:pt x="15" y="5"/>
                          <a:pt x="15" y="5"/>
                        </a:cubicBezTo>
                        <a:cubicBezTo>
                          <a:pt x="15" y="5"/>
                          <a:pt x="13" y="4"/>
                          <a:pt x="10" y="3"/>
                        </a:cubicBezTo>
                        <a:cubicBezTo>
                          <a:pt x="9" y="2"/>
                          <a:pt x="8" y="1"/>
                          <a:pt x="7" y="1"/>
                        </a:cubicBezTo>
                        <a:cubicBezTo>
                          <a:pt x="6" y="0"/>
                          <a:pt x="5" y="0"/>
                          <a:pt x="5" y="0"/>
                        </a:cubicBezTo>
                        <a:cubicBezTo>
                          <a:pt x="5" y="0"/>
                          <a:pt x="4" y="3"/>
                          <a:pt x="3" y="5"/>
                        </a:cubicBezTo>
                        <a:cubicBezTo>
                          <a:pt x="2" y="8"/>
                          <a:pt x="0" y="10"/>
                          <a:pt x="0"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72" name="Freeform 271">
                    <a:extLst>
                      <a:ext uri="{FF2B5EF4-FFF2-40B4-BE49-F238E27FC236}">
                        <a16:creationId xmlns:a16="http://schemas.microsoft.com/office/drawing/2014/main" id="{83124179-000C-474F-948A-FEBF1D00D6DA}"/>
                      </a:ext>
                    </a:extLst>
                  </p:cNvPr>
                  <p:cNvSpPr>
                    <a:spLocks/>
                  </p:cNvSpPr>
                  <p:nvPr/>
                </p:nvSpPr>
                <p:spPr bwMode="auto">
                  <a:xfrm>
                    <a:off x="4133850" y="5726113"/>
                    <a:ext cx="147638" cy="84138"/>
                  </a:xfrm>
                  <a:custGeom>
                    <a:avLst/>
                    <a:gdLst>
                      <a:gd name="T0" fmla="*/ 1 w 21"/>
                      <a:gd name="T1" fmla="*/ 10 h 12"/>
                      <a:gd name="T2" fmla="*/ 4 w 21"/>
                      <a:gd name="T3" fmla="*/ 8 h 12"/>
                      <a:gd name="T4" fmla="*/ 11 w 21"/>
                      <a:gd name="T5" fmla="*/ 6 h 12"/>
                      <a:gd name="T6" fmla="*/ 17 w 21"/>
                      <a:gd name="T7" fmla="*/ 2 h 12"/>
                      <a:gd name="T8" fmla="*/ 20 w 21"/>
                      <a:gd name="T9" fmla="*/ 1 h 12"/>
                      <a:gd name="T10" fmla="*/ 21 w 21"/>
                      <a:gd name="T11" fmla="*/ 1 h 12"/>
                      <a:gd name="T12" fmla="*/ 21 w 21"/>
                      <a:gd name="T13" fmla="*/ 2 h 12"/>
                      <a:gd name="T14" fmla="*/ 18 w 21"/>
                      <a:gd name="T15" fmla="*/ 4 h 12"/>
                      <a:gd name="T16" fmla="*/ 12 w 21"/>
                      <a:gd name="T17" fmla="*/ 7 h 12"/>
                      <a:gd name="T18" fmla="*/ 5 w 21"/>
                      <a:gd name="T19" fmla="*/ 10 h 12"/>
                      <a:gd name="T20" fmla="*/ 2 w 21"/>
                      <a:gd name="T21" fmla="*/ 11 h 12"/>
                      <a:gd name="T22" fmla="*/ 1 w 21"/>
                      <a:gd name="T23" fmla="*/ 11 h 12"/>
                      <a:gd name="T24" fmla="*/ 1 w 21"/>
                      <a:gd name="T2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2">
                        <a:moveTo>
                          <a:pt x="1" y="10"/>
                        </a:moveTo>
                        <a:cubicBezTo>
                          <a:pt x="1" y="10"/>
                          <a:pt x="3" y="9"/>
                          <a:pt x="4" y="8"/>
                        </a:cubicBezTo>
                        <a:cubicBezTo>
                          <a:pt x="6" y="8"/>
                          <a:pt x="8" y="7"/>
                          <a:pt x="11" y="6"/>
                        </a:cubicBezTo>
                        <a:cubicBezTo>
                          <a:pt x="13" y="4"/>
                          <a:pt x="15" y="3"/>
                          <a:pt x="17" y="2"/>
                        </a:cubicBezTo>
                        <a:cubicBezTo>
                          <a:pt x="18" y="1"/>
                          <a:pt x="20" y="1"/>
                          <a:pt x="20" y="1"/>
                        </a:cubicBezTo>
                        <a:cubicBezTo>
                          <a:pt x="20" y="0"/>
                          <a:pt x="21" y="1"/>
                          <a:pt x="21" y="1"/>
                        </a:cubicBezTo>
                        <a:cubicBezTo>
                          <a:pt x="21" y="1"/>
                          <a:pt x="21" y="2"/>
                          <a:pt x="21" y="2"/>
                        </a:cubicBezTo>
                        <a:cubicBezTo>
                          <a:pt x="21" y="2"/>
                          <a:pt x="19" y="3"/>
                          <a:pt x="18" y="4"/>
                        </a:cubicBezTo>
                        <a:cubicBezTo>
                          <a:pt x="16" y="5"/>
                          <a:pt x="14" y="6"/>
                          <a:pt x="12" y="7"/>
                        </a:cubicBezTo>
                        <a:cubicBezTo>
                          <a:pt x="9" y="8"/>
                          <a:pt x="7" y="10"/>
                          <a:pt x="5" y="10"/>
                        </a:cubicBezTo>
                        <a:cubicBezTo>
                          <a:pt x="3" y="11"/>
                          <a:pt x="2" y="11"/>
                          <a:pt x="2" y="11"/>
                        </a:cubicBezTo>
                        <a:cubicBezTo>
                          <a:pt x="1" y="12"/>
                          <a:pt x="1" y="11"/>
                          <a:pt x="1" y="11"/>
                        </a:cubicBezTo>
                        <a:cubicBezTo>
                          <a:pt x="0" y="10"/>
                          <a:pt x="1" y="10"/>
                          <a:pt x="1"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73" name="Freeform 272">
                    <a:extLst>
                      <a:ext uri="{FF2B5EF4-FFF2-40B4-BE49-F238E27FC236}">
                        <a16:creationId xmlns:a16="http://schemas.microsoft.com/office/drawing/2014/main" id="{EB27850B-34ED-4AEA-93FE-E2504D1EDFBA}"/>
                      </a:ext>
                    </a:extLst>
                  </p:cNvPr>
                  <p:cNvSpPr>
                    <a:spLocks/>
                  </p:cNvSpPr>
                  <p:nvPr/>
                </p:nvSpPr>
                <p:spPr bwMode="auto">
                  <a:xfrm>
                    <a:off x="4041775" y="5810250"/>
                    <a:ext cx="63500" cy="22225"/>
                  </a:xfrm>
                  <a:custGeom>
                    <a:avLst/>
                    <a:gdLst>
                      <a:gd name="T0" fmla="*/ 1 w 9"/>
                      <a:gd name="T1" fmla="*/ 1 h 3"/>
                      <a:gd name="T2" fmla="*/ 7 w 9"/>
                      <a:gd name="T3" fmla="*/ 0 h 3"/>
                      <a:gd name="T4" fmla="*/ 9 w 9"/>
                      <a:gd name="T5" fmla="*/ 0 h 3"/>
                      <a:gd name="T6" fmla="*/ 8 w 9"/>
                      <a:gd name="T7" fmla="*/ 2 h 3"/>
                      <a:gd name="T8" fmla="*/ 2 w 9"/>
                      <a:gd name="T9" fmla="*/ 3 h 3"/>
                      <a:gd name="T10" fmla="*/ 0 w 9"/>
                      <a:gd name="T11" fmla="*/ 3 h 3"/>
                      <a:gd name="T12" fmla="*/ 1 w 9"/>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1" y="1"/>
                        </a:moveTo>
                        <a:cubicBezTo>
                          <a:pt x="7" y="0"/>
                          <a:pt x="7" y="0"/>
                          <a:pt x="7" y="0"/>
                        </a:cubicBezTo>
                        <a:cubicBezTo>
                          <a:pt x="8" y="0"/>
                          <a:pt x="9" y="0"/>
                          <a:pt x="9" y="0"/>
                        </a:cubicBezTo>
                        <a:cubicBezTo>
                          <a:pt x="9" y="1"/>
                          <a:pt x="9" y="2"/>
                          <a:pt x="8" y="2"/>
                        </a:cubicBezTo>
                        <a:cubicBezTo>
                          <a:pt x="2" y="3"/>
                          <a:pt x="2" y="3"/>
                          <a:pt x="2" y="3"/>
                        </a:cubicBezTo>
                        <a:cubicBezTo>
                          <a:pt x="1" y="3"/>
                          <a:pt x="1" y="3"/>
                          <a:pt x="0" y="3"/>
                        </a:cubicBezTo>
                        <a:cubicBezTo>
                          <a:pt x="0" y="2"/>
                          <a:pt x="1" y="2"/>
                          <a:pt x="1"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74" name="Freeform 273">
                    <a:extLst>
                      <a:ext uri="{FF2B5EF4-FFF2-40B4-BE49-F238E27FC236}">
                        <a16:creationId xmlns:a16="http://schemas.microsoft.com/office/drawing/2014/main" id="{A03A3F59-550A-412B-AF99-8EFB7A57C151}"/>
                      </a:ext>
                    </a:extLst>
                  </p:cNvPr>
                  <p:cNvSpPr>
                    <a:spLocks/>
                  </p:cNvSpPr>
                  <p:nvPr/>
                </p:nvSpPr>
                <p:spPr bwMode="auto">
                  <a:xfrm>
                    <a:off x="3195638" y="5110163"/>
                    <a:ext cx="485775" cy="658813"/>
                  </a:xfrm>
                  <a:custGeom>
                    <a:avLst/>
                    <a:gdLst>
                      <a:gd name="T0" fmla="*/ 2 w 69"/>
                      <a:gd name="T1" fmla="*/ 1 h 93"/>
                      <a:gd name="T2" fmla="*/ 3 w 69"/>
                      <a:gd name="T3" fmla="*/ 6 h 93"/>
                      <a:gd name="T4" fmla="*/ 4 w 69"/>
                      <a:gd name="T5" fmla="*/ 19 h 93"/>
                      <a:gd name="T6" fmla="*/ 7 w 69"/>
                      <a:gd name="T7" fmla="*/ 28 h 93"/>
                      <a:gd name="T8" fmla="*/ 10 w 69"/>
                      <a:gd name="T9" fmla="*/ 38 h 93"/>
                      <a:gd name="T10" fmla="*/ 12 w 69"/>
                      <a:gd name="T11" fmla="*/ 42 h 93"/>
                      <a:gd name="T12" fmla="*/ 15 w 69"/>
                      <a:gd name="T13" fmla="*/ 47 h 93"/>
                      <a:gd name="T14" fmla="*/ 21 w 69"/>
                      <a:gd name="T15" fmla="*/ 57 h 93"/>
                      <a:gd name="T16" fmla="*/ 24 w 69"/>
                      <a:gd name="T17" fmla="*/ 61 h 93"/>
                      <a:gd name="T18" fmla="*/ 28 w 69"/>
                      <a:gd name="T19" fmla="*/ 65 h 93"/>
                      <a:gd name="T20" fmla="*/ 36 w 69"/>
                      <a:gd name="T21" fmla="*/ 73 h 93"/>
                      <a:gd name="T22" fmla="*/ 38 w 69"/>
                      <a:gd name="T23" fmla="*/ 74 h 93"/>
                      <a:gd name="T24" fmla="*/ 40 w 69"/>
                      <a:gd name="T25" fmla="*/ 76 h 93"/>
                      <a:gd name="T26" fmla="*/ 44 w 69"/>
                      <a:gd name="T27" fmla="*/ 79 h 93"/>
                      <a:gd name="T28" fmla="*/ 47 w 69"/>
                      <a:gd name="T29" fmla="*/ 81 h 93"/>
                      <a:gd name="T30" fmla="*/ 51 w 69"/>
                      <a:gd name="T31" fmla="*/ 84 h 93"/>
                      <a:gd name="T32" fmla="*/ 53 w 69"/>
                      <a:gd name="T33" fmla="*/ 85 h 93"/>
                      <a:gd name="T34" fmla="*/ 55 w 69"/>
                      <a:gd name="T35" fmla="*/ 86 h 93"/>
                      <a:gd name="T36" fmla="*/ 58 w 69"/>
                      <a:gd name="T37" fmla="*/ 87 h 93"/>
                      <a:gd name="T38" fmla="*/ 63 w 69"/>
                      <a:gd name="T39" fmla="*/ 90 h 93"/>
                      <a:gd name="T40" fmla="*/ 68 w 69"/>
                      <a:gd name="T41" fmla="*/ 91 h 93"/>
                      <a:gd name="T42" fmla="*/ 69 w 69"/>
                      <a:gd name="T43" fmla="*/ 93 h 93"/>
                      <a:gd name="T44" fmla="*/ 68 w 69"/>
                      <a:gd name="T45" fmla="*/ 93 h 93"/>
                      <a:gd name="T46" fmla="*/ 63 w 69"/>
                      <a:gd name="T47" fmla="*/ 91 h 93"/>
                      <a:gd name="T48" fmla="*/ 57 w 69"/>
                      <a:gd name="T49" fmla="*/ 89 h 93"/>
                      <a:gd name="T50" fmla="*/ 54 w 69"/>
                      <a:gd name="T51" fmla="*/ 87 h 93"/>
                      <a:gd name="T52" fmla="*/ 52 w 69"/>
                      <a:gd name="T53" fmla="*/ 87 h 93"/>
                      <a:gd name="T54" fmla="*/ 50 w 69"/>
                      <a:gd name="T55" fmla="*/ 85 h 93"/>
                      <a:gd name="T56" fmla="*/ 46 w 69"/>
                      <a:gd name="T57" fmla="*/ 83 h 93"/>
                      <a:gd name="T58" fmla="*/ 42 w 69"/>
                      <a:gd name="T59" fmla="*/ 81 h 93"/>
                      <a:gd name="T60" fmla="*/ 38 w 69"/>
                      <a:gd name="T61" fmla="*/ 78 h 93"/>
                      <a:gd name="T62" fmla="*/ 36 w 69"/>
                      <a:gd name="T63" fmla="*/ 76 h 93"/>
                      <a:gd name="T64" fmla="*/ 34 w 69"/>
                      <a:gd name="T65" fmla="*/ 74 h 93"/>
                      <a:gd name="T66" fmla="*/ 27 w 69"/>
                      <a:gd name="T67" fmla="*/ 67 h 93"/>
                      <a:gd name="T68" fmla="*/ 23 w 69"/>
                      <a:gd name="T69" fmla="*/ 62 h 93"/>
                      <a:gd name="T70" fmla="*/ 19 w 69"/>
                      <a:gd name="T71" fmla="*/ 58 h 93"/>
                      <a:gd name="T72" fmla="*/ 13 w 69"/>
                      <a:gd name="T73" fmla="*/ 48 h 93"/>
                      <a:gd name="T74" fmla="*/ 11 w 69"/>
                      <a:gd name="T75" fmla="*/ 43 h 93"/>
                      <a:gd name="T76" fmla="*/ 8 w 69"/>
                      <a:gd name="T77" fmla="*/ 38 h 93"/>
                      <a:gd name="T78" fmla="*/ 5 w 69"/>
                      <a:gd name="T79" fmla="*/ 29 h 93"/>
                      <a:gd name="T80" fmla="*/ 2 w 69"/>
                      <a:gd name="T81" fmla="*/ 20 h 93"/>
                      <a:gd name="T82" fmla="*/ 1 w 69"/>
                      <a:gd name="T83" fmla="*/ 6 h 93"/>
                      <a:gd name="T84" fmla="*/ 1 w 69"/>
                      <a:gd name="T85" fmla="*/ 1 h 93"/>
                      <a:gd name="T86" fmla="*/ 1 w 69"/>
                      <a:gd name="T87" fmla="*/ 0 h 93"/>
                      <a:gd name="T88" fmla="*/ 2 w 69"/>
                      <a:gd name="T89"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3">
                        <a:moveTo>
                          <a:pt x="2" y="1"/>
                        </a:moveTo>
                        <a:cubicBezTo>
                          <a:pt x="2" y="1"/>
                          <a:pt x="3" y="3"/>
                          <a:pt x="3" y="6"/>
                        </a:cubicBezTo>
                        <a:cubicBezTo>
                          <a:pt x="3" y="9"/>
                          <a:pt x="4" y="14"/>
                          <a:pt x="4" y="19"/>
                        </a:cubicBezTo>
                        <a:cubicBezTo>
                          <a:pt x="5" y="22"/>
                          <a:pt x="6" y="25"/>
                          <a:pt x="7" y="28"/>
                        </a:cubicBezTo>
                        <a:cubicBezTo>
                          <a:pt x="8" y="31"/>
                          <a:pt x="9" y="34"/>
                          <a:pt x="10" y="38"/>
                        </a:cubicBezTo>
                        <a:cubicBezTo>
                          <a:pt x="11" y="39"/>
                          <a:pt x="12" y="41"/>
                          <a:pt x="12" y="42"/>
                        </a:cubicBezTo>
                        <a:cubicBezTo>
                          <a:pt x="13" y="44"/>
                          <a:pt x="14" y="46"/>
                          <a:pt x="15" y="47"/>
                        </a:cubicBezTo>
                        <a:cubicBezTo>
                          <a:pt x="17" y="50"/>
                          <a:pt x="19" y="54"/>
                          <a:pt x="21" y="57"/>
                        </a:cubicBezTo>
                        <a:cubicBezTo>
                          <a:pt x="22" y="58"/>
                          <a:pt x="23" y="60"/>
                          <a:pt x="24" y="61"/>
                        </a:cubicBezTo>
                        <a:cubicBezTo>
                          <a:pt x="25" y="62"/>
                          <a:pt x="27" y="64"/>
                          <a:pt x="28" y="65"/>
                        </a:cubicBezTo>
                        <a:cubicBezTo>
                          <a:pt x="30" y="68"/>
                          <a:pt x="33" y="70"/>
                          <a:pt x="36" y="73"/>
                        </a:cubicBezTo>
                        <a:cubicBezTo>
                          <a:pt x="36" y="73"/>
                          <a:pt x="37" y="74"/>
                          <a:pt x="38" y="74"/>
                        </a:cubicBezTo>
                        <a:cubicBezTo>
                          <a:pt x="38" y="75"/>
                          <a:pt x="39" y="75"/>
                          <a:pt x="40" y="76"/>
                        </a:cubicBezTo>
                        <a:cubicBezTo>
                          <a:pt x="41" y="77"/>
                          <a:pt x="42" y="78"/>
                          <a:pt x="44" y="79"/>
                        </a:cubicBezTo>
                        <a:cubicBezTo>
                          <a:pt x="45" y="80"/>
                          <a:pt x="46" y="81"/>
                          <a:pt x="47" y="81"/>
                        </a:cubicBezTo>
                        <a:cubicBezTo>
                          <a:pt x="49" y="82"/>
                          <a:pt x="50" y="83"/>
                          <a:pt x="51" y="84"/>
                        </a:cubicBezTo>
                        <a:cubicBezTo>
                          <a:pt x="52" y="84"/>
                          <a:pt x="52" y="84"/>
                          <a:pt x="53" y="85"/>
                        </a:cubicBezTo>
                        <a:cubicBezTo>
                          <a:pt x="54" y="85"/>
                          <a:pt x="54" y="85"/>
                          <a:pt x="55" y="86"/>
                        </a:cubicBezTo>
                        <a:cubicBezTo>
                          <a:pt x="56" y="86"/>
                          <a:pt x="57" y="87"/>
                          <a:pt x="58" y="87"/>
                        </a:cubicBezTo>
                        <a:cubicBezTo>
                          <a:pt x="60" y="88"/>
                          <a:pt x="62" y="89"/>
                          <a:pt x="63" y="90"/>
                        </a:cubicBezTo>
                        <a:cubicBezTo>
                          <a:pt x="66" y="91"/>
                          <a:pt x="68" y="91"/>
                          <a:pt x="68" y="91"/>
                        </a:cubicBezTo>
                        <a:cubicBezTo>
                          <a:pt x="69" y="92"/>
                          <a:pt x="69" y="92"/>
                          <a:pt x="69" y="93"/>
                        </a:cubicBezTo>
                        <a:cubicBezTo>
                          <a:pt x="69" y="93"/>
                          <a:pt x="68" y="93"/>
                          <a:pt x="68" y="93"/>
                        </a:cubicBezTo>
                        <a:cubicBezTo>
                          <a:pt x="68" y="93"/>
                          <a:pt x="66" y="93"/>
                          <a:pt x="63" y="91"/>
                        </a:cubicBezTo>
                        <a:cubicBezTo>
                          <a:pt x="61" y="91"/>
                          <a:pt x="59" y="90"/>
                          <a:pt x="57" y="89"/>
                        </a:cubicBezTo>
                        <a:cubicBezTo>
                          <a:pt x="56" y="89"/>
                          <a:pt x="55" y="88"/>
                          <a:pt x="54" y="87"/>
                        </a:cubicBezTo>
                        <a:cubicBezTo>
                          <a:pt x="53" y="87"/>
                          <a:pt x="53" y="87"/>
                          <a:pt x="52" y="87"/>
                        </a:cubicBezTo>
                        <a:cubicBezTo>
                          <a:pt x="51" y="86"/>
                          <a:pt x="51" y="86"/>
                          <a:pt x="50" y="85"/>
                        </a:cubicBezTo>
                        <a:cubicBezTo>
                          <a:pt x="49" y="85"/>
                          <a:pt x="48" y="84"/>
                          <a:pt x="46" y="83"/>
                        </a:cubicBezTo>
                        <a:cubicBezTo>
                          <a:pt x="45" y="82"/>
                          <a:pt x="44" y="82"/>
                          <a:pt x="42" y="81"/>
                        </a:cubicBezTo>
                        <a:cubicBezTo>
                          <a:pt x="41" y="80"/>
                          <a:pt x="40" y="79"/>
                          <a:pt x="38" y="78"/>
                        </a:cubicBezTo>
                        <a:cubicBezTo>
                          <a:pt x="38" y="77"/>
                          <a:pt x="37" y="76"/>
                          <a:pt x="36" y="76"/>
                        </a:cubicBezTo>
                        <a:cubicBezTo>
                          <a:pt x="36" y="75"/>
                          <a:pt x="35" y="75"/>
                          <a:pt x="34" y="74"/>
                        </a:cubicBezTo>
                        <a:cubicBezTo>
                          <a:pt x="32" y="72"/>
                          <a:pt x="29" y="69"/>
                          <a:pt x="27" y="67"/>
                        </a:cubicBezTo>
                        <a:cubicBezTo>
                          <a:pt x="25" y="65"/>
                          <a:pt x="24" y="64"/>
                          <a:pt x="23" y="62"/>
                        </a:cubicBezTo>
                        <a:cubicBezTo>
                          <a:pt x="22" y="61"/>
                          <a:pt x="20" y="59"/>
                          <a:pt x="19" y="58"/>
                        </a:cubicBezTo>
                        <a:cubicBezTo>
                          <a:pt x="17" y="55"/>
                          <a:pt x="15" y="51"/>
                          <a:pt x="13" y="48"/>
                        </a:cubicBezTo>
                        <a:cubicBezTo>
                          <a:pt x="12" y="47"/>
                          <a:pt x="11" y="45"/>
                          <a:pt x="11" y="43"/>
                        </a:cubicBezTo>
                        <a:cubicBezTo>
                          <a:pt x="10" y="42"/>
                          <a:pt x="9" y="40"/>
                          <a:pt x="8" y="38"/>
                        </a:cubicBezTo>
                        <a:cubicBezTo>
                          <a:pt x="7" y="35"/>
                          <a:pt x="6" y="32"/>
                          <a:pt x="5" y="29"/>
                        </a:cubicBezTo>
                        <a:cubicBezTo>
                          <a:pt x="4" y="26"/>
                          <a:pt x="3" y="23"/>
                          <a:pt x="2" y="20"/>
                        </a:cubicBezTo>
                        <a:cubicBezTo>
                          <a:pt x="2" y="14"/>
                          <a:pt x="1" y="10"/>
                          <a:pt x="1" y="6"/>
                        </a:cubicBezTo>
                        <a:cubicBezTo>
                          <a:pt x="1" y="3"/>
                          <a:pt x="1" y="1"/>
                          <a:pt x="1" y="1"/>
                        </a:cubicBezTo>
                        <a:cubicBezTo>
                          <a:pt x="0" y="0"/>
                          <a:pt x="1" y="0"/>
                          <a:pt x="1" y="0"/>
                        </a:cubicBezTo>
                        <a:cubicBezTo>
                          <a:pt x="2" y="0"/>
                          <a:pt x="2" y="0"/>
                          <a:pt x="2"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75" name="Freeform 274">
                    <a:extLst>
                      <a:ext uri="{FF2B5EF4-FFF2-40B4-BE49-F238E27FC236}">
                        <a16:creationId xmlns:a16="http://schemas.microsoft.com/office/drawing/2014/main" id="{F52E2827-32C1-4498-953C-E385D19957A0}"/>
                      </a:ext>
                    </a:extLst>
                  </p:cNvPr>
                  <p:cNvSpPr>
                    <a:spLocks/>
                  </p:cNvSpPr>
                  <p:nvPr/>
                </p:nvSpPr>
                <p:spPr bwMode="auto">
                  <a:xfrm>
                    <a:off x="3300413" y="5456238"/>
                    <a:ext cx="77788" cy="92075"/>
                  </a:xfrm>
                  <a:custGeom>
                    <a:avLst/>
                    <a:gdLst>
                      <a:gd name="T0" fmla="*/ 0 w 11"/>
                      <a:gd name="T1" fmla="*/ 0 h 13"/>
                      <a:gd name="T2" fmla="*/ 1 w 11"/>
                      <a:gd name="T3" fmla="*/ 3 h 13"/>
                      <a:gd name="T4" fmla="*/ 4 w 11"/>
                      <a:gd name="T5" fmla="*/ 7 h 13"/>
                      <a:gd name="T6" fmla="*/ 8 w 11"/>
                      <a:gd name="T7" fmla="*/ 11 h 13"/>
                      <a:gd name="T8" fmla="*/ 9 w 11"/>
                      <a:gd name="T9" fmla="*/ 13 h 13"/>
                      <a:gd name="T10" fmla="*/ 9 w 11"/>
                      <a:gd name="T11" fmla="*/ 13 h 13"/>
                      <a:gd name="T12" fmla="*/ 9 w 11"/>
                      <a:gd name="T13" fmla="*/ 12 h 13"/>
                      <a:gd name="T14" fmla="*/ 10 w 11"/>
                      <a:gd name="T15" fmla="*/ 8 h 13"/>
                      <a:gd name="T16" fmla="*/ 11 w 11"/>
                      <a:gd name="T17" fmla="*/ 2 h 13"/>
                      <a:gd name="T18" fmla="*/ 9 w 11"/>
                      <a:gd name="T19" fmla="*/ 2 h 13"/>
                      <a:gd name="T20" fmla="*/ 6 w 11"/>
                      <a:gd name="T21" fmla="*/ 2 h 13"/>
                      <a:gd name="T22" fmla="*/ 0 w 11"/>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0" y="0"/>
                        </a:moveTo>
                        <a:cubicBezTo>
                          <a:pt x="0" y="0"/>
                          <a:pt x="1" y="1"/>
                          <a:pt x="1" y="3"/>
                        </a:cubicBezTo>
                        <a:cubicBezTo>
                          <a:pt x="2" y="4"/>
                          <a:pt x="3" y="6"/>
                          <a:pt x="4" y="7"/>
                        </a:cubicBezTo>
                        <a:cubicBezTo>
                          <a:pt x="6" y="9"/>
                          <a:pt x="7" y="10"/>
                          <a:pt x="8" y="11"/>
                        </a:cubicBezTo>
                        <a:cubicBezTo>
                          <a:pt x="8" y="12"/>
                          <a:pt x="8" y="13"/>
                          <a:pt x="9" y="13"/>
                        </a:cubicBezTo>
                        <a:cubicBezTo>
                          <a:pt x="9" y="13"/>
                          <a:pt x="9" y="13"/>
                          <a:pt x="9" y="13"/>
                        </a:cubicBezTo>
                        <a:cubicBezTo>
                          <a:pt x="9" y="13"/>
                          <a:pt x="9" y="13"/>
                          <a:pt x="9" y="12"/>
                        </a:cubicBezTo>
                        <a:cubicBezTo>
                          <a:pt x="10" y="11"/>
                          <a:pt x="10" y="9"/>
                          <a:pt x="10" y="8"/>
                        </a:cubicBezTo>
                        <a:cubicBezTo>
                          <a:pt x="11" y="5"/>
                          <a:pt x="11" y="2"/>
                          <a:pt x="11" y="2"/>
                        </a:cubicBezTo>
                        <a:cubicBezTo>
                          <a:pt x="11" y="2"/>
                          <a:pt x="11" y="2"/>
                          <a:pt x="9" y="2"/>
                        </a:cubicBezTo>
                        <a:cubicBezTo>
                          <a:pt x="8" y="2"/>
                          <a:pt x="7" y="2"/>
                          <a:pt x="6" y="2"/>
                        </a:cubicBezTo>
                        <a:cubicBezTo>
                          <a:pt x="3" y="1"/>
                          <a:pt x="0" y="0"/>
                          <a:pt x="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76" name="Freeform 275">
                    <a:extLst>
                      <a:ext uri="{FF2B5EF4-FFF2-40B4-BE49-F238E27FC236}">
                        <a16:creationId xmlns:a16="http://schemas.microsoft.com/office/drawing/2014/main" id="{B308E0E1-9410-47B3-AA64-A6FFBA5D0461}"/>
                      </a:ext>
                    </a:extLst>
                  </p:cNvPr>
                  <p:cNvSpPr>
                    <a:spLocks/>
                  </p:cNvSpPr>
                  <p:nvPr/>
                </p:nvSpPr>
                <p:spPr bwMode="auto">
                  <a:xfrm>
                    <a:off x="3308350" y="5556250"/>
                    <a:ext cx="119063" cy="120650"/>
                  </a:xfrm>
                  <a:custGeom>
                    <a:avLst/>
                    <a:gdLst>
                      <a:gd name="T0" fmla="*/ 2 w 17"/>
                      <a:gd name="T1" fmla="*/ 0 h 17"/>
                      <a:gd name="T2" fmla="*/ 3 w 17"/>
                      <a:gd name="T3" fmla="*/ 1 h 17"/>
                      <a:gd name="T4" fmla="*/ 4 w 17"/>
                      <a:gd name="T5" fmla="*/ 3 h 17"/>
                      <a:gd name="T6" fmla="*/ 9 w 17"/>
                      <a:gd name="T7" fmla="*/ 8 h 17"/>
                      <a:gd name="T8" fmla="*/ 14 w 17"/>
                      <a:gd name="T9" fmla="*/ 13 h 17"/>
                      <a:gd name="T10" fmla="*/ 16 w 17"/>
                      <a:gd name="T11" fmla="*/ 15 h 17"/>
                      <a:gd name="T12" fmla="*/ 16 w 17"/>
                      <a:gd name="T13" fmla="*/ 17 h 17"/>
                      <a:gd name="T14" fmla="*/ 15 w 17"/>
                      <a:gd name="T15" fmla="*/ 17 h 17"/>
                      <a:gd name="T16" fmla="*/ 12 w 17"/>
                      <a:gd name="T17" fmla="*/ 14 h 17"/>
                      <a:gd name="T18" fmla="*/ 7 w 17"/>
                      <a:gd name="T19" fmla="*/ 9 h 17"/>
                      <a:gd name="T20" fmla="*/ 2 w 17"/>
                      <a:gd name="T21" fmla="*/ 4 h 17"/>
                      <a:gd name="T22" fmla="*/ 1 w 17"/>
                      <a:gd name="T23" fmla="*/ 2 h 17"/>
                      <a:gd name="T24" fmla="*/ 0 w 17"/>
                      <a:gd name="T25" fmla="*/ 2 h 17"/>
                      <a:gd name="T26" fmla="*/ 1 w 17"/>
                      <a:gd name="T27" fmla="*/ 0 h 17"/>
                      <a:gd name="T28" fmla="*/ 2 w 17"/>
                      <a:gd name="T2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7">
                        <a:moveTo>
                          <a:pt x="2" y="0"/>
                        </a:moveTo>
                        <a:cubicBezTo>
                          <a:pt x="2" y="0"/>
                          <a:pt x="2" y="1"/>
                          <a:pt x="3" y="1"/>
                        </a:cubicBezTo>
                        <a:cubicBezTo>
                          <a:pt x="3" y="2"/>
                          <a:pt x="3" y="2"/>
                          <a:pt x="4" y="3"/>
                        </a:cubicBezTo>
                        <a:cubicBezTo>
                          <a:pt x="5" y="4"/>
                          <a:pt x="7" y="6"/>
                          <a:pt x="9" y="8"/>
                        </a:cubicBezTo>
                        <a:cubicBezTo>
                          <a:pt x="10" y="10"/>
                          <a:pt x="12" y="12"/>
                          <a:pt x="14" y="13"/>
                        </a:cubicBezTo>
                        <a:cubicBezTo>
                          <a:pt x="15" y="14"/>
                          <a:pt x="16" y="15"/>
                          <a:pt x="16" y="15"/>
                        </a:cubicBezTo>
                        <a:cubicBezTo>
                          <a:pt x="16" y="15"/>
                          <a:pt x="17" y="16"/>
                          <a:pt x="16" y="17"/>
                        </a:cubicBezTo>
                        <a:cubicBezTo>
                          <a:pt x="16" y="17"/>
                          <a:pt x="15" y="17"/>
                          <a:pt x="15" y="17"/>
                        </a:cubicBezTo>
                        <a:cubicBezTo>
                          <a:pt x="15" y="17"/>
                          <a:pt x="14" y="16"/>
                          <a:pt x="12" y="14"/>
                        </a:cubicBezTo>
                        <a:cubicBezTo>
                          <a:pt x="11" y="13"/>
                          <a:pt x="9" y="11"/>
                          <a:pt x="7" y="9"/>
                        </a:cubicBezTo>
                        <a:cubicBezTo>
                          <a:pt x="6" y="8"/>
                          <a:pt x="4" y="6"/>
                          <a:pt x="2" y="4"/>
                        </a:cubicBezTo>
                        <a:cubicBezTo>
                          <a:pt x="2" y="4"/>
                          <a:pt x="1" y="3"/>
                          <a:pt x="1" y="2"/>
                        </a:cubicBezTo>
                        <a:cubicBezTo>
                          <a:pt x="1" y="2"/>
                          <a:pt x="0" y="2"/>
                          <a:pt x="0" y="2"/>
                        </a:cubicBezTo>
                        <a:cubicBezTo>
                          <a:pt x="0" y="1"/>
                          <a:pt x="0" y="1"/>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77" name="Freeform 276">
                    <a:extLst>
                      <a:ext uri="{FF2B5EF4-FFF2-40B4-BE49-F238E27FC236}">
                        <a16:creationId xmlns:a16="http://schemas.microsoft.com/office/drawing/2014/main" id="{15439E72-577D-4FA9-B0CE-9F41F04DABAF}"/>
                      </a:ext>
                    </a:extLst>
                  </p:cNvPr>
                  <p:cNvSpPr>
                    <a:spLocks/>
                  </p:cNvSpPr>
                  <p:nvPr/>
                </p:nvSpPr>
                <p:spPr bwMode="auto">
                  <a:xfrm>
                    <a:off x="3251200" y="5478463"/>
                    <a:ext cx="42863" cy="49213"/>
                  </a:xfrm>
                  <a:custGeom>
                    <a:avLst/>
                    <a:gdLst>
                      <a:gd name="T0" fmla="*/ 2 w 6"/>
                      <a:gd name="T1" fmla="*/ 0 h 7"/>
                      <a:gd name="T2" fmla="*/ 6 w 6"/>
                      <a:gd name="T3" fmla="*/ 6 h 7"/>
                      <a:gd name="T4" fmla="*/ 6 w 6"/>
                      <a:gd name="T5" fmla="*/ 7 h 7"/>
                      <a:gd name="T6" fmla="*/ 4 w 6"/>
                      <a:gd name="T7" fmla="*/ 7 h 7"/>
                      <a:gd name="T8" fmla="*/ 1 w 6"/>
                      <a:gd name="T9" fmla="*/ 1 h 7"/>
                      <a:gd name="T10" fmla="*/ 1 w 6"/>
                      <a:gd name="T11" fmla="*/ 0 h 7"/>
                      <a:gd name="T12" fmla="*/ 2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2" y="0"/>
                        </a:moveTo>
                        <a:cubicBezTo>
                          <a:pt x="6" y="6"/>
                          <a:pt x="6" y="6"/>
                          <a:pt x="6" y="6"/>
                        </a:cubicBezTo>
                        <a:cubicBezTo>
                          <a:pt x="6" y="6"/>
                          <a:pt x="6" y="7"/>
                          <a:pt x="6" y="7"/>
                        </a:cubicBezTo>
                        <a:cubicBezTo>
                          <a:pt x="5" y="7"/>
                          <a:pt x="4" y="7"/>
                          <a:pt x="4" y="7"/>
                        </a:cubicBezTo>
                        <a:cubicBezTo>
                          <a:pt x="1" y="1"/>
                          <a:pt x="1" y="1"/>
                          <a:pt x="1" y="1"/>
                        </a:cubicBezTo>
                        <a:cubicBezTo>
                          <a:pt x="0" y="1"/>
                          <a:pt x="0" y="0"/>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grpSp>
          <p:grpSp>
            <p:nvGrpSpPr>
              <p:cNvPr id="243" name="组合 242">
                <a:extLst>
                  <a:ext uri="{FF2B5EF4-FFF2-40B4-BE49-F238E27FC236}">
                    <a16:creationId xmlns:a16="http://schemas.microsoft.com/office/drawing/2014/main" id="{7C654C9D-F47B-43D1-BB08-7C7F1F514BDF}"/>
                  </a:ext>
                </a:extLst>
              </p:cNvPr>
              <p:cNvGrpSpPr>
                <a:grpSpLocks noChangeAspect="1"/>
              </p:cNvGrpSpPr>
              <p:nvPr/>
            </p:nvGrpSpPr>
            <p:grpSpPr>
              <a:xfrm rot="3420000">
                <a:off x="0" y="1571750"/>
                <a:ext cx="1892726" cy="1908001"/>
                <a:chOff x="4740273" y="4416457"/>
                <a:chExt cx="1376363" cy="1387487"/>
              </a:xfrm>
            </p:grpSpPr>
            <p:sp>
              <p:nvSpPr>
                <p:cNvPr id="244" name="Freeform 277">
                  <a:extLst>
                    <a:ext uri="{FF2B5EF4-FFF2-40B4-BE49-F238E27FC236}">
                      <a16:creationId xmlns:a16="http://schemas.microsoft.com/office/drawing/2014/main" id="{EC4C398F-6122-44CF-BA97-8F7DA9869CEF}"/>
                    </a:ext>
                  </a:extLst>
                </p:cNvPr>
                <p:cNvSpPr>
                  <a:spLocks/>
                </p:cNvSpPr>
                <p:nvPr/>
              </p:nvSpPr>
              <p:spPr bwMode="auto">
                <a:xfrm>
                  <a:off x="4754560" y="4437095"/>
                  <a:ext cx="657224" cy="652468"/>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45" name="Freeform 281">
                  <a:extLst>
                    <a:ext uri="{FF2B5EF4-FFF2-40B4-BE49-F238E27FC236}">
                      <a16:creationId xmlns:a16="http://schemas.microsoft.com/office/drawing/2014/main" id="{8F6EABD3-DCEE-47E5-B622-37A72B6F25CF}"/>
                    </a:ext>
                  </a:extLst>
                </p:cNvPr>
                <p:cNvSpPr>
                  <a:spLocks/>
                </p:cNvSpPr>
                <p:nvPr/>
              </p:nvSpPr>
              <p:spPr bwMode="auto">
                <a:xfrm>
                  <a:off x="4740273" y="5067337"/>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46" name="Freeform 282">
                  <a:extLst>
                    <a:ext uri="{FF2B5EF4-FFF2-40B4-BE49-F238E27FC236}">
                      <a16:creationId xmlns:a16="http://schemas.microsoft.com/office/drawing/2014/main" id="{A2AE4CBC-5E68-46F4-935E-DDEEC24CD1E7}"/>
                    </a:ext>
                  </a:extLst>
                </p:cNvPr>
                <p:cNvSpPr>
                  <a:spLocks/>
                </p:cNvSpPr>
                <p:nvPr/>
              </p:nvSpPr>
              <p:spPr bwMode="auto">
                <a:xfrm>
                  <a:off x="5389561" y="4416457"/>
                  <a:ext cx="42863" cy="49214"/>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47" name="Freeform 283">
                  <a:extLst>
                    <a:ext uri="{FF2B5EF4-FFF2-40B4-BE49-F238E27FC236}">
                      <a16:creationId xmlns:a16="http://schemas.microsoft.com/office/drawing/2014/main" id="{F91629AC-DBD2-4C59-BB0E-DFFDBA06DDF5}"/>
                    </a:ext>
                  </a:extLst>
                </p:cNvPr>
                <p:cNvSpPr>
                  <a:spLocks/>
                </p:cNvSpPr>
                <p:nvPr/>
              </p:nvSpPr>
              <p:spPr bwMode="auto">
                <a:xfrm>
                  <a:off x="5453060" y="4437095"/>
                  <a:ext cx="649288" cy="652468"/>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48" name="Freeform 287">
                  <a:extLst>
                    <a:ext uri="{FF2B5EF4-FFF2-40B4-BE49-F238E27FC236}">
                      <a16:creationId xmlns:a16="http://schemas.microsoft.com/office/drawing/2014/main" id="{186EC2EF-ED77-4934-80B1-2E0E64E375AA}"/>
                    </a:ext>
                  </a:extLst>
                </p:cNvPr>
                <p:cNvSpPr>
                  <a:spLocks/>
                </p:cNvSpPr>
                <p:nvPr/>
              </p:nvSpPr>
              <p:spPr bwMode="auto">
                <a:xfrm>
                  <a:off x="5432423" y="4416457"/>
                  <a:ext cx="42863" cy="49214"/>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49" name="Oval 288">
                  <a:extLst>
                    <a:ext uri="{FF2B5EF4-FFF2-40B4-BE49-F238E27FC236}">
                      <a16:creationId xmlns:a16="http://schemas.microsoft.com/office/drawing/2014/main" id="{5FEC22CA-F339-4A74-9847-00F941B7388B}"/>
                    </a:ext>
                  </a:extLst>
                </p:cNvPr>
                <p:cNvSpPr>
                  <a:spLocks noChangeArrowheads="1"/>
                </p:cNvSpPr>
                <p:nvPr/>
              </p:nvSpPr>
              <p:spPr bwMode="auto">
                <a:xfrm>
                  <a:off x="6075360" y="5067338"/>
                  <a:ext cx="41275" cy="42863"/>
                </a:xfrm>
                <a:prstGeom prst="ellipse">
                  <a:avLst/>
                </a:pr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50" name="Freeform 289">
                  <a:extLst>
                    <a:ext uri="{FF2B5EF4-FFF2-40B4-BE49-F238E27FC236}">
                      <a16:creationId xmlns:a16="http://schemas.microsoft.com/office/drawing/2014/main" id="{52EE22F4-31EB-4761-BE81-30BEBAC0B1D8}"/>
                    </a:ext>
                  </a:extLst>
                </p:cNvPr>
                <p:cNvSpPr>
                  <a:spLocks/>
                </p:cNvSpPr>
                <p:nvPr/>
              </p:nvSpPr>
              <p:spPr bwMode="auto">
                <a:xfrm>
                  <a:off x="5453060" y="5130838"/>
                  <a:ext cx="649288" cy="650880"/>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51" name="Freeform 293">
                  <a:extLst>
                    <a:ext uri="{FF2B5EF4-FFF2-40B4-BE49-F238E27FC236}">
                      <a16:creationId xmlns:a16="http://schemas.microsoft.com/office/drawing/2014/main" id="{42AA5982-5006-4565-B7EE-D59E36FCE604}"/>
                    </a:ext>
                  </a:extLst>
                </p:cNvPr>
                <p:cNvSpPr>
                  <a:spLocks/>
                </p:cNvSpPr>
                <p:nvPr/>
              </p:nvSpPr>
              <p:spPr bwMode="auto">
                <a:xfrm>
                  <a:off x="6075361" y="5110201"/>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52" name="Freeform 294">
                  <a:extLst>
                    <a:ext uri="{FF2B5EF4-FFF2-40B4-BE49-F238E27FC236}">
                      <a16:creationId xmlns:a16="http://schemas.microsoft.com/office/drawing/2014/main" id="{7EF51619-72C4-4DC5-93F2-8372CF129809}"/>
                    </a:ext>
                  </a:extLst>
                </p:cNvPr>
                <p:cNvSpPr>
                  <a:spLocks/>
                </p:cNvSpPr>
                <p:nvPr/>
              </p:nvSpPr>
              <p:spPr bwMode="auto">
                <a:xfrm>
                  <a:off x="5432423"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53" name="Freeform 295">
                  <a:extLst>
                    <a:ext uri="{FF2B5EF4-FFF2-40B4-BE49-F238E27FC236}">
                      <a16:creationId xmlns:a16="http://schemas.microsoft.com/office/drawing/2014/main" id="{4A0AE909-BC35-4915-8937-1F0E736A7E27}"/>
                    </a:ext>
                  </a:extLst>
                </p:cNvPr>
                <p:cNvSpPr>
                  <a:spLocks/>
                </p:cNvSpPr>
                <p:nvPr/>
              </p:nvSpPr>
              <p:spPr bwMode="auto">
                <a:xfrm>
                  <a:off x="4754561" y="5130838"/>
                  <a:ext cx="657225" cy="650880"/>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54" name="Freeform 299">
                  <a:extLst>
                    <a:ext uri="{FF2B5EF4-FFF2-40B4-BE49-F238E27FC236}">
                      <a16:creationId xmlns:a16="http://schemas.microsoft.com/office/drawing/2014/main" id="{E4BF5C44-FE62-46D6-B3FF-E66388200F1A}"/>
                    </a:ext>
                  </a:extLst>
                </p:cNvPr>
                <p:cNvSpPr>
                  <a:spLocks/>
                </p:cNvSpPr>
                <p:nvPr/>
              </p:nvSpPr>
              <p:spPr bwMode="auto">
                <a:xfrm>
                  <a:off x="5389559"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255" name="Freeform 300">
                  <a:extLst>
                    <a:ext uri="{FF2B5EF4-FFF2-40B4-BE49-F238E27FC236}">
                      <a16:creationId xmlns:a16="http://schemas.microsoft.com/office/drawing/2014/main" id="{82B7D95D-A3CA-4D08-9B18-AF5BC29DFE3D}"/>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grpSp>
      </p:grpSp>
      <p:sp>
        <p:nvSpPr>
          <p:cNvPr id="279" name="文本框 278">
            <a:extLst>
              <a:ext uri="{FF2B5EF4-FFF2-40B4-BE49-F238E27FC236}">
                <a16:creationId xmlns:a16="http://schemas.microsoft.com/office/drawing/2014/main" id="{5C87259E-6082-4954-B4A4-03EAE7A7F399}"/>
              </a:ext>
            </a:extLst>
          </p:cNvPr>
          <p:cNvSpPr txBox="1"/>
          <p:nvPr/>
        </p:nvSpPr>
        <p:spPr>
          <a:xfrm>
            <a:off x="7371597" y="3365500"/>
            <a:ext cx="3746346" cy="210456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defTabSz="914377">
              <a:lnSpc>
                <a:spcPct val="120000"/>
              </a:lnSpc>
              <a:spcBef>
                <a:spcPts val="0"/>
              </a:spcBef>
              <a:defRPr/>
            </a:pPr>
            <a:r>
              <a:rPr lang="zh-CN" altLang="en-US" sz="1400">
                <a:solidFill>
                  <a:schemeClr val="bg1"/>
                </a:solidFill>
                <a:latin typeface="+mn-ea"/>
                <a:ea typeface="+mn-ea"/>
              </a:rPr>
              <a:t>单击此处可编辑内容，根据您的需要自由拉伸文本框大小自由拉伸文单击此处可编辑内容，根据您的需要自由拉伸文本框大小自由拉伸文单击此处可编辑内容，根据您的需要自由拉伸文本框大小。自由拉伸文单击此处可编辑内容，单击此处可编辑内容，根据您的需要自由拉伸文本框大小自由拉伸文单击此处可编辑内容，单击此处可编辑内容，根据您的需要自由拉伸</a:t>
            </a:r>
            <a:endParaRPr kumimoji="0" lang="zh-CN" altLang="en-US" sz="1400" b="0" i="0" u="none" strike="noStrike" kern="1200" cap="none" spc="0" normalizeH="0" baseline="0" noProof="0">
              <a:ln>
                <a:noFill/>
              </a:ln>
              <a:solidFill>
                <a:schemeClr val="bg1"/>
              </a:solidFill>
              <a:effectLst/>
              <a:uLnTx/>
              <a:uFillTx/>
              <a:ea typeface="微软雅黑"/>
            </a:endParaRPr>
          </a:p>
        </p:txBody>
      </p:sp>
      <p:graphicFrame>
        <p:nvGraphicFramePr>
          <p:cNvPr id="280" name="Chart 11">
            <a:extLst>
              <a:ext uri="{FF2B5EF4-FFF2-40B4-BE49-F238E27FC236}">
                <a16:creationId xmlns:a16="http://schemas.microsoft.com/office/drawing/2014/main" id="{8D647C07-CADD-40E8-8D41-6D5B4F761F22}"/>
              </a:ext>
            </a:extLst>
          </p:cNvPr>
          <p:cNvGraphicFramePr/>
          <p:nvPr>
            <p:extLst>
              <p:ext uri="{D42A27DB-BD31-4B8C-83A1-F6EECF244321}">
                <p14:modId xmlns:p14="http://schemas.microsoft.com/office/powerpoint/2010/main" val="2122867197"/>
              </p:ext>
            </p:extLst>
          </p:nvPr>
        </p:nvGraphicFramePr>
        <p:xfrm>
          <a:off x="1363777" y="2579690"/>
          <a:ext cx="4301444" cy="2558143"/>
        </p:xfrm>
        <a:graphic>
          <a:graphicData uri="http://schemas.openxmlformats.org/drawingml/2006/chart">
            <c:chart xmlns:c="http://schemas.openxmlformats.org/drawingml/2006/chart" xmlns:r="http://schemas.openxmlformats.org/officeDocument/2006/relationships" r:id="rId3"/>
          </a:graphicData>
        </a:graphic>
      </p:graphicFrame>
      <p:sp>
        <p:nvSpPr>
          <p:cNvPr id="281" name="Rectangle 25">
            <a:extLst>
              <a:ext uri="{FF2B5EF4-FFF2-40B4-BE49-F238E27FC236}">
                <a16:creationId xmlns:a16="http://schemas.microsoft.com/office/drawing/2014/main" id="{BD87DD3E-4FB6-4E12-AC06-9C93CCA0A6DC}"/>
              </a:ext>
            </a:extLst>
          </p:cNvPr>
          <p:cNvSpPr/>
          <p:nvPr/>
        </p:nvSpPr>
        <p:spPr>
          <a:xfrm>
            <a:off x="2702624" y="2391398"/>
            <a:ext cx="1623750" cy="465019"/>
          </a:xfrm>
          <a:prstGeom prst="rect">
            <a:avLst/>
          </a:prstGeom>
          <a:scene3d>
            <a:camera prst="perspectiveRight"/>
            <a:lightRig rig="threePt" dir="t"/>
          </a:scene3d>
        </p:spPr>
        <p:txBody>
          <a:bodyPr vert="horz" lIns="91440" tIns="45720" rIns="91440" bIns="45720" rtlCol="0" anchor="b">
            <a:noAutofit/>
          </a:bodyPr>
          <a:lstStyle/>
          <a:p>
            <a:pPr algn="dist">
              <a:lnSpc>
                <a:spcPts val="4000"/>
              </a:lnSpc>
              <a:spcBef>
                <a:spcPct val="0"/>
              </a:spcBef>
            </a:pPr>
            <a:r>
              <a:rPr lang="zh-CN" altLang="en-US" sz="1600" b="1" spc="-150">
                <a:solidFill>
                  <a:srgbClr val="42E8E0"/>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rPr>
              <a:t>输入图表名称</a:t>
            </a:r>
            <a:endParaRPr lang="en-US" sz="1600" b="1" spc="-150" dirty="0">
              <a:solidFill>
                <a:srgbClr val="42E8E0"/>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endParaRPr>
          </a:p>
        </p:txBody>
      </p:sp>
    </p:spTree>
    <p:extLst>
      <p:ext uri="{BB962C8B-B14F-4D97-AF65-F5344CB8AC3E}">
        <p14:creationId xmlns:p14="http://schemas.microsoft.com/office/powerpoint/2010/main" val="249698789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52"/>
                                        </p:tgtEl>
                                        <p:attrNameLst>
                                          <p:attrName>style.visibility</p:attrName>
                                        </p:attrNameLst>
                                      </p:cBhvr>
                                      <p:to>
                                        <p:strVal val="visible"/>
                                      </p:to>
                                    </p:set>
                                    <p:animEffect transition="in" filter="fade">
                                      <p:cBhvr>
                                        <p:cTn id="12" dur="1000"/>
                                        <p:tgtEl>
                                          <p:spTgt spid="152"/>
                                        </p:tgtEl>
                                      </p:cBhvr>
                                    </p:animEffect>
                                    <p:anim calcmode="lin" valueType="num">
                                      <p:cBhvr>
                                        <p:cTn id="13" dur="1000" fill="hold"/>
                                        <p:tgtEl>
                                          <p:spTgt spid="152"/>
                                        </p:tgtEl>
                                        <p:attrNameLst>
                                          <p:attrName>ppt_x</p:attrName>
                                        </p:attrNameLst>
                                      </p:cBhvr>
                                      <p:tavLst>
                                        <p:tav tm="0">
                                          <p:val>
                                            <p:strVal val="#ppt_x"/>
                                          </p:val>
                                        </p:tav>
                                        <p:tav tm="100000">
                                          <p:val>
                                            <p:strVal val="#ppt_x"/>
                                          </p:val>
                                        </p:tav>
                                      </p:tavLst>
                                    </p:anim>
                                    <p:anim calcmode="lin" valueType="num">
                                      <p:cBhvr>
                                        <p:cTn id="14" dur="1000" fill="hold"/>
                                        <p:tgtEl>
                                          <p:spTgt spid="15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281"/>
                                        </p:tgtEl>
                                        <p:attrNameLst>
                                          <p:attrName>style.visibility</p:attrName>
                                        </p:attrNameLst>
                                      </p:cBhvr>
                                      <p:to>
                                        <p:strVal val="visible"/>
                                      </p:to>
                                    </p:set>
                                    <p:animEffect transition="in" filter="barn(inVertical)">
                                      <p:cBhvr>
                                        <p:cTn id="18" dur="500"/>
                                        <p:tgtEl>
                                          <p:spTgt spid="281"/>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280"/>
                                        </p:tgtEl>
                                        <p:attrNameLst>
                                          <p:attrName>style.visibility</p:attrName>
                                        </p:attrNameLst>
                                      </p:cBhvr>
                                      <p:to>
                                        <p:strVal val="visible"/>
                                      </p:to>
                                    </p:set>
                                    <p:animEffect transition="in" filter="wipe(down)">
                                      <p:cBhvr>
                                        <p:cTn id="22" dur="500"/>
                                        <p:tgtEl>
                                          <p:spTgt spid="280"/>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282"/>
                                        </p:tgtEl>
                                        <p:attrNameLst>
                                          <p:attrName>style.visibility</p:attrName>
                                        </p:attrNameLst>
                                      </p:cBhvr>
                                      <p:to>
                                        <p:strVal val="visible"/>
                                      </p:to>
                                    </p:set>
                                    <p:animEffect transition="in" filter="fade">
                                      <p:cBhvr>
                                        <p:cTn id="27" dur="1000"/>
                                        <p:tgtEl>
                                          <p:spTgt spid="282"/>
                                        </p:tgtEl>
                                      </p:cBhvr>
                                    </p:animEffect>
                                    <p:anim calcmode="lin" valueType="num">
                                      <p:cBhvr>
                                        <p:cTn id="28" dur="1000" fill="hold"/>
                                        <p:tgtEl>
                                          <p:spTgt spid="282"/>
                                        </p:tgtEl>
                                        <p:attrNameLst>
                                          <p:attrName>ppt_x</p:attrName>
                                        </p:attrNameLst>
                                      </p:cBhvr>
                                      <p:tavLst>
                                        <p:tav tm="0">
                                          <p:val>
                                            <p:strVal val="#ppt_x"/>
                                          </p:val>
                                        </p:tav>
                                        <p:tav tm="100000">
                                          <p:val>
                                            <p:strVal val="#ppt_x"/>
                                          </p:val>
                                        </p:tav>
                                      </p:tavLst>
                                    </p:anim>
                                    <p:anim calcmode="lin" valueType="num">
                                      <p:cBhvr>
                                        <p:cTn id="29" dur="1000" fill="hold"/>
                                        <p:tgtEl>
                                          <p:spTgt spid="28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78"/>
                                        </p:tgtEl>
                                        <p:attrNameLst>
                                          <p:attrName>style.visibility</p:attrName>
                                        </p:attrNameLst>
                                      </p:cBhvr>
                                      <p:to>
                                        <p:strVal val="visible"/>
                                      </p:to>
                                    </p:set>
                                    <p:animEffect transition="in" filter="fade">
                                      <p:cBhvr>
                                        <p:cTn id="32" dur="1000"/>
                                        <p:tgtEl>
                                          <p:spTgt spid="278"/>
                                        </p:tgtEl>
                                      </p:cBhvr>
                                    </p:animEffect>
                                    <p:anim calcmode="lin" valueType="num">
                                      <p:cBhvr>
                                        <p:cTn id="33" dur="1000" fill="hold"/>
                                        <p:tgtEl>
                                          <p:spTgt spid="278"/>
                                        </p:tgtEl>
                                        <p:attrNameLst>
                                          <p:attrName>ppt_x</p:attrName>
                                        </p:attrNameLst>
                                      </p:cBhvr>
                                      <p:tavLst>
                                        <p:tav tm="0">
                                          <p:val>
                                            <p:strVal val="#ppt_x"/>
                                          </p:val>
                                        </p:tav>
                                        <p:tav tm="100000">
                                          <p:val>
                                            <p:strVal val="#ppt_x"/>
                                          </p:val>
                                        </p:tav>
                                      </p:tavLst>
                                    </p:anim>
                                    <p:anim calcmode="lin" valueType="num">
                                      <p:cBhvr>
                                        <p:cTn id="34" dur="1000" fill="hold"/>
                                        <p:tgtEl>
                                          <p:spTgt spid="27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79"/>
                                        </p:tgtEl>
                                        <p:attrNameLst>
                                          <p:attrName>style.visibility</p:attrName>
                                        </p:attrNameLst>
                                      </p:cBhvr>
                                      <p:to>
                                        <p:strVal val="visible"/>
                                      </p:to>
                                    </p:set>
                                    <p:animEffect transition="in" filter="fade">
                                      <p:cBhvr>
                                        <p:cTn id="37" dur="1000"/>
                                        <p:tgtEl>
                                          <p:spTgt spid="279"/>
                                        </p:tgtEl>
                                      </p:cBhvr>
                                    </p:animEffect>
                                    <p:anim calcmode="lin" valueType="num">
                                      <p:cBhvr>
                                        <p:cTn id="38" dur="1000" fill="hold"/>
                                        <p:tgtEl>
                                          <p:spTgt spid="279"/>
                                        </p:tgtEl>
                                        <p:attrNameLst>
                                          <p:attrName>ppt_x</p:attrName>
                                        </p:attrNameLst>
                                      </p:cBhvr>
                                      <p:tavLst>
                                        <p:tav tm="0">
                                          <p:val>
                                            <p:strVal val="#ppt_x"/>
                                          </p:val>
                                        </p:tav>
                                        <p:tav tm="100000">
                                          <p:val>
                                            <p:strVal val="#ppt_x"/>
                                          </p:val>
                                        </p:tav>
                                      </p:tavLst>
                                    </p:anim>
                                    <p:anim calcmode="lin" valueType="num">
                                      <p:cBhvr>
                                        <p:cTn id="39" dur="1000" fill="hold"/>
                                        <p:tgtEl>
                                          <p:spTgt spid="2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 grpId="0"/>
      <p:bldP spid="3" grpId="0"/>
      <p:bldP spid="279" grpId="0"/>
      <p:bldGraphic spid="280" grpId="0">
        <p:bldAsOne/>
      </p:bldGraphic>
      <p:bldP spid="28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 name="图片 173">
            <a:extLst>
              <a:ext uri="{FF2B5EF4-FFF2-40B4-BE49-F238E27FC236}">
                <a16:creationId xmlns:a16="http://schemas.microsoft.com/office/drawing/2014/main" id="{93EB0297-4BF6-4CE9-AD9F-0A6FBEC72842}"/>
              </a:ext>
            </a:extLst>
          </p:cNvPr>
          <p:cNvPicPr>
            <a:picLocks noChangeAspect="1"/>
          </p:cNvPicPr>
          <p:nvPr/>
        </p:nvPicPr>
        <p:blipFill>
          <a:blip r:embed="rId2"/>
          <a:stretch>
            <a:fillRect/>
          </a:stretch>
        </p:blipFill>
        <p:spPr>
          <a:xfrm>
            <a:off x="0" y="0"/>
            <a:ext cx="12192528" cy="6858297"/>
          </a:xfrm>
          <a:prstGeom prst="rect">
            <a:avLst/>
          </a:prstGeom>
        </p:spPr>
      </p:pic>
      <p:sp>
        <p:nvSpPr>
          <p:cNvPr id="155" name="标题 1">
            <a:extLst>
              <a:ext uri="{FF2B5EF4-FFF2-40B4-BE49-F238E27FC236}">
                <a16:creationId xmlns:a16="http://schemas.microsoft.com/office/drawing/2014/main" id="{782CDB6D-1D4B-40EB-9667-6C312E0561EF}"/>
              </a:ext>
            </a:extLst>
          </p:cNvPr>
          <p:cNvSpPr txBox="1">
            <a:spLocks/>
          </p:cNvSpPr>
          <p:nvPr/>
        </p:nvSpPr>
        <p:spPr>
          <a:xfrm>
            <a:off x="4289969" y="467604"/>
            <a:ext cx="3612063" cy="5006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dist">
              <a:lnSpc>
                <a:spcPts val="4000"/>
              </a:lnSpc>
            </a:pPr>
            <a:r>
              <a:rPr lang="zh-CN" altLang="en-US" sz="2800" b="1" spc="-15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请输入您的题目</a:t>
            </a:r>
            <a:endParaRPr lang="zh-CN" altLang="en-US" sz="2800" b="1"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156" name="组合 155">
            <a:extLst>
              <a:ext uri="{FF2B5EF4-FFF2-40B4-BE49-F238E27FC236}">
                <a16:creationId xmlns:a16="http://schemas.microsoft.com/office/drawing/2014/main" id="{A6B421D9-809E-46F2-AA2E-D442071F225A}"/>
              </a:ext>
            </a:extLst>
          </p:cNvPr>
          <p:cNvGrpSpPr/>
          <p:nvPr/>
        </p:nvGrpSpPr>
        <p:grpSpPr>
          <a:xfrm>
            <a:off x="843749" y="372164"/>
            <a:ext cx="10504502" cy="451615"/>
            <a:chOff x="843749" y="372164"/>
            <a:chExt cx="10504502" cy="451615"/>
          </a:xfrm>
          <a:solidFill>
            <a:srgbClr val="42E8E0"/>
          </a:solidFill>
        </p:grpSpPr>
        <p:grpSp>
          <p:nvGrpSpPr>
            <p:cNvPr id="157" name="组合 156">
              <a:extLst>
                <a:ext uri="{FF2B5EF4-FFF2-40B4-BE49-F238E27FC236}">
                  <a16:creationId xmlns:a16="http://schemas.microsoft.com/office/drawing/2014/main" id="{3A01E621-C305-4873-A4ED-EA75A158068B}"/>
                </a:ext>
              </a:extLst>
            </p:cNvPr>
            <p:cNvGrpSpPr/>
            <p:nvPr/>
          </p:nvGrpSpPr>
          <p:grpSpPr>
            <a:xfrm>
              <a:off x="3599945" y="372164"/>
              <a:ext cx="4992111" cy="175443"/>
              <a:chOff x="3601435" y="372164"/>
              <a:chExt cx="4992111" cy="175443"/>
            </a:xfrm>
            <a:grpFill/>
          </p:grpSpPr>
          <p:cxnSp>
            <p:nvCxnSpPr>
              <p:cNvPr id="171" name="直接连接符 170">
                <a:extLst>
                  <a:ext uri="{FF2B5EF4-FFF2-40B4-BE49-F238E27FC236}">
                    <a16:creationId xmlns:a16="http://schemas.microsoft.com/office/drawing/2014/main" id="{72E42719-AE25-41BE-A133-6950D5DB40B2}"/>
                  </a:ext>
                </a:extLst>
              </p:cNvPr>
              <p:cNvCxnSpPr/>
              <p:nvPr/>
            </p:nvCxnSpPr>
            <p:spPr>
              <a:xfrm>
                <a:off x="3717185" y="372164"/>
                <a:ext cx="4757630" cy="0"/>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172" name="直接连接符 171">
                <a:extLst>
                  <a:ext uri="{FF2B5EF4-FFF2-40B4-BE49-F238E27FC236}">
                    <a16:creationId xmlns:a16="http://schemas.microsoft.com/office/drawing/2014/main" id="{716CE613-B2AB-418E-82F1-5C21D0DCCA6A}"/>
                  </a:ext>
                </a:extLst>
              </p:cNvPr>
              <p:cNvCxnSpPr>
                <a:cxnSpLocks/>
              </p:cNvCxnSpPr>
              <p:nvPr/>
            </p:nvCxnSpPr>
            <p:spPr>
              <a:xfrm>
                <a:off x="8480776"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173" name="直接连接符 172">
                <a:extLst>
                  <a:ext uri="{FF2B5EF4-FFF2-40B4-BE49-F238E27FC236}">
                    <a16:creationId xmlns:a16="http://schemas.microsoft.com/office/drawing/2014/main" id="{C82BC84C-A1E8-4B4F-8039-19065ED5A4C2}"/>
                  </a:ext>
                </a:extLst>
              </p:cNvPr>
              <p:cNvCxnSpPr>
                <a:cxnSpLocks/>
              </p:cNvCxnSpPr>
              <p:nvPr/>
            </p:nvCxnSpPr>
            <p:spPr>
              <a:xfrm flipH="1">
                <a:off x="3601435"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8" name="组合 157">
              <a:extLst>
                <a:ext uri="{FF2B5EF4-FFF2-40B4-BE49-F238E27FC236}">
                  <a16:creationId xmlns:a16="http://schemas.microsoft.com/office/drawing/2014/main" id="{3E6F08DC-5BDA-48CF-8BC0-93F946B6169F}"/>
                </a:ext>
              </a:extLst>
            </p:cNvPr>
            <p:cNvGrpSpPr/>
            <p:nvPr/>
          </p:nvGrpSpPr>
          <p:grpSpPr>
            <a:xfrm>
              <a:off x="843749" y="672374"/>
              <a:ext cx="10504502" cy="151405"/>
              <a:chOff x="855897" y="672374"/>
              <a:chExt cx="10504502" cy="151405"/>
            </a:xfrm>
            <a:grpFill/>
          </p:grpSpPr>
          <p:grpSp>
            <p:nvGrpSpPr>
              <p:cNvPr id="159" name="组合 158">
                <a:extLst>
                  <a:ext uri="{FF2B5EF4-FFF2-40B4-BE49-F238E27FC236}">
                    <a16:creationId xmlns:a16="http://schemas.microsoft.com/office/drawing/2014/main" id="{69B2ABB3-D1F8-4D14-9E2F-7826D9C5BF02}"/>
                  </a:ext>
                </a:extLst>
              </p:cNvPr>
              <p:cNvGrpSpPr/>
              <p:nvPr/>
            </p:nvGrpSpPr>
            <p:grpSpPr>
              <a:xfrm>
                <a:off x="855897" y="672374"/>
                <a:ext cx="2744048" cy="151405"/>
                <a:chOff x="873760" y="672374"/>
                <a:chExt cx="2744048" cy="151405"/>
              </a:xfrm>
              <a:grpFill/>
            </p:grpSpPr>
            <p:sp>
              <p:nvSpPr>
                <p:cNvPr id="166" name="平行四边形 165">
                  <a:extLst>
                    <a:ext uri="{FF2B5EF4-FFF2-40B4-BE49-F238E27FC236}">
                      <a16:creationId xmlns:a16="http://schemas.microsoft.com/office/drawing/2014/main" id="{7F863CEF-7CCC-4692-BEBB-E3CF20CD8F3F}"/>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7" name="平行四边形 166">
                  <a:extLst>
                    <a:ext uri="{FF2B5EF4-FFF2-40B4-BE49-F238E27FC236}">
                      <a16:creationId xmlns:a16="http://schemas.microsoft.com/office/drawing/2014/main" id="{4A85DE53-D980-408C-951B-A7CA81DF33DB}"/>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8" name="平行四边形 167">
                  <a:extLst>
                    <a:ext uri="{FF2B5EF4-FFF2-40B4-BE49-F238E27FC236}">
                      <a16:creationId xmlns:a16="http://schemas.microsoft.com/office/drawing/2014/main" id="{6E2915B1-5511-4303-9D08-EC275EFD8B2D}"/>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9" name="平行四边形 168">
                  <a:extLst>
                    <a:ext uri="{FF2B5EF4-FFF2-40B4-BE49-F238E27FC236}">
                      <a16:creationId xmlns:a16="http://schemas.microsoft.com/office/drawing/2014/main" id="{FE2C9614-4CA4-48C2-85A0-CAE4AF0814F0}"/>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70" name="直接连接符 169">
                  <a:extLst>
                    <a:ext uri="{FF2B5EF4-FFF2-40B4-BE49-F238E27FC236}">
                      <a16:creationId xmlns:a16="http://schemas.microsoft.com/office/drawing/2014/main" id="{A6338698-1999-4575-98E4-6D3DAFC45DA8}"/>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nvGrpSpPr>
              <p:cNvPr id="160" name="组合 159">
                <a:extLst>
                  <a:ext uri="{FF2B5EF4-FFF2-40B4-BE49-F238E27FC236}">
                    <a16:creationId xmlns:a16="http://schemas.microsoft.com/office/drawing/2014/main" id="{3B13474F-2A81-42E3-AA50-F716837C0921}"/>
                  </a:ext>
                </a:extLst>
              </p:cNvPr>
              <p:cNvGrpSpPr/>
              <p:nvPr/>
            </p:nvGrpSpPr>
            <p:grpSpPr>
              <a:xfrm flipH="1">
                <a:off x="8616351" y="672374"/>
                <a:ext cx="2744048" cy="151405"/>
                <a:chOff x="873760" y="672374"/>
                <a:chExt cx="2744048" cy="151405"/>
              </a:xfrm>
              <a:grpFill/>
            </p:grpSpPr>
            <p:sp>
              <p:nvSpPr>
                <p:cNvPr id="161" name="平行四边形 160">
                  <a:extLst>
                    <a:ext uri="{FF2B5EF4-FFF2-40B4-BE49-F238E27FC236}">
                      <a16:creationId xmlns:a16="http://schemas.microsoft.com/office/drawing/2014/main" id="{77B1DF01-4BC5-4784-A43F-C297766AE314}"/>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2" name="平行四边形 161">
                  <a:extLst>
                    <a:ext uri="{FF2B5EF4-FFF2-40B4-BE49-F238E27FC236}">
                      <a16:creationId xmlns:a16="http://schemas.microsoft.com/office/drawing/2014/main" id="{705258E0-D648-46D5-A889-B8CA8AE43B58}"/>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3" name="平行四边形 162">
                  <a:extLst>
                    <a:ext uri="{FF2B5EF4-FFF2-40B4-BE49-F238E27FC236}">
                      <a16:creationId xmlns:a16="http://schemas.microsoft.com/office/drawing/2014/main" id="{6BBB2516-6E55-443C-A1CA-FBD1D2DF893F}"/>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4" name="平行四边形 163">
                  <a:extLst>
                    <a:ext uri="{FF2B5EF4-FFF2-40B4-BE49-F238E27FC236}">
                      <a16:creationId xmlns:a16="http://schemas.microsoft.com/office/drawing/2014/main" id="{5D515689-BD52-457F-B44C-E9C44E591907}"/>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65" name="直接连接符 164">
                  <a:extLst>
                    <a:ext uri="{FF2B5EF4-FFF2-40B4-BE49-F238E27FC236}">
                      <a16:creationId xmlns:a16="http://schemas.microsoft.com/office/drawing/2014/main" id="{F1414FB2-6E45-4AE1-9EFE-EEFDB4142E84}"/>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grpSp>
      <p:sp>
        <p:nvSpPr>
          <p:cNvPr id="175" name="任意多边形: 形状 174">
            <a:extLst>
              <a:ext uri="{FF2B5EF4-FFF2-40B4-BE49-F238E27FC236}">
                <a16:creationId xmlns:a16="http://schemas.microsoft.com/office/drawing/2014/main" id="{402AB0AB-1304-4D27-9E8D-E8048ACBDED0}"/>
              </a:ext>
            </a:extLst>
          </p:cNvPr>
          <p:cNvSpPr/>
          <p:nvPr/>
        </p:nvSpPr>
        <p:spPr>
          <a:xfrm>
            <a:off x="7929487" y="3349532"/>
            <a:ext cx="615" cy="8715"/>
          </a:xfrm>
          <a:custGeom>
            <a:avLst/>
            <a:gdLst>
              <a:gd name="connsiteX0" fmla="*/ 0 w 1044"/>
              <a:gd name="connsiteY0" fmla="*/ 0 h 14484"/>
              <a:gd name="connsiteX1" fmla="*/ 1044 w 1044"/>
              <a:gd name="connsiteY1" fmla="*/ 7242 h 14484"/>
              <a:gd name="connsiteX2" fmla="*/ 0 w 1044"/>
              <a:gd name="connsiteY2" fmla="*/ 14484 h 14484"/>
              <a:gd name="connsiteX3" fmla="*/ 0 w 1044"/>
              <a:gd name="connsiteY3" fmla="*/ 0 h 14484"/>
            </a:gdLst>
            <a:ahLst/>
            <a:cxnLst>
              <a:cxn ang="0">
                <a:pos x="connsiteX0" y="connsiteY0"/>
              </a:cxn>
              <a:cxn ang="0">
                <a:pos x="connsiteX1" y="connsiteY1"/>
              </a:cxn>
              <a:cxn ang="0">
                <a:pos x="connsiteX2" y="connsiteY2"/>
              </a:cxn>
              <a:cxn ang="0">
                <a:pos x="connsiteX3" y="connsiteY3"/>
              </a:cxn>
            </a:cxnLst>
            <a:rect l="l" t="t" r="r" b="b"/>
            <a:pathLst>
              <a:path w="1044" h="14484">
                <a:moveTo>
                  <a:pt x="0" y="0"/>
                </a:moveTo>
                <a:lnTo>
                  <a:pt x="1044" y="7242"/>
                </a:lnTo>
                <a:lnTo>
                  <a:pt x="0" y="14484"/>
                </a:lnTo>
                <a:lnTo>
                  <a:pt x="0" y="0"/>
                </a:lnTo>
                <a:close/>
              </a:path>
            </a:pathLst>
          </a:custGeom>
          <a:gradFill>
            <a:gsLst>
              <a:gs pos="71000">
                <a:srgbClr val="219EC4">
                  <a:alpha val="0"/>
                </a:srgbClr>
              </a:gs>
              <a:gs pos="100000">
                <a:srgbClr val="3CB1C6">
                  <a:alpha val="15000"/>
                </a:srgbClr>
              </a:gs>
            </a:gsLst>
            <a:lin ang="5400000" scaled="1"/>
          </a:gradFill>
          <a:ln w="9525">
            <a:gradFill>
              <a:gsLst>
                <a:gs pos="13000">
                  <a:srgbClr val="219EC4">
                    <a:alpha val="0"/>
                  </a:srgbClr>
                </a:gs>
                <a:gs pos="100000">
                  <a:srgbClr val="219EC4"/>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76" name="组合 175">
            <a:extLst>
              <a:ext uri="{FF2B5EF4-FFF2-40B4-BE49-F238E27FC236}">
                <a16:creationId xmlns:a16="http://schemas.microsoft.com/office/drawing/2014/main" id="{9802B665-91E0-40B2-8EA8-9B915B33C682}"/>
              </a:ext>
            </a:extLst>
          </p:cNvPr>
          <p:cNvGrpSpPr/>
          <p:nvPr/>
        </p:nvGrpSpPr>
        <p:grpSpPr>
          <a:xfrm>
            <a:off x="3503613" y="3586150"/>
            <a:ext cx="1440199" cy="1185519"/>
            <a:chOff x="5600682" y="4516768"/>
            <a:chExt cx="1440199" cy="1185519"/>
          </a:xfrm>
        </p:grpSpPr>
        <p:sp>
          <p:nvSpPr>
            <p:cNvPr id="177" name="iconfont-11964-5737187">
              <a:extLst>
                <a:ext uri="{FF2B5EF4-FFF2-40B4-BE49-F238E27FC236}">
                  <a16:creationId xmlns:a16="http://schemas.microsoft.com/office/drawing/2014/main" id="{D41E3A5A-C8F5-4D53-89FA-F21BEF410457}"/>
                </a:ext>
              </a:extLst>
            </p:cNvPr>
            <p:cNvSpPr>
              <a:spLocks noChangeAspect="1"/>
            </p:cNvSpPr>
            <p:nvPr/>
          </p:nvSpPr>
          <p:spPr bwMode="auto">
            <a:xfrm>
              <a:off x="6179382" y="4729480"/>
              <a:ext cx="274858" cy="274858"/>
            </a:xfrm>
            <a:custGeom>
              <a:avLst/>
              <a:gdLst>
                <a:gd name="T0" fmla="*/ 2100 w 12720"/>
                <a:gd name="T1" fmla="*/ 8530 h 12720"/>
                <a:gd name="T2" fmla="*/ 80 w 12720"/>
                <a:gd name="T3" fmla="*/ 6230 h 12720"/>
                <a:gd name="T4" fmla="*/ 2320 w 12720"/>
                <a:gd name="T5" fmla="*/ 4170 h 12720"/>
                <a:gd name="T6" fmla="*/ 2440 w 12720"/>
                <a:gd name="T7" fmla="*/ 5200 h 12720"/>
                <a:gd name="T8" fmla="*/ 10300 w 12720"/>
                <a:gd name="T9" fmla="*/ 4350 h 12720"/>
                <a:gd name="T10" fmla="*/ 10640 w 12720"/>
                <a:gd name="T11" fmla="*/ 4210 h 12720"/>
                <a:gd name="T12" fmla="*/ 12720 w 12720"/>
                <a:gd name="T13" fmla="*/ 6370 h 12720"/>
                <a:gd name="T14" fmla="*/ 10640 w 12720"/>
                <a:gd name="T15" fmla="*/ 8530 h 12720"/>
                <a:gd name="T16" fmla="*/ 10300 w 12720"/>
                <a:gd name="T17" fmla="*/ 8390 h 12720"/>
                <a:gd name="T18" fmla="*/ 2440 w 12720"/>
                <a:gd name="T19" fmla="*/ 7540 h 12720"/>
                <a:gd name="T20" fmla="*/ 2320 w 12720"/>
                <a:gd name="T21" fmla="*/ 8570 h 12720"/>
                <a:gd name="T22" fmla="*/ 2240 w 12720"/>
                <a:gd name="T23" fmla="*/ 7130 h 12720"/>
                <a:gd name="T24" fmla="*/ 10700 w 12720"/>
                <a:gd name="T25" fmla="*/ 7330 h 12720"/>
                <a:gd name="T26" fmla="*/ 12240 w 12720"/>
                <a:gd name="T27" fmla="*/ 6370 h 12720"/>
                <a:gd name="T28" fmla="*/ 10700 w 12720"/>
                <a:gd name="T29" fmla="*/ 5400 h 12720"/>
                <a:gd name="T30" fmla="*/ 2240 w 12720"/>
                <a:gd name="T31" fmla="*/ 5600 h 12720"/>
                <a:gd name="T32" fmla="*/ 2040 w 12720"/>
                <a:gd name="T33" fmla="*/ 4830 h 12720"/>
                <a:gd name="T34" fmla="*/ 2040 w 12720"/>
                <a:gd name="T35" fmla="*/ 7910 h 12720"/>
                <a:gd name="T36" fmla="*/ 2240 w 12720"/>
                <a:gd name="T37" fmla="*/ 7130 h 12720"/>
                <a:gd name="T38" fmla="*/ 5410 w 12720"/>
                <a:gd name="T39" fmla="*/ 5610 h 12720"/>
                <a:gd name="T40" fmla="*/ 5210 w 12720"/>
                <a:gd name="T41" fmla="*/ 2440 h 12720"/>
                <a:gd name="T42" fmla="*/ 4180 w 12720"/>
                <a:gd name="T43" fmla="*/ 2320 h 12720"/>
                <a:gd name="T44" fmla="*/ 6230 w 12720"/>
                <a:gd name="T45" fmla="*/ 80 h 12720"/>
                <a:gd name="T46" fmla="*/ 8530 w 12720"/>
                <a:gd name="T47" fmla="*/ 2100 h 12720"/>
                <a:gd name="T48" fmla="*/ 8390 w 12720"/>
                <a:gd name="T49" fmla="*/ 2440 h 12720"/>
                <a:gd name="T50" fmla="*/ 7540 w 12720"/>
                <a:gd name="T51" fmla="*/ 5410 h 12720"/>
                <a:gd name="T52" fmla="*/ 5610 w 12720"/>
                <a:gd name="T53" fmla="*/ 5210 h 12720"/>
                <a:gd name="T54" fmla="*/ 7140 w 12720"/>
                <a:gd name="T55" fmla="*/ 2240 h 12720"/>
                <a:gd name="T56" fmla="*/ 7910 w 12720"/>
                <a:gd name="T57" fmla="*/ 2040 h 12720"/>
                <a:gd name="T58" fmla="*/ 4830 w 12720"/>
                <a:gd name="T59" fmla="*/ 2040 h 12720"/>
                <a:gd name="T60" fmla="*/ 5600 w 12720"/>
                <a:gd name="T61" fmla="*/ 2240 h 12720"/>
                <a:gd name="T62" fmla="*/ 5610 w 12720"/>
                <a:gd name="T63" fmla="*/ 5210 h 12720"/>
                <a:gd name="T64" fmla="*/ 6440 w 12720"/>
                <a:gd name="T65" fmla="*/ 4610 h 12720"/>
                <a:gd name="T66" fmla="*/ 6540 w 12720"/>
                <a:gd name="T67" fmla="*/ 2240 h 12720"/>
                <a:gd name="T68" fmla="*/ 6640 w 12720"/>
                <a:gd name="T69" fmla="*/ 4600 h 12720"/>
                <a:gd name="T70" fmla="*/ 10420 w 12720"/>
                <a:gd name="T71" fmla="*/ 6130 h 12720"/>
                <a:gd name="T72" fmla="*/ 2220 w 12720"/>
                <a:gd name="T73" fmla="*/ 6030 h 12720"/>
                <a:gd name="T74" fmla="*/ 10420 w 12720"/>
                <a:gd name="T75" fmla="*/ 5930 h 12720"/>
                <a:gd name="T76" fmla="*/ 10420 w 12720"/>
                <a:gd name="T77" fmla="*/ 6130 h 12720"/>
                <a:gd name="T78" fmla="*/ 6440 w 12720"/>
                <a:gd name="T79" fmla="*/ 10260 h 12720"/>
                <a:gd name="T80" fmla="*/ 6540 w 12720"/>
                <a:gd name="T81" fmla="*/ 7900 h 12720"/>
                <a:gd name="T82" fmla="*/ 6640 w 12720"/>
                <a:gd name="T83" fmla="*/ 10260 h 12720"/>
                <a:gd name="T84" fmla="*/ 6370 w 12720"/>
                <a:gd name="T85" fmla="*/ 12720 h 12720"/>
                <a:gd name="T86" fmla="*/ 4210 w 12720"/>
                <a:gd name="T87" fmla="*/ 10640 h 12720"/>
                <a:gd name="T88" fmla="*/ 4350 w 12720"/>
                <a:gd name="T89" fmla="*/ 10300 h 12720"/>
                <a:gd name="T90" fmla="*/ 5200 w 12720"/>
                <a:gd name="T91" fmla="*/ 7330 h 12720"/>
                <a:gd name="T92" fmla="*/ 7330 w 12720"/>
                <a:gd name="T93" fmla="*/ 7130 h 12720"/>
                <a:gd name="T94" fmla="*/ 7530 w 12720"/>
                <a:gd name="T95" fmla="*/ 10300 h 12720"/>
                <a:gd name="T96" fmla="*/ 8560 w 12720"/>
                <a:gd name="T97" fmla="*/ 10420 h 12720"/>
                <a:gd name="T98" fmla="*/ 6500 w 12720"/>
                <a:gd name="T99" fmla="*/ 12660 h 12720"/>
                <a:gd name="T100" fmla="*/ 4830 w 12720"/>
                <a:gd name="T101" fmla="*/ 10700 h 12720"/>
                <a:gd name="T102" fmla="*/ 7910 w 12720"/>
                <a:gd name="T103" fmla="*/ 10700 h 12720"/>
                <a:gd name="T104" fmla="*/ 7140 w 12720"/>
                <a:gd name="T105" fmla="*/ 10500 h 12720"/>
                <a:gd name="T106" fmla="*/ 5610 w 12720"/>
                <a:gd name="T107" fmla="*/ 7530 h 12720"/>
                <a:gd name="T108" fmla="*/ 5410 w 12720"/>
                <a:gd name="T109" fmla="*/ 10700 h 12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20" h="12720">
                  <a:moveTo>
                    <a:pt x="2240" y="8590"/>
                  </a:moveTo>
                  <a:cubicBezTo>
                    <a:pt x="2190" y="8590"/>
                    <a:pt x="2140" y="8570"/>
                    <a:pt x="2100" y="8530"/>
                  </a:cubicBezTo>
                  <a:lnTo>
                    <a:pt x="80" y="6510"/>
                  </a:lnTo>
                  <a:cubicBezTo>
                    <a:pt x="0" y="6430"/>
                    <a:pt x="0" y="6310"/>
                    <a:pt x="80" y="6230"/>
                  </a:cubicBezTo>
                  <a:lnTo>
                    <a:pt x="2100" y="4210"/>
                  </a:lnTo>
                  <a:cubicBezTo>
                    <a:pt x="2160" y="4150"/>
                    <a:pt x="2240" y="4140"/>
                    <a:pt x="2320" y="4170"/>
                  </a:cubicBezTo>
                  <a:cubicBezTo>
                    <a:pt x="2390" y="4200"/>
                    <a:pt x="2440" y="4270"/>
                    <a:pt x="2440" y="4350"/>
                  </a:cubicBezTo>
                  <a:lnTo>
                    <a:pt x="2440" y="5200"/>
                  </a:lnTo>
                  <a:lnTo>
                    <a:pt x="10300" y="5200"/>
                  </a:lnTo>
                  <a:lnTo>
                    <a:pt x="10300" y="4350"/>
                  </a:lnTo>
                  <a:cubicBezTo>
                    <a:pt x="10300" y="4270"/>
                    <a:pt x="10350" y="4200"/>
                    <a:pt x="10420" y="4170"/>
                  </a:cubicBezTo>
                  <a:cubicBezTo>
                    <a:pt x="10490" y="4140"/>
                    <a:pt x="10580" y="4160"/>
                    <a:pt x="10640" y="4210"/>
                  </a:cubicBezTo>
                  <a:lnTo>
                    <a:pt x="12660" y="6230"/>
                  </a:lnTo>
                  <a:cubicBezTo>
                    <a:pt x="12700" y="6270"/>
                    <a:pt x="12720" y="6320"/>
                    <a:pt x="12720" y="6370"/>
                  </a:cubicBezTo>
                  <a:cubicBezTo>
                    <a:pt x="12720" y="6420"/>
                    <a:pt x="12700" y="6470"/>
                    <a:pt x="12660" y="6510"/>
                  </a:cubicBezTo>
                  <a:lnTo>
                    <a:pt x="10640" y="8530"/>
                  </a:lnTo>
                  <a:cubicBezTo>
                    <a:pt x="10580" y="8590"/>
                    <a:pt x="10500" y="8600"/>
                    <a:pt x="10420" y="8570"/>
                  </a:cubicBezTo>
                  <a:cubicBezTo>
                    <a:pt x="10350" y="8540"/>
                    <a:pt x="10300" y="8470"/>
                    <a:pt x="10300" y="8390"/>
                  </a:cubicBezTo>
                  <a:lnTo>
                    <a:pt x="10300" y="7540"/>
                  </a:lnTo>
                  <a:lnTo>
                    <a:pt x="2440" y="7540"/>
                  </a:lnTo>
                  <a:lnTo>
                    <a:pt x="2440" y="8390"/>
                  </a:lnTo>
                  <a:cubicBezTo>
                    <a:pt x="2440" y="8470"/>
                    <a:pt x="2390" y="8540"/>
                    <a:pt x="2320" y="8570"/>
                  </a:cubicBezTo>
                  <a:cubicBezTo>
                    <a:pt x="2290" y="8580"/>
                    <a:pt x="2270" y="8590"/>
                    <a:pt x="2240" y="8590"/>
                  </a:cubicBezTo>
                  <a:close/>
                  <a:moveTo>
                    <a:pt x="2240" y="7130"/>
                  </a:moveTo>
                  <a:lnTo>
                    <a:pt x="10500" y="7130"/>
                  </a:lnTo>
                  <a:cubicBezTo>
                    <a:pt x="10610" y="7130"/>
                    <a:pt x="10700" y="7220"/>
                    <a:pt x="10700" y="7330"/>
                  </a:cubicBezTo>
                  <a:lnTo>
                    <a:pt x="10700" y="7900"/>
                  </a:lnTo>
                  <a:lnTo>
                    <a:pt x="12240" y="6370"/>
                  </a:lnTo>
                  <a:lnTo>
                    <a:pt x="10700" y="4830"/>
                  </a:lnTo>
                  <a:lnTo>
                    <a:pt x="10700" y="5400"/>
                  </a:lnTo>
                  <a:cubicBezTo>
                    <a:pt x="10700" y="5510"/>
                    <a:pt x="10610" y="5600"/>
                    <a:pt x="10500" y="5600"/>
                  </a:cubicBezTo>
                  <a:lnTo>
                    <a:pt x="2240" y="5600"/>
                  </a:lnTo>
                  <a:cubicBezTo>
                    <a:pt x="2130" y="5600"/>
                    <a:pt x="2040" y="5510"/>
                    <a:pt x="2040" y="5400"/>
                  </a:cubicBezTo>
                  <a:lnTo>
                    <a:pt x="2040" y="4830"/>
                  </a:lnTo>
                  <a:lnTo>
                    <a:pt x="500" y="6370"/>
                  </a:lnTo>
                  <a:lnTo>
                    <a:pt x="2040" y="7910"/>
                  </a:lnTo>
                  <a:lnTo>
                    <a:pt x="2040" y="7340"/>
                  </a:lnTo>
                  <a:cubicBezTo>
                    <a:pt x="2040" y="7220"/>
                    <a:pt x="2130" y="7130"/>
                    <a:pt x="2240" y="7130"/>
                  </a:cubicBezTo>
                  <a:close/>
                  <a:moveTo>
                    <a:pt x="7340" y="5610"/>
                  </a:moveTo>
                  <a:lnTo>
                    <a:pt x="5410" y="5610"/>
                  </a:lnTo>
                  <a:cubicBezTo>
                    <a:pt x="5300" y="5610"/>
                    <a:pt x="5210" y="5520"/>
                    <a:pt x="5210" y="5410"/>
                  </a:cubicBezTo>
                  <a:lnTo>
                    <a:pt x="5210" y="2440"/>
                  </a:lnTo>
                  <a:lnTo>
                    <a:pt x="4360" y="2440"/>
                  </a:lnTo>
                  <a:cubicBezTo>
                    <a:pt x="4280" y="2440"/>
                    <a:pt x="4210" y="2390"/>
                    <a:pt x="4180" y="2320"/>
                  </a:cubicBezTo>
                  <a:cubicBezTo>
                    <a:pt x="4150" y="2250"/>
                    <a:pt x="4170" y="2160"/>
                    <a:pt x="4220" y="2100"/>
                  </a:cubicBezTo>
                  <a:lnTo>
                    <a:pt x="6230" y="80"/>
                  </a:lnTo>
                  <a:cubicBezTo>
                    <a:pt x="6310" y="0"/>
                    <a:pt x="6430" y="0"/>
                    <a:pt x="6510" y="80"/>
                  </a:cubicBezTo>
                  <a:lnTo>
                    <a:pt x="8530" y="2100"/>
                  </a:lnTo>
                  <a:cubicBezTo>
                    <a:pt x="8590" y="2160"/>
                    <a:pt x="8600" y="2240"/>
                    <a:pt x="8570" y="2320"/>
                  </a:cubicBezTo>
                  <a:cubicBezTo>
                    <a:pt x="8540" y="2390"/>
                    <a:pt x="8470" y="2440"/>
                    <a:pt x="8390" y="2440"/>
                  </a:cubicBezTo>
                  <a:lnTo>
                    <a:pt x="7540" y="2440"/>
                  </a:lnTo>
                  <a:lnTo>
                    <a:pt x="7540" y="5410"/>
                  </a:lnTo>
                  <a:cubicBezTo>
                    <a:pt x="7540" y="5520"/>
                    <a:pt x="7450" y="5610"/>
                    <a:pt x="7340" y="5610"/>
                  </a:cubicBezTo>
                  <a:close/>
                  <a:moveTo>
                    <a:pt x="5610" y="5210"/>
                  </a:moveTo>
                  <a:lnTo>
                    <a:pt x="7140" y="5210"/>
                  </a:lnTo>
                  <a:lnTo>
                    <a:pt x="7140" y="2240"/>
                  </a:lnTo>
                  <a:cubicBezTo>
                    <a:pt x="7140" y="2130"/>
                    <a:pt x="7230" y="2040"/>
                    <a:pt x="7340" y="2040"/>
                  </a:cubicBezTo>
                  <a:lnTo>
                    <a:pt x="7910" y="2040"/>
                  </a:lnTo>
                  <a:lnTo>
                    <a:pt x="6370" y="500"/>
                  </a:lnTo>
                  <a:lnTo>
                    <a:pt x="4830" y="2040"/>
                  </a:lnTo>
                  <a:lnTo>
                    <a:pt x="5400" y="2040"/>
                  </a:lnTo>
                  <a:cubicBezTo>
                    <a:pt x="5510" y="2040"/>
                    <a:pt x="5600" y="2130"/>
                    <a:pt x="5600" y="2240"/>
                  </a:cubicBezTo>
                  <a:lnTo>
                    <a:pt x="5600" y="5210"/>
                  </a:lnTo>
                  <a:lnTo>
                    <a:pt x="5610" y="5210"/>
                  </a:lnTo>
                  <a:close/>
                  <a:moveTo>
                    <a:pt x="6540" y="4710"/>
                  </a:moveTo>
                  <a:cubicBezTo>
                    <a:pt x="6480" y="4710"/>
                    <a:pt x="6440" y="4670"/>
                    <a:pt x="6440" y="4610"/>
                  </a:cubicBezTo>
                  <a:lnTo>
                    <a:pt x="6440" y="2340"/>
                  </a:lnTo>
                  <a:cubicBezTo>
                    <a:pt x="6440" y="2280"/>
                    <a:pt x="6480" y="2240"/>
                    <a:pt x="6540" y="2240"/>
                  </a:cubicBezTo>
                  <a:cubicBezTo>
                    <a:pt x="6600" y="2240"/>
                    <a:pt x="6640" y="2280"/>
                    <a:pt x="6640" y="2340"/>
                  </a:cubicBezTo>
                  <a:lnTo>
                    <a:pt x="6640" y="4600"/>
                  </a:lnTo>
                  <a:cubicBezTo>
                    <a:pt x="6640" y="4660"/>
                    <a:pt x="6590" y="4710"/>
                    <a:pt x="6540" y="4710"/>
                  </a:cubicBezTo>
                  <a:close/>
                  <a:moveTo>
                    <a:pt x="10420" y="6130"/>
                  </a:moveTo>
                  <a:lnTo>
                    <a:pt x="2320" y="6130"/>
                  </a:lnTo>
                  <a:cubicBezTo>
                    <a:pt x="2260" y="6130"/>
                    <a:pt x="2220" y="6090"/>
                    <a:pt x="2220" y="6030"/>
                  </a:cubicBezTo>
                  <a:cubicBezTo>
                    <a:pt x="2220" y="5970"/>
                    <a:pt x="2260" y="5930"/>
                    <a:pt x="2320" y="5930"/>
                  </a:cubicBezTo>
                  <a:lnTo>
                    <a:pt x="10420" y="5930"/>
                  </a:lnTo>
                  <a:cubicBezTo>
                    <a:pt x="10480" y="5930"/>
                    <a:pt x="10520" y="5970"/>
                    <a:pt x="10520" y="6030"/>
                  </a:cubicBezTo>
                  <a:cubicBezTo>
                    <a:pt x="10520" y="6090"/>
                    <a:pt x="10480" y="6130"/>
                    <a:pt x="10420" y="6130"/>
                  </a:cubicBezTo>
                  <a:close/>
                  <a:moveTo>
                    <a:pt x="6540" y="10360"/>
                  </a:moveTo>
                  <a:cubicBezTo>
                    <a:pt x="6480" y="10360"/>
                    <a:pt x="6440" y="10320"/>
                    <a:pt x="6440" y="10260"/>
                  </a:cubicBezTo>
                  <a:lnTo>
                    <a:pt x="6440" y="8000"/>
                  </a:lnTo>
                  <a:cubicBezTo>
                    <a:pt x="6440" y="7940"/>
                    <a:pt x="6480" y="7900"/>
                    <a:pt x="6540" y="7900"/>
                  </a:cubicBezTo>
                  <a:cubicBezTo>
                    <a:pt x="6600" y="7900"/>
                    <a:pt x="6640" y="7940"/>
                    <a:pt x="6640" y="8000"/>
                  </a:cubicBezTo>
                  <a:lnTo>
                    <a:pt x="6640" y="10260"/>
                  </a:lnTo>
                  <a:cubicBezTo>
                    <a:pt x="6640" y="10320"/>
                    <a:pt x="6590" y="10360"/>
                    <a:pt x="6540" y="10360"/>
                  </a:cubicBezTo>
                  <a:close/>
                  <a:moveTo>
                    <a:pt x="6370" y="12720"/>
                  </a:moveTo>
                  <a:cubicBezTo>
                    <a:pt x="6320" y="12720"/>
                    <a:pt x="6270" y="12700"/>
                    <a:pt x="6230" y="12660"/>
                  </a:cubicBezTo>
                  <a:lnTo>
                    <a:pt x="4210" y="10640"/>
                  </a:lnTo>
                  <a:cubicBezTo>
                    <a:pt x="4150" y="10580"/>
                    <a:pt x="4140" y="10500"/>
                    <a:pt x="4170" y="10420"/>
                  </a:cubicBezTo>
                  <a:cubicBezTo>
                    <a:pt x="4200" y="10350"/>
                    <a:pt x="4270" y="10300"/>
                    <a:pt x="4350" y="10300"/>
                  </a:cubicBezTo>
                  <a:lnTo>
                    <a:pt x="5200" y="10300"/>
                  </a:lnTo>
                  <a:lnTo>
                    <a:pt x="5200" y="7330"/>
                  </a:lnTo>
                  <a:cubicBezTo>
                    <a:pt x="5200" y="7220"/>
                    <a:pt x="5290" y="7130"/>
                    <a:pt x="5400" y="7130"/>
                  </a:cubicBezTo>
                  <a:lnTo>
                    <a:pt x="7330" y="7130"/>
                  </a:lnTo>
                  <a:cubicBezTo>
                    <a:pt x="7440" y="7130"/>
                    <a:pt x="7530" y="7220"/>
                    <a:pt x="7530" y="7330"/>
                  </a:cubicBezTo>
                  <a:lnTo>
                    <a:pt x="7530" y="10300"/>
                  </a:lnTo>
                  <a:lnTo>
                    <a:pt x="8380" y="10300"/>
                  </a:lnTo>
                  <a:cubicBezTo>
                    <a:pt x="8460" y="10300"/>
                    <a:pt x="8530" y="10350"/>
                    <a:pt x="8560" y="10420"/>
                  </a:cubicBezTo>
                  <a:cubicBezTo>
                    <a:pt x="8590" y="10490"/>
                    <a:pt x="8570" y="10580"/>
                    <a:pt x="8520" y="10640"/>
                  </a:cubicBezTo>
                  <a:lnTo>
                    <a:pt x="6500" y="12660"/>
                  </a:lnTo>
                  <a:cubicBezTo>
                    <a:pt x="6470" y="12700"/>
                    <a:pt x="6420" y="12720"/>
                    <a:pt x="6370" y="12720"/>
                  </a:cubicBezTo>
                  <a:close/>
                  <a:moveTo>
                    <a:pt x="4830" y="10700"/>
                  </a:moveTo>
                  <a:lnTo>
                    <a:pt x="6370" y="12240"/>
                  </a:lnTo>
                  <a:lnTo>
                    <a:pt x="7910" y="10700"/>
                  </a:lnTo>
                  <a:lnTo>
                    <a:pt x="7340" y="10700"/>
                  </a:lnTo>
                  <a:cubicBezTo>
                    <a:pt x="7230" y="10700"/>
                    <a:pt x="7140" y="10610"/>
                    <a:pt x="7140" y="10500"/>
                  </a:cubicBezTo>
                  <a:lnTo>
                    <a:pt x="7140" y="7530"/>
                  </a:lnTo>
                  <a:lnTo>
                    <a:pt x="5610" y="7530"/>
                  </a:lnTo>
                  <a:lnTo>
                    <a:pt x="5610" y="10500"/>
                  </a:lnTo>
                  <a:cubicBezTo>
                    <a:pt x="5610" y="10610"/>
                    <a:pt x="5520" y="10700"/>
                    <a:pt x="5410" y="10700"/>
                  </a:cubicBezTo>
                  <a:lnTo>
                    <a:pt x="4830" y="10700"/>
                  </a:lnTo>
                  <a:close/>
                </a:path>
              </a:pathLst>
            </a:custGeom>
            <a:solidFill>
              <a:srgbClr val="47FAE0"/>
            </a:solidFill>
            <a:ln>
              <a:noFill/>
            </a:ln>
            <a:effectLst/>
            <a:scene3d>
              <a:camera prst="orthographicFront"/>
              <a:lightRig rig="threePt" dir="t"/>
            </a:scene3d>
            <a:sp3d prstMaterial="matte"/>
          </p:spPr>
        </p:sp>
        <p:grpSp>
          <p:nvGrpSpPr>
            <p:cNvPr id="178" name="组合 177">
              <a:extLst>
                <a:ext uri="{FF2B5EF4-FFF2-40B4-BE49-F238E27FC236}">
                  <a16:creationId xmlns:a16="http://schemas.microsoft.com/office/drawing/2014/main" id="{F43E67AC-EB74-4DC7-A7B0-B78FAD599489}"/>
                </a:ext>
              </a:extLst>
            </p:cNvPr>
            <p:cNvGrpSpPr>
              <a:grpSpLocks noChangeAspect="1"/>
            </p:cNvGrpSpPr>
            <p:nvPr/>
          </p:nvGrpSpPr>
          <p:grpSpPr>
            <a:xfrm>
              <a:off x="5600682" y="4516768"/>
              <a:ext cx="1440199" cy="1185519"/>
              <a:chOff x="7056077" y="2716555"/>
              <a:chExt cx="2939577" cy="2788894"/>
            </a:xfrm>
          </p:grpSpPr>
          <p:grpSp>
            <p:nvGrpSpPr>
              <p:cNvPr id="179" name="组合 178">
                <a:extLst>
                  <a:ext uri="{FF2B5EF4-FFF2-40B4-BE49-F238E27FC236}">
                    <a16:creationId xmlns:a16="http://schemas.microsoft.com/office/drawing/2014/main" id="{53A4D592-B2F0-4E43-B983-43E6D7572BAB}"/>
                  </a:ext>
                </a:extLst>
              </p:cNvPr>
              <p:cNvGrpSpPr/>
              <p:nvPr/>
            </p:nvGrpSpPr>
            <p:grpSpPr>
              <a:xfrm>
                <a:off x="7056077" y="2716555"/>
                <a:ext cx="2920644" cy="1733554"/>
                <a:chOff x="3720820" y="2925961"/>
                <a:chExt cx="4750360" cy="2827257"/>
              </a:xfrm>
            </p:grpSpPr>
            <p:sp>
              <p:nvSpPr>
                <p:cNvPr id="182" name="椭圆 181">
                  <a:extLst>
                    <a:ext uri="{FF2B5EF4-FFF2-40B4-BE49-F238E27FC236}">
                      <a16:creationId xmlns:a16="http://schemas.microsoft.com/office/drawing/2014/main" id="{CF37BCCD-10FE-40BD-98EC-1CA77EE5A28B}"/>
                    </a:ext>
                  </a:extLst>
                </p:cNvPr>
                <p:cNvSpPr/>
                <p:nvPr/>
              </p:nvSpPr>
              <p:spPr>
                <a:xfrm>
                  <a:off x="4388069" y="4378799"/>
                  <a:ext cx="3415862" cy="973482"/>
                </a:xfrm>
                <a:prstGeom prst="ellipse">
                  <a:avLst/>
                </a:prstGeom>
                <a:noFill/>
                <a:ln w="19050">
                  <a:gradFill>
                    <a:gsLst>
                      <a:gs pos="9000">
                        <a:schemeClr val="accent1">
                          <a:alpha val="0"/>
                        </a:schemeClr>
                      </a:gs>
                      <a:gs pos="100000">
                        <a:schemeClr val="accent1"/>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3" name="椭圆 182">
                  <a:extLst>
                    <a:ext uri="{FF2B5EF4-FFF2-40B4-BE49-F238E27FC236}">
                      <a16:creationId xmlns:a16="http://schemas.microsoft.com/office/drawing/2014/main" id="{A8C7BC3A-7439-4E3E-88FA-83F502BD9F98}"/>
                    </a:ext>
                  </a:extLst>
                </p:cNvPr>
                <p:cNvSpPr/>
                <p:nvPr/>
              </p:nvSpPr>
              <p:spPr>
                <a:xfrm>
                  <a:off x="3720820" y="4084796"/>
                  <a:ext cx="4750360" cy="1668422"/>
                </a:xfrm>
                <a:prstGeom prst="ellipse">
                  <a:avLst/>
                </a:prstGeom>
                <a:gradFill>
                  <a:gsLst>
                    <a:gs pos="71000">
                      <a:schemeClr val="accent1">
                        <a:alpha val="0"/>
                      </a:schemeClr>
                    </a:gs>
                    <a:gs pos="100000">
                      <a:schemeClr val="accent1">
                        <a:alpha val="10000"/>
                      </a:schemeClr>
                    </a:gs>
                  </a:gsLst>
                  <a:lin ang="5400000" scaled="1"/>
                </a:gradFill>
                <a:ln w="6350">
                  <a:gradFill>
                    <a:gsLst>
                      <a:gs pos="13000">
                        <a:schemeClr val="accent1">
                          <a:alpha val="0"/>
                        </a:schemeClr>
                      </a:gs>
                      <a:gs pos="100000">
                        <a:schemeClr val="accent1">
                          <a:alpha val="40000"/>
                        </a:scheme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4" name="任意多边形: 形状 183">
                  <a:extLst>
                    <a:ext uri="{FF2B5EF4-FFF2-40B4-BE49-F238E27FC236}">
                      <a16:creationId xmlns:a16="http://schemas.microsoft.com/office/drawing/2014/main" id="{2AE99330-B524-4C85-88E2-1AF22832DCD9}"/>
                    </a:ext>
                  </a:extLst>
                </p:cNvPr>
                <p:cNvSpPr/>
                <p:nvPr/>
              </p:nvSpPr>
              <p:spPr>
                <a:xfrm>
                  <a:off x="4047241" y="2925961"/>
                  <a:ext cx="4242111" cy="2426320"/>
                </a:xfrm>
                <a:custGeom>
                  <a:avLst/>
                  <a:gdLst>
                    <a:gd name="connsiteX0" fmla="*/ 0 w 3415862"/>
                    <a:gd name="connsiteY0" fmla="*/ 0 h 2678886"/>
                    <a:gd name="connsiteX1" fmla="*/ 3415862 w 3415862"/>
                    <a:gd name="connsiteY1" fmla="*/ 0 h 2678886"/>
                    <a:gd name="connsiteX2" fmla="*/ 3415862 w 3415862"/>
                    <a:gd name="connsiteY2" fmla="*/ 2158624 h 2678886"/>
                    <a:gd name="connsiteX3" fmla="*/ 1707931 w 3415862"/>
                    <a:gd name="connsiteY3" fmla="*/ 2678886 h 2678886"/>
                    <a:gd name="connsiteX4" fmla="*/ 0 w 3415862"/>
                    <a:gd name="connsiteY4" fmla="*/ 2158624 h 2678886"/>
                    <a:gd name="connsiteX0" fmla="*/ 0 w 3756690"/>
                    <a:gd name="connsiteY0" fmla="*/ 0 h 2690369"/>
                    <a:gd name="connsiteX1" fmla="*/ 3756690 w 3756690"/>
                    <a:gd name="connsiteY1" fmla="*/ 11483 h 2690369"/>
                    <a:gd name="connsiteX2" fmla="*/ 3756690 w 3756690"/>
                    <a:gd name="connsiteY2" fmla="*/ 2170107 h 2690369"/>
                    <a:gd name="connsiteX3" fmla="*/ 2048759 w 3756690"/>
                    <a:gd name="connsiteY3" fmla="*/ 2690369 h 2690369"/>
                    <a:gd name="connsiteX4" fmla="*/ 340828 w 3756690"/>
                    <a:gd name="connsiteY4" fmla="*/ 2170107 h 2690369"/>
                    <a:gd name="connsiteX5" fmla="*/ 0 w 3756690"/>
                    <a:gd name="connsiteY5" fmla="*/ 0 h 2690369"/>
                    <a:gd name="connsiteX0" fmla="*/ 0 w 4242112"/>
                    <a:gd name="connsiteY0" fmla="*/ 0 h 2690369"/>
                    <a:gd name="connsiteX1" fmla="*/ 4242112 w 4242112"/>
                    <a:gd name="connsiteY1" fmla="*/ 11483 h 2690369"/>
                    <a:gd name="connsiteX2" fmla="*/ 3756690 w 4242112"/>
                    <a:gd name="connsiteY2" fmla="*/ 2170107 h 2690369"/>
                    <a:gd name="connsiteX3" fmla="*/ 2048759 w 4242112"/>
                    <a:gd name="connsiteY3" fmla="*/ 2690369 h 2690369"/>
                    <a:gd name="connsiteX4" fmla="*/ 340828 w 4242112"/>
                    <a:gd name="connsiteY4" fmla="*/ 2170107 h 2690369"/>
                    <a:gd name="connsiteX5" fmla="*/ 0 w 4242112"/>
                    <a:gd name="connsiteY5" fmla="*/ 0 h 2690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42112" h="2690369">
                      <a:moveTo>
                        <a:pt x="0" y="0"/>
                      </a:moveTo>
                      <a:lnTo>
                        <a:pt x="4242112" y="11483"/>
                      </a:lnTo>
                      <a:lnTo>
                        <a:pt x="3756690" y="2170107"/>
                      </a:lnTo>
                      <a:cubicBezTo>
                        <a:pt x="3756690" y="2457440"/>
                        <a:pt x="2992023" y="2690369"/>
                        <a:pt x="2048759" y="2690369"/>
                      </a:cubicBezTo>
                      <a:cubicBezTo>
                        <a:pt x="1105495" y="2690369"/>
                        <a:pt x="340828" y="2457440"/>
                        <a:pt x="340828" y="2170107"/>
                      </a:cubicBezTo>
                      <a:cubicBezTo>
                        <a:pt x="340828" y="1450566"/>
                        <a:pt x="0" y="719541"/>
                        <a:pt x="0" y="0"/>
                      </a:cubicBezTo>
                      <a:close/>
                    </a:path>
                  </a:pathLst>
                </a:custGeom>
                <a:gradFill>
                  <a:gsLst>
                    <a:gs pos="8000">
                      <a:srgbClr val="47FAE0">
                        <a:alpha val="0"/>
                      </a:srgbClr>
                    </a:gs>
                    <a:gs pos="100000">
                      <a:srgbClr val="47FAE0">
                        <a:alpha val="24000"/>
                      </a:srgb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5" name="椭圆 184">
                  <a:extLst>
                    <a:ext uri="{FF2B5EF4-FFF2-40B4-BE49-F238E27FC236}">
                      <a16:creationId xmlns:a16="http://schemas.microsoft.com/office/drawing/2014/main" id="{8DB1F55B-D58F-40CE-BC04-B42ACA2B5DD7}"/>
                    </a:ext>
                  </a:extLst>
                </p:cNvPr>
                <p:cNvSpPr/>
                <p:nvPr/>
              </p:nvSpPr>
              <p:spPr>
                <a:xfrm>
                  <a:off x="4696180" y="4234734"/>
                  <a:ext cx="2769160" cy="736495"/>
                </a:xfrm>
                <a:prstGeom prst="ellipse">
                  <a:avLst/>
                </a:prstGeom>
                <a:noFill/>
                <a:ln w="6350">
                  <a:gradFill>
                    <a:gsLst>
                      <a:gs pos="36000">
                        <a:schemeClr val="accent1">
                          <a:alpha val="0"/>
                        </a:schemeClr>
                      </a:gs>
                      <a:gs pos="100000">
                        <a:schemeClr val="accent1">
                          <a:alpha val="1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0" name="椭圆 179">
                <a:extLst>
                  <a:ext uri="{FF2B5EF4-FFF2-40B4-BE49-F238E27FC236}">
                    <a16:creationId xmlns:a16="http://schemas.microsoft.com/office/drawing/2014/main" id="{8BA705B9-C5DB-4E5C-A02D-12ADDB77BE7E}"/>
                  </a:ext>
                </a:extLst>
              </p:cNvPr>
              <p:cNvSpPr/>
              <p:nvPr/>
            </p:nvSpPr>
            <p:spPr>
              <a:xfrm>
                <a:off x="7063356" y="3436585"/>
                <a:ext cx="2920644" cy="1023004"/>
              </a:xfrm>
              <a:prstGeom prst="ellipse">
                <a:avLst/>
              </a:prstGeom>
              <a:gradFill>
                <a:gsLst>
                  <a:gs pos="48000">
                    <a:srgbClr val="47FAE0">
                      <a:alpha val="0"/>
                    </a:srgbClr>
                  </a:gs>
                  <a:gs pos="100000">
                    <a:srgbClr val="47FAE0">
                      <a:alpha val="22000"/>
                    </a:srgbClr>
                  </a:gs>
                </a:gsLst>
                <a:lin ang="5400000" scaled="1"/>
              </a:gradFill>
              <a:ln w="9525">
                <a:gradFill>
                  <a:gsLst>
                    <a:gs pos="13000">
                      <a:srgbClr val="47FAE0">
                        <a:alpha val="0"/>
                      </a:srgbClr>
                    </a:gs>
                    <a:gs pos="100000">
                      <a:srgbClr val="288FA1"/>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1" name="任意多边形: 形状 180">
                <a:extLst>
                  <a:ext uri="{FF2B5EF4-FFF2-40B4-BE49-F238E27FC236}">
                    <a16:creationId xmlns:a16="http://schemas.microsoft.com/office/drawing/2014/main" id="{B25D6473-27E9-4A9D-AD35-E2DAEB5D0C3D}"/>
                  </a:ext>
                </a:extLst>
              </p:cNvPr>
              <p:cNvSpPr/>
              <p:nvPr/>
            </p:nvSpPr>
            <p:spPr>
              <a:xfrm>
                <a:off x="7076054" y="3946198"/>
                <a:ext cx="2919600" cy="1559251"/>
              </a:xfrm>
              <a:custGeom>
                <a:avLst/>
                <a:gdLst>
                  <a:gd name="connsiteX0" fmla="*/ 0 w 2919600"/>
                  <a:gd name="connsiteY0" fmla="*/ 0 h 1559251"/>
                  <a:gd name="connsiteX1" fmla="*/ 1460322 w 2919600"/>
                  <a:gd name="connsiteY1" fmla="*/ 511503 h 1559251"/>
                  <a:gd name="connsiteX2" fmla="*/ 2913105 w 2919600"/>
                  <a:gd name="connsiteY2" fmla="*/ 52298 h 1559251"/>
                  <a:gd name="connsiteX3" fmla="*/ 2919600 w 2919600"/>
                  <a:gd name="connsiteY3" fmla="*/ 7242 h 1559251"/>
                  <a:gd name="connsiteX4" fmla="*/ 2919600 w 2919600"/>
                  <a:gd name="connsiteY4" fmla="*/ 1559251 h 1559251"/>
                  <a:gd name="connsiteX5" fmla="*/ 0 w 2919600"/>
                  <a:gd name="connsiteY5" fmla="*/ 1559251 h 1559251"/>
                  <a:gd name="connsiteX6" fmla="*/ 0 w 2919600"/>
                  <a:gd name="connsiteY6" fmla="*/ 0 h 1559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9600" h="1559251">
                    <a:moveTo>
                      <a:pt x="0" y="0"/>
                    </a:moveTo>
                    <a:cubicBezTo>
                      <a:pt x="0" y="282495"/>
                      <a:pt x="653808" y="511503"/>
                      <a:pt x="1460322" y="511503"/>
                    </a:cubicBezTo>
                    <a:cubicBezTo>
                      <a:pt x="2216429" y="511503"/>
                      <a:pt x="2838321" y="310227"/>
                      <a:pt x="2913105" y="52298"/>
                    </a:cubicBezTo>
                    <a:lnTo>
                      <a:pt x="2919600" y="7242"/>
                    </a:lnTo>
                    <a:lnTo>
                      <a:pt x="2919600" y="1559251"/>
                    </a:lnTo>
                    <a:lnTo>
                      <a:pt x="0" y="1559251"/>
                    </a:lnTo>
                    <a:lnTo>
                      <a:pt x="0" y="0"/>
                    </a:lnTo>
                    <a:close/>
                  </a:path>
                </a:pathLst>
              </a:custGeom>
              <a:gradFill>
                <a:gsLst>
                  <a:gs pos="99000">
                    <a:srgbClr val="47FAE0">
                      <a:alpha val="0"/>
                    </a:srgbClr>
                  </a:gs>
                  <a:gs pos="0">
                    <a:srgbClr val="47FAE0">
                      <a:alpha val="15000"/>
                    </a:srgbClr>
                  </a:gs>
                </a:gsLst>
                <a:lin ang="5400000" scaled="1"/>
              </a:gradFill>
              <a:ln w="9525">
                <a:no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sp>
        <p:nvSpPr>
          <p:cNvPr id="186" name="任意多边形: 形状 185">
            <a:extLst>
              <a:ext uri="{FF2B5EF4-FFF2-40B4-BE49-F238E27FC236}">
                <a16:creationId xmlns:a16="http://schemas.microsoft.com/office/drawing/2014/main" id="{69950048-9066-4647-8CEB-49E785E06300}"/>
              </a:ext>
            </a:extLst>
          </p:cNvPr>
          <p:cNvSpPr/>
          <p:nvPr/>
        </p:nvSpPr>
        <p:spPr bwMode="auto">
          <a:xfrm rot="20300395" flipV="1">
            <a:off x="5051389" y="3321741"/>
            <a:ext cx="1110101" cy="275964"/>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 name="connsiteX0" fmla="*/ 0 w 2385058"/>
              <a:gd name="connsiteY0" fmla="*/ 1889760 h 2560320"/>
              <a:gd name="connsiteX1" fmla="*/ 1851658 w 2385058"/>
              <a:gd name="connsiteY1" fmla="*/ 2293620 h 2560320"/>
              <a:gd name="connsiteX2" fmla="*/ 1851658 w 2385058"/>
              <a:gd name="connsiteY2" fmla="*/ 2560320 h 2560320"/>
              <a:gd name="connsiteX3" fmla="*/ 2385058 w 2385058"/>
              <a:gd name="connsiteY3" fmla="*/ 1889760 h 2560320"/>
              <a:gd name="connsiteX4" fmla="*/ 1851658 w 2385058"/>
              <a:gd name="connsiteY4" fmla="*/ 1219200 h 2560320"/>
              <a:gd name="connsiteX5" fmla="*/ 1851658 w 2385058"/>
              <a:gd name="connsiteY5" fmla="*/ 1485900 h 2560320"/>
              <a:gd name="connsiteX6" fmla="*/ 0 w 2385058"/>
              <a:gd name="connsiteY6" fmla="*/ 0 h 2560320"/>
              <a:gd name="connsiteX7" fmla="*/ 0 w 2385058"/>
              <a:gd name="connsiteY7" fmla="*/ 1889760 h 2560320"/>
              <a:gd name="connsiteX0" fmla="*/ 0 w 2385058"/>
              <a:gd name="connsiteY0" fmla="*/ 670559 h 1341119"/>
              <a:gd name="connsiteX1" fmla="*/ 1851658 w 2385058"/>
              <a:gd name="connsiteY1" fmla="*/ 1074419 h 1341119"/>
              <a:gd name="connsiteX2" fmla="*/ 1851658 w 2385058"/>
              <a:gd name="connsiteY2" fmla="*/ 1341119 h 1341119"/>
              <a:gd name="connsiteX3" fmla="*/ 2385058 w 2385058"/>
              <a:gd name="connsiteY3" fmla="*/ 670559 h 1341119"/>
              <a:gd name="connsiteX4" fmla="*/ 1851658 w 2385058"/>
              <a:gd name="connsiteY4" fmla="*/ -1 h 1341119"/>
              <a:gd name="connsiteX5" fmla="*/ 1851658 w 2385058"/>
              <a:gd name="connsiteY5" fmla="*/ 266699 h 1341119"/>
              <a:gd name="connsiteX6" fmla="*/ 0 w 2385058"/>
              <a:gd name="connsiteY6" fmla="*/ 670559 h 1341119"/>
              <a:gd name="connsiteX0" fmla="*/ 2 w 1880790"/>
              <a:gd name="connsiteY0" fmla="*/ 688780 h 1341119"/>
              <a:gd name="connsiteX1" fmla="*/ 1347390 w 1880790"/>
              <a:gd name="connsiteY1" fmla="*/ 1074419 h 1341119"/>
              <a:gd name="connsiteX2" fmla="*/ 1347390 w 1880790"/>
              <a:gd name="connsiteY2" fmla="*/ 1341119 h 1341119"/>
              <a:gd name="connsiteX3" fmla="*/ 1880790 w 1880790"/>
              <a:gd name="connsiteY3" fmla="*/ 670559 h 1341119"/>
              <a:gd name="connsiteX4" fmla="*/ 1347390 w 1880790"/>
              <a:gd name="connsiteY4" fmla="*/ -1 h 1341119"/>
              <a:gd name="connsiteX5" fmla="*/ 1347390 w 1880790"/>
              <a:gd name="connsiteY5" fmla="*/ 266699 h 1341119"/>
              <a:gd name="connsiteX6" fmla="*/ 2 w 1880790"/>
              <a:gd name="connsiteY6" fmla="*/ 688780 h 1341119"/>
              <a:gd name="connsiteX0" fmla="*/ 2 w 1880790"/>
              <a:gd name="connsiteY0" fmla="*/ 688780 h 1341119"/>
              <a:gd name="connsiteX1" fmla="*/ 1347390 w 1880790"/>
              <a:gd name="connsiteY1" fmla="*/ 1074419 h 1341119"/>
              <a:gd name="connsiteX2" fmla="*/ 1347390 w 1880790"/>
              <a:gd name="connsiteY2" fmla="*/ 1341119 h 1341119"/>
              <a:gd name="connsiteX3" fmla="*/ 1880790 w 1880790"/>
              <a:gd name="connsiteY3" fmla="*/ 670559 h 1341119"/>
              <a:gd name="connsiteX4" fmla="*/ 1347390 w 1880790"/>
              <a:gd name="connsiteY4" fmla="*/ -1 h 1341119"/>
              <a:gd name="connsiteX5" fmla="*/ 1347390 w 1880790"/>
              <a:gd name="connsiteY5" fmla="*/ 266699 h 1341119"/>
              <a:gd name="connsiteX6" fmla="*/ 2 w 1880790"/>
              <a:gd name="connsiteY6" fmla="*/ 688780 h 134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0790" h="1341119">
                <a:moveTo>
                  <a:pt x="2" y="688780"/>
                </a:moveTo>
                <a:lnTo>
                  <a:pt x="1347390" y="1074419"/>
                </a:lnTo>
                <a:lnTo>
                  <a:pt x="1347390" y="1341119"/>
                </a:lnTo>
                <a:lnTo>
                  <a:pt x="1880790" y="670559"/>
                </a:lnTo>
                <a:lnTo>
                  <a:pt x="1347390" y="-1"/>
                </a:lnTo>
                <a:lnTo>
                  <a:pt x="1347390" y="266699"/>
                </a:lnTo>
                <a:cubicBezTo>
                  <a:pt x="1038780" y="378459"/>
                  <a:pt x="475715" y="499558"/>
                  <a:pt x="2" y="688780"/>
                </a:cubicBezTo>
                <a:close/>
              </a:path>
            </a:pathLst>
          </a:custGeom>
          <a:gradFill flip="none" rotWithShape="0">
            <a:gsLst>
              <a:gs pos="0">
                <a:srgbClr val="42E8E0">
                  <a:alpha val="35000"/>
                </a:srgbClr>
              </a:gs>
              <a:gs pos="100000">
                <a:srgbClr val="42E8E0">
                  <a:alpha val="12000"/>
                </a:srgbClr>
              </a:gs>
            </a:gsLst>
            <a:lin ang="5400000" scaled="1"/>
            <a:tileRect/>
          </a:gradFill>
          <a:ln w="19050">
            <a:gradFill>
              <a:gsLst>
                <a:gs pos="100000">
                  <a:srgbClr val="42E8E0"/>
                </a:gs>
                <a:gs pos="65000">
                  <a:schemeClr val="accent2">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87" name="任意多边形: 形状 186">
            <a:extLst>
              <a:ext uri="{FF2B5EF4-FFF2-40B4-BE49-F238E27FC236}">
                <a16:creationId xmlns:a16="http://schemas.microsoft.com/office/drawing/2014/main" id="{79EE4037-B87E-4115-9ACF-ED725C4F27D3}"/>
              </a:ext>
            </a:extLst>
          </p:cNvPr>
          <p:cNvSpPr/>
          <p:nvPr/>
        </p:nvSpPr>
        <p:spPr bwMode="auto">
          <a:xfrm rot="1299605" flipH="1" flipV="1">
            <a:off x="4469729" y="4825420"/>
            <a:ext cx="1110101" cy="275964"/>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 name="connsiteX0" fmla="*/ 0 w 2385058"/>
              <a:gd name="connsiteY0" fmla="*/ 1889760 h 2560320"/>
              <a:gd name="connsiteX1" fmla="*/ 1851658 w 2385058"/>
              <a:gd name="connsiteY1" fmla="*/ 2293620 h 2560320"/>
              <a:gd name="connsiteX2" fmla="*/ 1851658 w 2385058"/>
              <a:gd name="connsiteY2" fmla="*/ 2560320 h 2560320"/>
              <a:gd name="connsiteX3" fmla="*/ 2385058 w 2385058"/>
              <a:gd name="connsiteY3" fmla="*/ 1889760 h 2560320"/>
              <a:gd name="connsiteX4" fmla="*/ 1851658 w 2385058"/>
              <a:gd name="connsiteY4" fmla="*/ 1219200 h 2560320"/>
              <a:gd name="connsiteX5" fmla="*/ 1851658 w 2385058"/>
              <a:gd name="connsiteY5" fmla="*/ 1485900 h 2560320"/>
              <a:gd name="connsiteX6" fmla="*/ 0 w 2385058"/>
              <a:gd name="connsiteY6" fmla="*/ 0 h 2560320"/>
              <a:gd name="connsiteX7" fmla="*/ 0 w 2385058"/>
              <a:gd name="connsiteY7" fmla="*/ 1889760 h 2560320"/>
              <a:gd name="connsiteX0" fmla="*/ 0 w 2385058"/>
              <a:gd name="connsiteY0" fmla="*/ 670559 h 1341119"/>
              <a:gd name="connsiteX1" fmla="*/ 1851658 w 2385058"/>
              <a:gd name="connsiteY1" fmla="*/ 1074419 h 1341119"/>
              <a:gd name="connsiteX2" fmla="*/ 1851658 w 2385058"/>
              <a:gd name="connsiteY2" fmla="*/ 1341119 h 1341119"/>
              <a:gd name="connsiteX3" fmla="*/ 2385058 w 2385058"/>
              <a:gd name="connsiteY3" fmla="*/ 670559 h 1341119"/>
              <a:gd name="connsiteX4" fmla="*/ 1851658 w 2385058"/>
              <a:gd name="connsiteY4" fmla="*/ -1 h 1341119"/>
              <a:gd name="connsiteX5" fmla="*/ 1851658 w 2385058"/>
              <a:gd name="connsiteY5" fmla="*/ 266699 h 1341119"/>
              <a:gd name="connsiteX6" fmla="*/ 0 w 2385058"/>
              <a:gd name="connsiteY6" fmla="*/ 670559 h 1341119"/>
              <a:gd name="connsiteX0" fmla="*/ 2 w 1880790"/>
              <a:gd name="connsiteY0" fmla="*/ 688780 h 1341119"/>
              <a:gd name="connsiteX1" fmla="*/ 1347390 w 1880790"/>
              <a:gd name="connsiteY1" fmla="*/ 1074419 h 1341119"/>
              <a:gd name="connsiteX2" fmla="*/ 1347390 w 1880790"/>
              <a:gd name="connsiteY2" fmla="*/ 1341119 h 1341119"/>
              <a:gd name="connsiteX3" fmla="*/ 1880790 w 1880790"/>
              <a:gd name="connsiteY3" fmla="*/ 670559 h 1341119"/>
              <a:gd name="connsiteX4" fmla="*/ 1347390 w 1880790"/>
              <a:gd name="connsiteY4" fmla="*/ -1 h 1341119"/>
              <a:gd name="connsiteX5" fmla="*/ 1347390 w 1880790"/>
              <a:gd name="connsiteY5" fmla="*/ 266699 h 1341119"/>
              <a:gd name="connsiteX6" fmla="*/ 2 w 1880790"/>
              <a:gd name="connsiteY6" fmla="*/ 688780 h 1341119"/>
              <a:gd name="connsiteX0" fmla="*/ 2 w 1880790"/>
              <a:gd name="connsiteY0" fmla="*/ 688780 h 1341119"/>
              <a:gd name="connsiteX1" fmla="*/ 1347390 w 1880790"/>
              <a:gd name="connsiteY1" fmla="*/ 1074419 h 1341119"/>
              <a:gd name="connsiteX2" fmla="*/ 1347390 w 1880790"/>
              <a:gd name="connsiteY2" fmla="*/ 1341119 h 1341119"/>
              <a:gd name="connsiteX3" fmla="*/ 1880790 w 1880790"/>
              <a:gd name="connsiteY3" fmla="*/ 670559 h 1341119"/>
              <a:gd name="connsiteX4" fmla="*/ 1347390 w 1880790"/>
              <a:gd name="connsiteY4" fmla="*/ -1 h 1341119"/>
              <a:gd name="connsiteX5" fmla="*/ 1347390 w 1880790"/>
              <a:gd name="connsiteY5" fmla="*/ 266699 h 1341119"/>
              <a:gd name="connsiteX6" fmla="*/ 2 w 1880790"/>
              <a:gd name="connsiteY6" fmla="*/ 688780 h 134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0790" h="1341119">
                <a:moveTo>
                  <a:pt x="2" y="688780"/>
                </a:moveTo>
                <a:lnTo>
                  <a:pt x="1347390" y="1074419"/>
                </a:lnTo>
                <a:lnTo>
                  <a:pt x="1347390" y="1341119"/>
                </a:lnTo>
                <a:lnTo>
                  <a:pt x="1880790" y="670559"/>
                </a:lnTo>
                <a:lnTo>
                  <a:pt x="1347390" y="-1"/>
                </a:lnTo>
                <a:lnTo>
                  <a:pt x="1347390" y="266699"/>
                </a:lnTo>
                <a:cubicBezTo>
                  <a:pt x="1038780" y="378459"/>
                  <a:pt x="475715" y="499558"/>
                  <a:pt x="2" y="688780"/>
                </a:cubicBezTo>
                <a:close/>
              </a:path>
            </a:pathLst>
          </a:custGeom>
          <a:gradFill flip="none" rotWithShape="0">
            <a:gsLst>
              <a:gs pos="0">
                <a:srgbClr val="42E8E0">
                  <a:alpha val="35000"/>
                </a:srgbClr>
              </a:gs>
              <a:gs pos="100000">
                <a:srgbClr val="42E8E0">
                  <a:alpha val="12000"/>
                </a:srgbClr>
              </a:gs>
            </a:gsLst>
            <a:lin ang="5400000" scaled="1"/>
            <a:tileRect/>
          </a:gradFill>
          <a:ln w="19050">
            <a:gradFill>
              <a:gsLst>
                <a:gs pos="100000">
                  <a:srgbClr val="42E8E0"/>
                </a:gs>
                <a:gs pos="65000">
                  <a:schemeClr val="accent2">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grpSp>
        <p:nvGrpSpPr>
          <p:cNvPr id="188" name="组合 187">
            <a:extLst>
              <a:ext uri="{FF2B5EF4-FFF2-40B4-BE49-F238E27FC236}">
                <a16:creationId xmlns:a16="http://schemas.microsoft.com/office/drawing/2014/main" id="{E4E7D72E-E779-4DBD-997F-2D8207D18436}"/>
              </a:ext>
            </a:extLst>
          </p:cNvPr>
          <p:cNvGrpSpPr/>
          <p:nvPr/>
        </p:nvGrpSpPr>
        <p:grpSpPr>
          <a:xfrm>
            <a:off x="5615922" y="4941888"/>
            <a:ext cx="1440199" cy="1185519"/>
            <a:chOff x="5615922" y="4516146"/>
            <a:chExt cx="1440199" cy="1185519"/>
          </a:xfrm>
        </p:grpSpPr>
        <p:sp>
          <p:nvSpPr>
            <p:cNvPr id="189" name="iconfont-10357-5072101">
              <a:extLst>
                <a:ext uri="{FF2B5EF4-FFF2-40B4-BE49-F238E27FC236}">
                  <a16:creationId xmlns:a16="http://schemas.microsoft.com/office/drawing/2014/main" id="{383500B5-F98B-4D63-8C44-5D5C9B4F587C}"/>
                </a:ext>
              </a:extLst>
            </p:cNvPr>
            <p:cNvSpPr>
              <a:spLocks noChangeAspect="1"/>
            </p:cNvSpPr>
            <p:nvPr/>
          </p:nvSpPr>
          <p:spPr bwMode="auto">
            <a:xfrm>
              <a:off x="6180869" y="4777954"/>
              <a:ext cx="230092" cy="226383"/>
            </a:xfrm>
            <a:custGeom>
              <a:avLst/>
              <a:gdLst>
                <a:gd name="T0" fmla="*/ 9775 w 12066"/>
                <a:gd name="T1" fmla="*/ 8223 h 12800"/>
                <a:gd name="T2" fmla="*/ 7963 w 12066"/>
                <a:gd name="T3" fmla="*/ 9116 h 12800"/>
                <a:gd name="T4" fmla="*/ 4446 w 12066"/>
                <a:gd name="T5" fmla="*/ 7152 h 12800"/>
                <a:gd name="T6" fmla="*/ 4574 w 12066"/>
                <a:gd name="T7" fmla="*/ 6397 h 12800"/>
                <a:gd name="T8" fmla="*/ 4444 w 12066"/>
                <a:gd name="T9" fmla="*/ 5640 h 12800"/>
                <a:gd name="T10" fmla="*/ 7957 w 12066"/>
                <a:gd name="T11" fmla="*/ 3678 h 12800"/>
                <a:gd name="T12" fmla="*/ 9773 w 12066"/>
                <a:gd name="T13" fmla="*/ 4577 h 12800"/>
                <a:gd name="T14" fmla="*/ 12061 w 12066"/>
                <a:gd name="T15" fmla="*/ 2288 h 12800"/>
                <a:gd name="T16" fmla="*/ 9773 w 12066"/>
                <a:gd name="T17" fmla="*/ 0 h 12800"/>
                <a:gd name="T18" fmla="*/ 7484 w 12066"/>
                <a:gd name="T19" fmla="*/ 2288 h 12800"/>
                <a:gd name="T20" fmla="*/ 7614 w 12066"/>
                <a:gd name="T21" fmla="*/ 3046 h 12800"/>
                <a:gd name="T22" fmla="*/ 4103 w 12066"/>
                <a:gd name="T23" fmla="*/ 5007 h 12800"/>
                <a:gd name="T24" fmla="*/ 2288 w 12066"/>
                <a:gd name="T25" fmla="*/ 4109 h 12800"/>
                <a:gd name="T26" fmla="*/ 0 w 12066"/>
                <a:gd name="T27" fmla="*/ 6397 h 12800"/>
                <a:gd name="T28" fmla="*/ 2291 w 12066"/>
                <a:gd name="T29" fmla="*/ 8686 h 12800"/>
                <a:gd name="T30" fmla="*/ 4109 w 12066"/>
                <a:gd name="T31" fmla="*/ 7785 h 12800"/>
                <a:gd name="T32" fmla="*/ 7622 w 12066"/>
                <a:gd name="T33" fmla="*/ 9749 h 12800"/>
                <a:gd name="T34" fmla="*/ 7489 w 12066"/>
                <a:gd name="T35" fmla="*/ 10512 h 12800"/>
                <a:gd name="T36" fmla="*/ 9778 w 12066"/>
                <a:gd name="T37" fmla="*/ 12800 h 12800"/>
                <a:gd name="T38" fmla="*/ 12066 w 12066"/>
                <a:gd name="T39" fmla="*/ 10512 h 12800"/>
                <a:gd name="T40" fmla="*/ 9775 w 12066"/>
                <a:gd name="T41" fmla="*/ 8223 h 12800"/>
                <a:gd name="T42" fmla="*/ 9775 w 12066"/>
                <a:gd name="T43" fmla="*/ 720 h 12800"/>
                <a:gd name="T44" fmla="*/ 11346 w 12066"/>
                <a:gd name="T45" fmla="*/ 2291 h 12800"/>
                <a:gd name="T46" fmla="*/ 9775 w 12066"/>
                <a:gd name="T47" fmla="*/ 3862 h 12800"/>
                <a:gd name="T48" fmla="*/ 8204 w 12066"/>
                <a:gd name="T49" fmla="*/ 2291 h 12800"/>
                <a:gd name="T50" fmla="*/ 9775 w 12066"/>
                <a:gd name="T51" fmla="*/ 720 h 12800"/>
                <a:gd name="T52" fmla="*/ 2291 w 12066"/>
                <a:gd name="T53" fmla="*/ 7968 h 12800"/>
                <a:gd name="T54" fmla="*/ 720 w 12066"/>
                <a:gd name="T55" fmla="*/ 6397 h 12800"/>
                <a:gd name="T56" fmla="*/ 2291 w 12066"/>
                <a:gd name="T57" fmla="*/ 4827 h 12800"/>
                <a:gd name="T58" fmla="*/ 3862 w 12066"/>
                <a:gd name="T59" fmla="*/ 6397 h 12800"/>
                <a:gd name="T60" fmla="*/ 2291 w 12066"/>
                <a:gd name="T61" fmla="*/ 7968 h 12800"/>
                <a:gd name="T62" fmla="*/ 9775 w 12066"/>
                <a:gd name="T63" fmla="*/ 12080 h 12800"/>
                <a:gd name="T64" fmla="*/ 8204 w 12066"/>
                <a:gd name="T65" fmla="*/ 10509 h 12800"/>
                <a:gd name="T66" fmla="*/ 9775 w 12066"/>
                <a:gd name="T67" fmla="*/ 8938 h 12800"/>
                <a:gd name="T68" fmla="*/ 11346 w 12066"/>
                <a:gd name="T69" fmla="*/ 10509 h 12800"/>
                <a:gd name="T70" fmla="*/ 9775 w 12066"/>
                <a:gd name="T71" fmla="*/ 1208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066" h="12800">
                  <a:moveTo>
                    <a:pt x="9775" y="8223"/>
                  </a:moveTo>
                  <a:cubicBezTo>
                    <a:pt x="9039" y="8223"/>
                    <a:pt x="8383" y="8574"/>
                    <a:pt x="7963" y="9116"/>
                  </a:cubicBezTo>
                  <a:lnTo>
                    <a:pt x="4446" y="7152"/>
                  </a:lnTo>
                  <a:cubicBezTo>
                    <a:pt x="4529" y="6916"/>
                    <a:pt x="4574" y="6660"/>
                    <a:pt x="4574" y="6397"/>
                  </a:cubicBezTo>
                  <a:cubicBezTo>
                    <a:pt x="4574" y="6132"/>
                    <a:pt x="4529" y="5879"/>
                    <a:pt x="4444" y="5640"/>
                  </a:cubicBezTo>
                  <a:lnTo>
                    <a:pt x="7957" y="3678"/>
                  </a:lnTo>
                  <a:cubicBezTo>
                    <a:pt x="8375" y="4223"/>
                    <a:pt x="9034" y="4577"/>
                    <a:pt x="9773" y="4577"/>
                  </a:cubicBezTo>
                  <a:cubicBezTo>
                    <a:pt x="11032" y="4577"/>
                    <a:pt x="12061" y="3551"/>
                    <a:pt x="12061" y="2288"/>
                  </a:cubicBezTo>
                  <a:cubicBezTo>
                    <a:pt x="12061" y="1026"/>
                    <a:pt x="11035" y="0"/>
                    <a:pt x="9773" y="0"/>
                  </a:cubicBezTo>
                  <a:cubicBezTo>
                    <a:pt x="8510" y="0"/>
                    <a:pt x="7484" y="1026"/>
                    <a:pt x="7484" y="2288"/>
                  </a:cubicBezTo>
                  <a:cubicBezTo>
                    <a:pt x="7484" y="2554"/>
                    <a:pt x="7529" y="2809"/>
                    <a:pt x="7614" y="3046"/>
                  </a:cubicBezTo>
                  <a:lnTo>
                    <a:pt x="4103" y="5007"/>
                  </a:lnTo>
                  <a:cubicBezTo>
                    <a:pt x="3686" y="4460"/>
                    <a:pt x="3027" y="4109"/>
                    <a:pt x="2288" y="4109"/>
                  </a:cubicBezTo>
                  <a:cubicBezTo>
                    <a:pt x="1028" y="4109"/>
                    <a:pt x="0" y="5135"/>
                    <a:pt x="0" y="6397"/>
                  </a:cubicBezTo>
                  <a:cubicBezTo>
                    <a:pt x="0" y="7660"/>
                    <a:pt x="1028" y="8686"/>
                    <a:pt x="2291" y="8686"/>
                  </a:cubicBezTo>
                  <a:cubicBezTo>
                    <a:pt x="3030" y="8686"/>
                    <a:pt x="3689" y="8332"/>
                    <a:pt x="4109" y="7785"/>
                  </a:cubicBezTo>
                  <a:lnTo>
                    <a:pt x="7622" y="9749"/>
                  </a:lnTo>
                  <a:cubicBezTo>
                    <a:pt x="7537" y="9988"/>
                    <a:pt x="7489" y="10246"/>
                    <a:pt x="7489" y="10512"/>
                  </a:cubicBezTo>
                  <a:cubicBezTo>
                    <a:pt x="7489" y="11771"/>
                    <a:pt x="8515" y="12800"/>
                    <a:pt x="9778" y="12800"/>
                  </a:cubicBezTo>
                  <a:cubicBezTo>
                    <a:pt x="11040" y="12800"/>
                    <a:pt x="12066" y="11774"/>
                    <a:pt x="12066" y="10512"/>
                  </a:cubicBezTo>
                  <a:cubicBezTo>
                    <a:pt x="12066" y="9249"/>
                    <a:pt x="11038" y="8223"/>
                    <a:pt x="9775" y="8223"/>
                  </a:cubicBezTo>
                  <a:close/>
                  <a:moveTo>
                    <a:pt x="9775" y="720"/>
                  </a:moveTo>
                  <a:cubicBezTo>
                    <a:pt x="10642" y="720"/>
                    <a:pt x="11346" y="1425"/>
                    <a:pt x="11346" y="2291"/>
                  </a:cubicBezTo>
                  <a:cubicBezTo>
                    <a:pt x="11346" y="3157"/>
                    <a:pt x="10642" y="3862"/>
                    <a:pt x="9775" y="3862"/>
                  </a:cubicBezTo>
                  <a:cubicBezTo>
                    <a:pt x="8909" y="3862"/>
                    <a:pt x="8204" y="3157"/>
                    <a:pt x="8204" y="2291"/>
                  </a:cubicBezTo>
                  <a:cubicBezTo>
                    <a:pt x="8204" y="1425"/>
                    <a:pt x="8911" y="720"/>
                    <a:pt x="9775" y="720"/>
                  </a:cubicBezTo>
                  <a:close/>
                  <a:moveTo>
                    <a:pt x="2291" y="7968"/>
                  </a:moveTo>
                  <a:cubicBezTo>
                    <a:pt x="1424" y="7968"/>
                    <a:pt x="720" y="7264"/>
                    <a:pt x="720" y="6397"/>
                  </a:cubicBezTo>
                  <a:cubicBezTo>
                    <a:pt x="720" y="5531"/>
                    <a:pt x="1424" y="4827"/>
                    <a:pt x="2291" y="4827"/>
                  </a:cubicBezTo>
                  <a:cubicBezTo>
                    <a:pt x="3157" y="4827"/>
                    <a:pt x="3862" y="5531"/>
                    <a:pt x="3862" y="6397"/>
                  </a:cubicBezTo>
                  <a:cubicBezTo>
                    <a:pt x="3862" y="7264"/>
                    <a:pt x="3155" y="7968"/>
                    <a:pt x="2291" y="7968"/>
                  </a:cubicBezTo>
                  <a:close/>
                  <a:moveTo>
                    <a:pt x="9775" y="12080"/>
                  </a:moveTo>
                  <a:cubicBezTo>
                    <a:pt x="8909" y="12080"/>
                    <a:pt x="8204" y="11375"/>
                    <a:pt x="8204" y="10509"/>
                  </a:cubicBezTo>
                  <a:cubicBezTo>
                    <a:pt x="8204" y="9643"/>
                    <a:pt x="8909" y="8938"/>
                    <a:pt x="9775" y="8938"/>
                  </a:cubicBezTo>
                  <a:cubicBezTo>
                    <a:pt x="10642" y="8938"/>
                    <a:pt x="11346" y="9643"/>
                    <a:pt x="11346" y="10509"/>
                  </a:cubicBezTo>
                  <a:cubicBezTo>
                    <a:pt x="11346" y="11375"/>
                    <a:pt x="10642" y="12080"/>
                    <a:pt x="9775" y="12080"/>
                  </a:cubicBezTo>
                  <a:close/>
                </a:path>
              </a:pathLst>
            </a:custGeom>
            <a:solidFill>
              <a:srgbClr val="42E8E0"/>
            </a:solidFill>
            <a:ln>
              <a:noFill/>
            </a:ln>
            <a:scene3d>
              <a:camera prst="orthographicFront"/>
              <a:lightRig rig="threePt" dir="t"/>
            </a:scene3d>
            <a:sp3d prstMaterial="matte"/>
          </p:spPr>
        </p:sp>
        <p:grpSp>
          <p:nvGrpSpPr>
            <p:cNvPr id="190" name="组合 189">
              <a:extLst>
                <a:ext uri="{FF2B5EF4-FFF2-40B4-BE49-F238E27FC236}">
                  <a16:creationId xmlns:a16="http://schemas.microsoft.com/office/drawing/2014/main" id="{BBF9980C-387A-4229-84A2-1EF54B134E5B}"/>
                </a:ext>
              </a:extLst>
            </p:cNvPr>
            <p:cNvGrpSpPr>
              <a:grpSpLocks noChangeAspect="1"/>
            </p:cNvGrpSpPr>
            <p:nvPr/>
          </p:nvGrpSpPr>
          <p:grpSpPr>
            <a:xfrm>
              <a:off x="5615922" y="4516146"/>
              <a:ext cx="1440199" cy="1185519"/>
              <a:chOff x="7056077" y="2716555"/>
              <a:chExt cx="2939577" cy="2788894"/>
            </a:xfrm>
          </p:grpSpPr>
          <p:grpSp>
            <p:nvGrpSpPr>
              <p:cNvPr id="191" name="组合 190">
                <a:extLst>
                  <a:ext uri="{FF2B5EF4-FFF2-40B4-BE49-F238E27FC236}">
                    <a16:creationId xmlns:a16="http://schemas.microsoft.com/office/drawing/2014/main" id="{CE2D4BC8-1337-4500-BC19-022A90DD5EDF}"/>
                  </a:ext>
                </a:extLst>
              </p:cNvPr>
              <p:cNvGrpSpPr/>
              <p:nvPr/>
            </p:nvGrpSpPr>
            <p:grpSpPr>
              <a:xfrm>
                <a:off x="7056077" y="2716555"/>
                <a:ext cx="2920644" cy="1733554"/>
                <a:chOff x="3720820" y="2925961"/>
                <a:chExt cx="4750360" cy="2827257"/>
              </a:xfrm>
            </p:grpSpPr>
            <p:sp>
              <p:nvSpPr>
                <p:cNvPr id="194" name="椭圆 193">
                  <a:extLst>
                    <a:ext uri="{FF2B5EF4-FFF2-40B4-BE49-F238E27FC236}">
                      <a16:creationId xmlns:a16="http://schemas.microsoft.com/office/drawing/2014/main" id="{321AFA01-A7EA-4E51-9DA8-B53DA44E7095}"/>
                    </a:ext>
                  </a:extLst>
                </p:cNvPr>
                <p:cNvSpPr/>
                <p:nvPr/>
              </p:nvSpPr>
              <p:spPr>
                <a:xfrm>
                  <a:off x="4388069" y="4378799"/>
                  <a:ext cx="3415862" cy="973482"/>
                </a:xfrm>
                <a:prstGeom prst="ellipse">
                  <a:avLst/>
                </a:prstGeom>
                <a:noFill/>
                <a:ln w="19050">
                  <a:gradFill>
                    <a:gsLst>
                      <a:gs pos="9000">
                        <a:schemeClr val="accent1">
                          <a:alpha val="0"/>
                        </a:schemeClr>
                      </a:gs>
                      <a:gs pos="100000">
                        <a:schemeClr val="accent1"/>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5" name="椭圆 194">
                  <a:extLst>
                    <a:ext uri="{FF2B5EF4-FFF2-40B4-BE49-F238E27FC236}">
                      <a16:creationId xmlns:a16="http://schemas.microsoft.com/office/drawing/2014/main" id="{EDC5851A-8B19-417B-A27C-E6C340480961}"/>
                    </a:ext>
                  </a:extLst>
                </p:cNvPr>
                <p:cNvSpPr/>
                <p:nvPr/>
              </p:nvSpPr>
              <p:spPr>
                <a:xfrm>
                  <a:off x="3720820" y="4084796"/>
                  <a:ext cx="4750360" cy="1668422"/>
                </a:xfrm>
                <a:prstGeom prst="ellipse">
                  <a:avLst/>
                </a:prstGeom>
                <a:gradFill>
                  <a:gsLst>
                    <a:gs pos="71000">
                      <a:schemeClr val="accent1">
                        <a:alpha val="0"/>
                      </a:schemeClr>
                    </a:gs>
                    <a:gs pos="100000">
                      <a:schemeClr val="accent1">
                        <a:alpha val="10000"/>
                      </a:schemeClr>
                    </a:gs>
                  </a:gsLst>
                  <a:lin ang="5400000" scaled="1"/>
                </a:gradFill>
                <a:ln w="6350">
                  <a:gradFill>
                    <a:gsLst>
                      <a:gs pos="13000">
                        <a:schemeClr val="accent1">
                          <a:alpha val="0"/>
                        </a:schemeClr>
                      </a:gs>
                      <a:gs pos="100000">
                        <a:schemeClr val="accent1">
                          <a:alpha val="40000"/>
                        </a:scheme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6" name="任意多边形: 形状 195">
                  <a:extLst>
                    <a:ext uri="{FF2B5EF4-FFF2-40B4-BE49-F238E27FC236}">
                      <a16:creationId xmlns:a16="http://schemas.microsoft.com/office/drawing/2014/main" id="{A7FA7F78-94E2-4036-BA90-0B3CD229F8D0}"/>
                    </a:ext>
                  </a:extLst>
                </p:cNvPr>
                <p:cNvSpPr/>
                <p:nvPr/>
              </p:nvSpPr>
              <p:spPr>
                <a:xfrm>
                  <a:off x="4047241" y="2925961"/>
                  <a:ext cx="4242111" cy="2426320"/>
                </a:xfrm>
                <a:custGeom>
                  <a:avLst/>
                  <a:gdLst>
                    <a:gd name="connsiteX0" fmla="*/ 0 w 3415862"/>
                    <a:gd name="connsiteY0" fmla="*/ 0 h 2678886"/>
                    <a:gd name="connsiteX1" fmla="*/ 3415862 w 3415862"/>
                    <a:gd name="connsiteY1" fmla="*/ 0 h 2678886"/>
                    <a:gd name="connsiteX2" fmla="*/ 3415862 w 3415862"/>
                    <a:gd name="connsiteY2" fmla="*/ 2158624 h 2678886"/>
                    <a:gd name="connsiteX3" fmla="*/ 1707931 w 3415862"/>
                    <a:gd name="connsiteY3" fmla="*/ 2678886 h 2678886"/>
                    <a:gd name="connsiteX4" fmla="*/ 0 w 3415862"/>
                    <a:gd name="connsiteY4" fmla="*/ 2158624 h 2678886"/>
                    <a:gd name="connsiteX0" fmla="*/ 0 w 3756690"/>
                    <a:gd name="connsiteY0" fmla="*/ 0 h 2690369"/>
                    <a:gd name="connsiteX1" fmla="*/ 3756690 w 3756690"/>
                    <a:gd name="connsiteY1" fmla="*/ 11483 h 2690369"/>
                    <a:gd name="connsiteX2" fmla="*/ 3756690 w 3756690"/>
                    <a:gd name="connsiteY2" fmla="*/ 2170107 h 2690369"/>
                    <a:gd name="connsiteX3" fmla="*/ 2048759 w 3756690"/>
                    <a:gd name="connsiteY3" fmla="*/ 2690369 h 2690369"/>
                    <a:gd name="connsiteX4" fmla="*/ 340828 w 3756690"/>
                    <a:gd name="connsiteY4" fmla="*/ 2170107 h 2690369"/>
                    <a:gd name="connsiteX5" fmla="*/ 0 w 3756690"/>
                    <a:gd name="connsiteY5" fmla="*/ 0 h 2690369"/>
                    <a:gd name="connsiteX0" fmla="*/ 0 w 4242112"/>
                    <a:gd name="connsiteY0" fmla="*/ 0 h 2690369"/>
                    <a:gd name="connsiteX1" fmla="*/ 4242112 w 4242112"/>
                    <a:gd name="connsiteY1" fmla="*/ 11483 h 2690369"/>
                    <a:gd name="connsiteX2" fmla="*/ 3756690 w 4242112"/>
                    <a:gd name="connsiteY2" fmla="*/ 2170107 h 2690369"/>
                    <a:gd name="connsiteX3" fmla="*/ 2048759 w 4242112"/>
                    <a:gd name="connsiteY3" fmla="*/ 2690369 h 2690369"/>
                    <a:gd name="connsiteX4" fmla="*/ 340828 w 4242112"/>
                    <a:gd name="connsiteY4" fmla="*/ 2170107 h 2690369"/>
                    <a:gd name="connsiteX5" fmla="*/ 0 w 4242112"/>
                    <a:gd name="connsiteY5" fmla="*/ 0 h 2690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42112" h="2690369">
                      <a:moveTo>
                        <a:pt x="0" y="0"/>
                      </a:moveTo>
                      <a:lnTo>
                        <a:pt x="4242112" y="11483"/>
                      </a:lnTo>
                      <a:lnTo>
                        <a:pt x="3756690" y="2170107"/>
                      </a:lnTo>
                      <a:cubicBezTo>
                        <a:pt x="3756690" y="2457440"/>
                        <a:pt x="2992023" y="2690369"/>
                        <a:pt x="2048759" y="2690369"/>
                      </a:cubicBezTo>
                      <a:cubicBezTo>
                        <a:pt x="1105495" y="2690369"/>
                        <a:pt x="340828" y="2457440"/>
                        <a:pt x="340828" y="2170107"/>
                      </a:cubicBezTo>
                      <a:cubicBezTo>
                        <a:pt x="340828" y="1450566"/>
                        <a:pt x="0" y="719541"/>
                        <a:pt x="0" y="0"/>
                      </a:cubicBezTo>
                      <a:close/>
                    </a:path>
                  </a:pathLst>
                </a:custGeom>
                <a:gradFill>
                  <a:gsLst>
                    <a:gs pos="8000">
                      <a:srgbClr val="47FAE0">
                        <a:alpha val="0"/>
                      </a:srgbClr>
                    </a:gs>
                    <a:gs pos="100000">
                      <a:srgbClr val="47FAE0">
                        <a:alpha val="24000"/>
                      </a:srgb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7" name="椭圆 196">
                  <a:extLst>
                    <a:ext uri="{FF2B5EF4-FFF2-40B4-BE49-F238E27FC236}">
                      <a16:creationId xmlns:a16="http://schemas.microsoft.com/office/drawing/2014/main" id="{8FA7FE8B-DBE4-4D95-B9DE-0100F6DFD471}"/>
                    </a:ext>
                  </a:extLst>
                </p:cNvPr>
                <p:cNvSpPr/>
                <p:nvPr/>
              </p:nvSpPr>
              <p:spPr>
                <a:xfrm>
                  <a:off x="4696180" y="4234734"/>
                  <a:ext cx="2769160" cy="736495"/>
                </a:xfrm>
                <a:prstGeom prst="ellipse">
                  <a:avLst/>
                </a:prstGeom>
                <a:noFill/>
                <a:ln w="6350">
                  <a:gradFill>
                    <a:gsLst>
                      <a:gs pos="36000">
                        <a:schemeClr val="accent1">
                          <a:alpha val="0"/>
                        </a:schemeClr>
                      </a:gs>
                      <a:gs pos="100000">
                        <a:schemeClr val="accent1">
                          <a:alpha val="1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92" name="椭圆 191">
                <a:extLst>
                  <a:ext uri="{FF2B5EF4-FFF2-40B4-BE49-F238E27FC236}">
                    <a16:creationId xmlns:a16="http://schemas.microsoft.com/office/drawing/2014/main" id="{58D47DDD-7CCC-43F7-9CDE-CB876C6DA7A8}"/>
                  </a:ext>
                </a:extLst>
              </p:cNvPr>
              <p:cNvSpPr/>
              <p:nvPr/>
            </p:nvSpPr>
            <p:spPr>
              <a:xfrm>
                <a:off x="7063356" y="3436585"/>
                <a:ext cx="2920644" cy="1023004"/>
              </a:xfrm>
              <a:prstGeom prst="ellipse">
                <a:avLst/>
              </a:prstGeom>
              <a:gradFill>
                <a:gsLst>
                  <a:gs pos="48000">
                    <a:srgbClr val="47FAE0">
                      <a:alpha val="0"/>
                    </a:srgbClr>
                  </a:gs>
                  <a:gs pos="100000">
                    <a:srgbClr val="47FAE0">
                      <a:alpha val="22000"/>
                    </a:srgbClr>
                  </a:gs>
                </a:gsLst>
                <a:lin ang="5400000" scaled="1"/>
              </a:gradFill>
              <a:ln w="9525">
                <a:gradFill>
                  <a:gsLst>
                    <a:gs pos="13000">
                      <a:srgbClr val="47FAE0">
                        <a:alpha val="0"/>
                      </a:srgbClr>
                    </a:gs>
                    <a:gs pos="100000">
                      <a:srgbClr val="288FA1"/>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3" name="任意多边形: 形状 192">
                <a:extLst>
                  <a:ext uri="{FF2B5EF4-FFF2-40B4-BE49-F238E27FC236}">
                    <a16:creationId xmlns:a16="http://schemas.microsoft.com/office/drawing/2014/main" id="{E1BD5469-CD36-4251-98B6-A850B2B7995A}"/>
                  </a:ext>
                </a:extLst>
              </p:cNvPr>
              <p:cNvSpPr/>
              <p:nvPr/>
            </p:nvSpPr>
            <p:spPr>
              <a:xfrm>
                <a:off x="7076054" y="3946198"/>
                <a:ext cx="2919600" cy="1559251"/>
              </a:xfrm>
              <a:custGeom>
                <a:avLst/>
                <a:gdLst>
                  <a:gd name="connsiteX0" fmla="*/ 0 w 2919600"/>
                  <a:gd name="connsiteY0" fmla="*/ 0 h 1559251"/>
                  <a:gd name="connsiteX1" fmla="*/ 1460322 w 2919600"/>
                  <a:gd name="connsiteY1" fmla="*/ 511503 h 1559251"/>
                  <a:gd name="connsiteX2" fmla="*/ 2913105 w 2919600"/>
                  <a:gd name="connsiteY2" fmla="*/ 52298 h 1559251"/>
                  <a:gd name="connsiteX3" fmla="*/ 2919600 w 2919600"/>
                  <a:gd name="connsiteY3" fmla="*/ 7242 h 1559251"/>
                  <a:gd name="connsiteX4" fmla="*/ 2919600 w 2919600"/>
                  <a:gd name="connsiteY4" fmla="*/ 1559251 h 1559251"/>
                  <a:gd name="connsiteX5" fmla="*/ 0 w 2919600"/>
                  <a:gd name="connsiteY5" fmla="*/ 1559251 h 1559251"/>
                  <a:gd name="connsiteX6" fmla="*/ 0 w 2919600"/>
                  <a:gd name="connsiteY6" fmla="*/ 0 h 1559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9600" h="1559251">
                    <a:moveTo>
                      <a:pt x="0" y="0"/>
                    </a:moveTo>
                    <a:cubicBezTo>
                      <a:pt x="0" y="282495"/>
                      <a:pt x="653808" y="511503"/>
                      <a:pt x="1460322" y="511503"/>
                    </a:cubicBezTo>
                    <a:cubicBezTo>
                      <a:pt x="2216429" y="511503"/>
                      <a:pt x="2838321" y="310227"/>
                      <a:pt x="2913105" y="52298"/>
                    </a:cubicBezTo>
                    <a:lnTo>
                      <a:pt x="2919600" y="7242"/>
                    </a:lnTo>
                    <a:lnTo>
                      <a:pt x="2919600" y="1559251"/>
                    </a:lnTo>
                    <a:lnTo>
                      <a:pt x="0" y="1559251"/>
                    </a:lnTo>
                    <a:lnTo>
                      <a:pt x="0" y="0"/>
                    </a:lnTo>
                    <a:close/>
                  </a:path>
                </a:pathLst>
              </a:custGeom>
              <a:gradFill>
                <a:gsLst>
                  <a:gs pos="99000">
                    <a:srgbClr val="47FAE0">
                      <a:alpha val="0"/>
                    </a:srgbClr>
                  </a:gs>
                  <a:gs pos="0">
                    <a:srgbClr val="47FAE0">
                      <a:alpha val="15000"/>
                    </a:srgbClr>
                  </a:gs>
                </a:gsLst>
                <a:lin ang="5400000" scaled="1"/>
              </a:gradFill>
              <a:ln w="9525">
                <a:no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198" name="组合 197">
            <a:extLst>
              <a:ext uri="{FF2B5EF4-FFF2-40B4-BE49-F238E27FC236}">
                <a16:creationId xmlns:a16="http://schemas.microsoft.com/office/drawing/2014/main" id="{87E957F7-4AE6-46E1-A847-2CCF0C0D29B2}"/>
              </a:ext>
            </a:extLst>
          </p:cNvPr>
          <p:cNvGrpSpPr/>
          <p:nvPr/>
        </p:nvGrpSpPr>
        <p:grpSpPr>
          <a:xfrm>
            <a:off x="6096000" y="1999904"/>
            <a:ext cx="1783080" cy="1519557"/>
            <a:chOff x="7428700" y="5399403"/>
            <a:chExt cx="1440199" cy="1210996"/>
          </a:xfrm>
        </p:grpSpPr>
        <p:sp>
          <p:nvSpPr>
            <p:cNvPr id="199" name="iconfont-11964-5737019">
              <a:extLst>
                <a:ext uri="{FF2B5EF4-FFF2-40B4-BE49-F238E27FC236}">
                  <a16:creationId xmlns:a16="http://schemas.microsoft.com/office/drawing/2014/main" id="{F7D644E6-F8E9-4E12-9A1F-4A38CBE58E54}"/>
                </a:ext>
              </a:extLst>
            </p:cNvPr>
            <p:cNvSpPr>
              <a:spLocks noChangeAspect="1"/>
            </p:cNvSpPr>
            <p:nvPr/>
          </p:nvSpPr>
          <p:spPr bwMode="auto">
            <a:xfrm>
              <a:off x="8015654" y="5536223"/>
              <a:ext cx="207550" cy="331780"/>
            </a:xfrm>
            <a:custGeom>
              <a:avLst/>
              <a:gdLst>
                <a:gd name="T0" fmla="*/ 4150 w 8310"/>
                <a:gd name="T1" fmla="*/ 12700 h 12700"/>
                <a:gd name="T2" fmla="*/ 4010 w 8310"/>
                <a:gd name="T3" fmla="*/ 12640 h 12700"/>
                <a:gd name="T4" fmla="*/ 70 w 8310"/>
                <a:gd name="T5" fmla="*/ 8700 h 12700"/>
                <a:gd name="T6" fmla="*/ 20 w 8310"/>
                <a:gd name="T7" fmla="*/ 8490 h 12700"/>
                <a:gd name="T8" fmla="*/ 1960 w 8310"/>
                <a:gd name="T9" fmla="*/ 3230 h 12700"/>
                <a:gd name="T10" fmla="*/ 2150 w 8310"/>
                <a:gd name="T11" fmla="*/ 3100 h 12700"/>
                <a:gd name="T12" fmla="*/ 6150 w 8310"/>
                <a:gd name="T13" fmla="*/ 3100 h 12700"/>
                <a:gd name="T14" fmla="*/ 6340 w 8310"/>
                <a:gd name="T15" fmla="*/ 3230 h 12700"/>
                <a:gd name="T16" fmla="*/ 8280 w 8310"/>
                <a:gd name="T17" fmla="*/ 8490 h 12700"/>
                <a:gd name="T18" fmla="*/ 8230 w 8310"/>
                <a:gd name="T19" fmla="*/ 8700 h 12700"/>
                <a:gd name="T20" fmla="*/ 4290 w 8310"/>
                <a:gd name="T21" fmla="*/ 12640 h 12700"/>
                <a:gd name="T22" fmla="*/ 4150 w 8310"/>
                <a:gd name="T23" fmla="*/ 12700 h 12700"/>
                <a:gd name="T24" fmla="*/ 440 w 8310"/>
                <a:gd name="T25" fmla="*/ 8510 h 12700"/>
                <a:gd name="T26" fmla="*/ 4150 w 8310"/>
                <a:gd name="T27" fmla="*/ 12220 h 12700"/>
                <a:gd name="T28" fmla="*/ 7860 w 8310"/>
                <a:gd name="T29" fmla="*/ 8510 h 12700"/>
                <a:gd name="T30" fmla="*/ 6010 w 8310"/>
                <a:gd name="T31" fmla="*/ 3500 h 12700"/>
                <a:gd name="T32" fmla="*/ 2290 w 8310"/>
                <a:gd name="T33" fmla="*/ 3500 h 12700"/>
                <a:gd name="T34" fmla="*/ 440 w 8310"/>
                <a:gd name="T35" fmla="*/ 8510 h 12700"/>
                <a:gd name="T36" fmla="*/ 4150 w 8310"/>
                <a:gd name="T37" fmla="*/ 12600 h 12700"/>
                <a:gd name="T38" fmla="*/ 4050 w 8310"/>
                <a:gd name="T39" fmla="*/ 12500 h 12700"/>
                <a:gd name="T40" fmla="*/ 4050 w 8310"/>
                <a:gd name="T41" fmla="*/ 7440 h 12700"/>
                <a:gd name="T42" fmla="*/ 4150 w 8310"/>
                <a:gd name="T43" fmla="*/ 7340 h 12700"/>
                <a:gd name="T44" fmla="*/ 4250 w 8310"/>
                <a:gd name="T45" fmla="*/ 7440 h 12700"/>
                <a:gd name="T46" fmla="*/ 4250 w 8310"/>
                <a:gd name="T47" fmla="*/ 12500 h 12700"/>
                <a:gd name="T48" fmla="*/ 4150 w 8310"/>
                <a:gd name="T49" fmla="*/ 12600 h 12700"/>
                <a:gd name="T50" fmla="*/ 4150 w 8310"/>
                <a:gd name="T51" fmla="*/ 7540 h 12700"/>
                <a:gd name="T52" fmla="*/ 3150 w 8310"/>
                <a:gd name="T53" fmla="*/ 6540 h 12700"/>
                <a:gd name="T54" fmla="*/ 4150 w 8310"/>
                <a:gd name="T55" fmla="*/ 5540 h 12700"/>
                <a:gd name="T56" fmla="*/ 5150 w 8310"/>
                <a:gd name="T57" fmla="*/ 6540 h 12700"/>
                <a:gd name="T58" fmla="*/ 4150 w 8310"/>
                <a:gd name="T59" fmla="*/ 7540 h 12700"/>
                <a:gd name="T60" fmla="*/ 4150 w 8310"/>
                <a:gd name="T61" fmla="*/ 5740 h 12700"/>
                <a:gd name="T62" fmla="*/ 3350 w 8310"/>
                <a:gd name="T63" fmla="*/ 6540 h 12700"/>
                <a:gd name="T64" fmla="*/ 4150 w 8310"/>
                <a:gd name="T65" fmla="*/ 7340 h 12700"/>
                <a:gd name="T66" fmla="*/ 4950 w 8310"/>
                <a:gd name="T67" fmla="*/ 6540 h 12700"/>
                <a:gd name="T68" fmla="*/ 4150 w 8310"/>
                <a:gd name="T69" fmla="*/ 5740 h 12700"/>
                <a:gd name="T70" fmla="*/ 6600 w 8310"/>
                <a:gd name="T71" fmla="*/ 3500 h 12700"/>
                <a:gd name="T72" fmla="*/ 1700 w 8310"/>
                <a:gd name="T73" fmla="*/ 3500 h 12700"/>
                <a:gd name="T74" fmla="*/ 530 w 8310"/>
                <a:gd name="T75" fmla="*/ 2330 h 12700"/>
                <a:gd name="T76" fmla="*/ 530 w 8310"/>
                <a:gd name="T77" fmla="*/ 200 h 12700"/>
                <a:gd name="T78" fmla="*/ 730 w 8310"/>
                <a:gd name="T79" fmla="*/ 0 h 12700"/>
                <a:gd name="T80" fmla="*/ 7570 w 8310"/>
                <a:gd name="T81" fmla="*/ 0 h 12700"/>
                <a:gd name="T82" fmla="*/ 7770 w 8310"/>
                <a:gd name="T83" fmla="*/ 200 h 12700"/>
                <a:gd name="T84" fmla="*/ 7770 w 8310"/>
                <a:gd name="T85" fmla="*/ 2320 h 12700"/>
                <a:gd name="T86" fmla="*/ 6600 w 8310"/>
                <a:gd name="T87" fmla="*/ 3500 h 12700"/>
                <a:gd name="T88" fmla="*/ 930 w 8310"/>
                <a:gd name="T89" fmla="*/ 400 h 12700"/>
                <a:gd name="T90" fmla="*/ 930 w 8310"/>
                <a:gd name="T91" fmla="*/ 2320 h 12700"/>
                <a:gd name="T92" fmla="*/ 1700 w 8310"/>
                <a:gd name="T93" fmla="*/ 3090 h 12700"/>
                <a:gd name="T94" fmla="*/ 6590 w 8310"/>
                <a:gd name="T95" fmla="*/ 3090 h 12700"/>
                <a:gd name="T96" fmla="*/ 7360 w 8310"/>
                <a:gd name="T97" fmla="*/ 2320 h 12700"/>
                <a:gd name="T98" fmla="*/ 7360 w 8310"/>
                <a:gd name="T99" fmla="*/ 400 h 12700"/>
                <a:gd name="T100" fmla="*/ 930 w 8310"/>
                <a:gd name="T101" fmla="*/ 400 h 1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310" h="12700">
                  <a:moveTo>
                    <a:pt x="4150" y="12700"/>
                  </a:moveTo>
                  <a:cubicBezTo>
                    <a:pt x="4100" y="12700"/>
                    <a:pt x="4050" y="12680"/>
                    <a:pt x="4010" y="12640"/>
                  </a:cubicBezTo>
                  <a:lnTo>
                    <a:pt x="70" y="8700"/>
                  </a:lnTo>
                  <a:cubicBezTo>
                    <a:pt x="10" y="8640"/>
                    <a:pt x="0" y="8560"/>
                    <a:pt x="20" y="8490"/>
                  </a:cubicBezTo>
                  <a:lnTo>
                    <a:pt x="1960" y="3230"/>
                  </a:lnTo>
                  <a:cubicBezTo>
                    <a:pt x="1990" y="3150"/>
                    <a:pt x="2060" y="3100"/>
                    <a:pt x="2150" y="3100"/>
                  </a:cubicBezTo>
                  <a:lnTo>
                    <a:pt x="6150" y="3100"/>
                  </a:lnTo>
                  <a:cubicBezTo>
                    <a:pt x="6230" y="3100"/>
                    <a:pt x="6310" y="3150"/>
                    <a:pt x="6340" y="3230"/>
                  </a:cubicBezTo>
                  <a:lnTo>
                    <a:pt x="8280" y="8490"/>
                  </a:lnTo>
                  <a:cubicBezTo>
                    <a:pt x="8310" y="8560"/>
                    <a:pt x="8290" y="8650"/>
                    <a:pt x="8230" y="8700"/>
                  </a:cubicBezTo>
                  <a:lnTo>
                    <a:pt x="4290" y="12640"/>
                  </a:lnTo>
                  <a:cubicBezTo>
                    <a:pt x="4250" y="12680"/>
                    <a:pt x="4200" y="12700"/>
                    <a:pt x="4150" y="12700"/>
                  </a:cubicBezTo>
                  <a:close/>
                  <a:moveTo>
                    <a:pt x="440" y="8510"/>
                  </a:moveTo>
                  <a:lnTo>
                    <a:pt x="4150" y="12220"/>
                  </a:lnTo>
                  <a:lnTo>
                    <a:pt x="7860" y="8510"/>
                  </a:lnTo>
                  <a:lnTo>
                    <a:pt x="6010" y="3500"/>
                  </a:lnTo>
                  <a:lnTo>
                    <a:pt x="2290" y="3500"/>
                  </a:lnTo>
                  <a:lnTo>
                    <a:pt x="440" y="8510"/>
                  </a:lnTo>
                  <a:close/>
                  <a:moveTo>
                    <a:pt x="4150" y="12600"/>
                  </a:moveTo>
                  <a:cubicBezTo>
                    <a:pt x="4090" y="12600"/>
                    <a:pt x="4050" y="12560"/>
                    <a:pt x="4050" y="12500"/>
                  </a:cubicBezTo>
                  <a:lnTo>
                    <a:pt x="4050" y="7440"/>
                  </a:lnTo>
                  <a:cubicBezTo>
                    <a:pt x="4050" y="7380"/>
                    <a:pt x="4090" y="7340"/>
                    <a:pt x="4150" y="7340"/>
                  </a:cubicBezTo>
                  <a:cubicBezTo>
                    <a:pt x="4210" y="7340"/>
                    <a:pt x="4250" y="7380"/>
                    <a:pt x="4250" y="7440"/>
                  </a:cubicBezTo>
                  <a:lnTo>
                    <a:pt x="4250" y="12500"/>
                  </a:lnTo>
                  <a:cubicBezTo>
                    <a:pt x="4250" y="12560"/>
                    <a:pt x="4210" y="12600"/>
                    <a:pt x="4150" y="12600"/>
                  </a:cubicBezTo>
                  <a:close/>
                  <a:moveTo>
                    <a:pt x="4150" y="7540"/>
                  </a:moveTo>
                  <a:cubicBezTo>
                    <a:pt x="3600" y="7540"/>
                    <a:pt x="3150" y="7090"/>
                    <a:pt x="3150" y="6540"/>
                  </a:cubicBezTo>
                  <a:cubicBezTo>
                    <a:pt x="3150" y="5990"/>
                    <a:pt x="3600" y="5540"/>
                    <a:pt x="4150" y="5540"/>
                  </a:cubicBezTo>
                  <a:cubicBezTo>
                    <a:pt x="4700" y="5540"/>
                    <a:pt x="5150" y="5990"/>
                    <a:pt x="5150" y="6540"/>
                  </a:cubicBezTo>
                  <a:cubicBezTo>
                    <a:pt x="5150" y="7090"/>
                    <a:pt x="4700" y="7540"/>
                    <a:pt x="4150" y="7540"/>
                  </a:cubicBezTo>
                  <a:close/>
                  <a:moveTo>
                    <a:pt x="4150" y="5740"/>
                  </a:moveTo>
                  <a:cubicBezTo>
                    <a:pt x="3710" y="5740"/>
                    <a:pt x="3350" y="6100"/>
                    <a:pt x="3350" y="6540"/>
                  </a:cubicBezTo>
                  <a:cubicBezTo>
                    <a:pt x="3350" y="6980"/>
                    <a:pt x="3710" y="7340"/>
                    <a:pt x="4150" y="7340"/>
                  </a:cubicBezTo>
                  <a:cubicBezTo>
                    <a:pt x="4590" y="7340"/>
                    <a:pt x="4950" y="6980"/>
                    <a:pt x="4950" y="6540"/>
                  </a:cubicBezTo>
                  <a:cubicBezTo>
                    <a:pt x="4950" y="6100"/>
                    <a:pt x="4590" y="5740"/>
                    <a:pt x="4150" y="5740"/>
                  </a:cubicBezTo>
                  <a:close/>
                  <a:moveTo>
                    <a:pt x="6600" y="3500"/>
                  </a:moveTo>
                  <a:lnTo>
                    <a:pt x="1700" y="3500"/>
                  </a:lnTo>
                  <a:cubicBezTo>
                    <a:pt x="1050" y="3500"/>
                    <a:pt x="530" y="2970"/>
                    <a:pt x="530" y="2330"/>
                  </a:cubicBezTo>
                  <a:lnTo>
                    <a:pt x="530" y="200"/>
                  </a:lnTo>
                  <a:cubicBezTo>
                    <a:pt x="530" y="90"/>
                    <a:pt x="620" y="0"/>
                    <a:pt x="730" y="0"/>
                  </a:cubicBezTo>
                  <a:lnTo>
                    <a:pt x="7570" y="0"/>
                  </a:lnTo>
                  <a:cubicBezTo>
                    <a:pt x="7680" y="0"/>
                    <a:pt x="7770" y="90"/>
                    <a:pt x="7770" y="200"/>
                  </a:cubicBezTo>
                  <a:lnTo>
                    <a:pt x="7770" y="2320"/>
                  </a:lnTo>
                  <a:cubicBezTo>
                    <a:pt x="7770" y="2970"/>
                    <a:pt x="7240" y="3500"/>
                    <a:pt x="6600" y="3500"/>
                  </a:cubicBezTo>
                  <a:close/>
                  <a:moveTo>
                    <a:pt x="930" y="400"/>
                  </a:moveTo>
                  <a:lnTo>
                    <a:pt x="930" y="2320"/>
                  </a:lnTo>
                  <a:cubicBezTo>
                    <a:pt x="930" y="2750"/>
                    <a:pt x="1280" y="3090"/>
                    <a:pt x="1700" y="3090"/>
                  </a:cubicBezTo>
                  <a:lnTo>
                    <a:pt x="6590" y="3090"/>
                  </a:lnTo>
                  <a:cubicBezTo>
                    <a:pt x="7020" y="3090"/>
                    <a:pt x="7360" y="2740"/>
                    <a:pt x="7360" y="2320"/>
                  </a:cubicBezTo>
                  <a:lnTo>
                    <a:pt x="7360" y="400"/>
                  </a:lnTo>
                  <a:lnTo>
                    <a:pt x="930" y="400"/>
                  </a:lnTo>
                  <a:close/>
                </a:path>
              </a:pathLst>
            </a:custGeom>
            <a:solidFill>
              <a:srgbClr val="54F9FD"/>
            </a:solidFill>
            <a:ln>
              <a:noFill/>
            </a:ln>
            <a:scene3d>
              <a:camera prst="orthographicFront"/>
              <a:lightRig rig="threePt" dir="t"/>
            </a:scene3d>
            <a:sp3d prstMaterial="matte"/>
          </p:spPr>
        </p:sp>
        <p:sp>
          <p:nvSpPr>
            <p:cNvPr id="200" name="任意多边形: 形状 199">
              <a:extLst>
                <a:ext uri="{FF2B5EF4-FFF2-40B4-BE49-F238E27FC236}">
                  <a16:creationId xmlns:a16="http://schemas.microsoft.com/office/drawing/2014/main" id="{ABDE3678-6D2A-4E4A-82DB-465AA32DFFB7}"/>
                </a:ext>
              </a:extLst>
            </p:cNvPr>
            <p:cNvSpPr/>
            <p:nvPr/>
          </p:nvSpPr>
          <p:spPr>
            <a:xfrm>
              <a:off x="7751492" y="5399403"/>
              <a:ext cx="511" cy="6157"/>
            </a:xfrm>
            <a:custGeom>
              <a:avLst/>
              <a:gdLst>
                <a:gd name="connsiteX0" fmla="*/ 0 w 1044"/>
                <a:gd name="connsiteY0" fmla="*/ 0 h 14484"/>
                <a:gd name="connsiteX1" fmla="*/ 1044 w 1044"/>
                <a:gd name="connsiteY1" fmla="*/ 7242 h 14484"/>
                <a:gd name="connsiteX2" fmla="*/ 0 w 1044"/>
                <a:gd name="connsiteY2" fmla="*/ 14484 h 14484"/>
                <a:gd name="connsiteX3" fmla="*/ 0 w 1044"/>
                <a:gd name="connsiteY3" fmla="*/ 0 h 14484"/>
              </a:gdLst>
              <a:ahLst/>
              <a:cxnLst>
                <a:cxn ang="0">
                  <a:pos x="connsiteX0" y="connsiteY0"/>
                </a:cxn>
                <a:cxn ang="0">
                  <a:pos x="connsiteX1" y="connsiteY1"/>
                </a:cxn>
                <a:cxn ang="0">
                  <a:pos x="connsiteX2" y="connsiteY2"/>
                </a:cxn>
                <a:cxn ang="0">
                  <a:pos x="connsiteX3" y="connsiteY3"/>
                </a:cxn>
              </a:cxnLst>
              <a:rect l="l" t="t" r="r" b="b"/>
              <a:pathLst>
                <a:path w="1044" h="14484">
                  <a:moveTo>
                    <a:pt x="0" y="0"/>
                  </a:moveTo>
                  <a:lnTo>
                    <a:pt x="1044" y="7242"/>
                  </a:lnTo>
                  <a:lnTo>
                    <a:pt x="0" y="14484"/>
                  </a:lnTo>
                  <a:lnTo>
                    <a:pt x="0" y="0"/>
                  </a:lnTo>
                  <a:close/>
                </a:path>
              </a:pathLst>
            </a:custGeom>
            <a:gradFill>
              <a:gsLst>
                <a:gs pos="71000">
                  <a:srgbClr val="219EC4">
                    <a:alpha val="0"/>
                  </a:srgbClr>
                </a:gs>
                <a:gs pos="100000">
                  <a:srgbClr val="3CB1C6">
                    <a:alpha val="15000"/>
                  </a:srgbClr>
                </a:gs>
              </a:gsLst>
              <a:lin ang="5400000" scaled="1"/>
            </a:gradFill>
            <a:ln w="9525">
              <a:gradFill>
                <a:gsLst>
                  <a:gs pos="13000">
                    <a:srgbClr val="219EC4">
                      <a:alpha val="0"/>
                    </a:srgbClr>
                  </a:gs>
                  <a:gs pos="100000">
                    <a:srgbClr val="219EC4"/>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01" name="组合 200">
              <a:extLst>
                <a:ext uri="{FF2B5EF4-FFF2-40B4-BE49-F238E27FC236}">
                  <a16:creationId xmlns:a16="http://schemas.microsoft.com/office/drawing/2014/main" id="{193F3E99-584D-45E3-8918-CDE23DD08655}"/>
                </a:ext>
              </a:extLst>
            </p:cNvPr>
            <p:cNvGrpSpPr>
              <a:grpSpLocks noChangeAspect="1"/>
            </p:cNvGrpSpPr>
            <p:nvPr/>
          </p:nvGrpSpPr>
          <p:grpSpPr>
            <a:xfrm>
              <a:off x="7428700" y="5424880"/>
              <a:ext cx="1440199" cy="1185519"/>
              <a:chOff x="7056077" y="2716555"/>
              <a:chExt cx="2939577" cy="2788894"/>
            </a:xfrm>
          </p:grpSpPr>
          <p:grpSp>
            <p:nvGrpSpPr>
              <p:cNvPr id="202" name="组合 201">
                <a:extLst>
                  <a:ext uri="{FF2B5EF4-FFF2-40B4-BE49-F238E27FC236}">
                    <a16:creationId xmlns:a16="http://schemas.microsoft.com/office/drawing/2014/main" id="{5BCB0F27-D263-49B8-8D09-50AEA1C914A0}"/>
                  </a:ext>
                </a:extLst>
              </p:cNvPr>
              <p:cNvGrpSpPr/>
              <p:nvPr/>
            </p:nvGrpSpPr>
            <p:grpSpPr>
              <a:xfrm>
                <a:off x="7056077" y="2716555"/>
                <a:ext cx="2920644" cy="1733554"/>
                <a:chOff x="3720820" y="2925961"/>
                <a:chExt cx="4750360" cy="2827257"/>
              </a:xfrm>
            </p:grpSpPr>
            <p:sp>
              <p:nvSpPr>
                <p:cNvPr id="205" name="椭圆 204">
                  <a:extLst>
                    <a:ext uri="{FF2B5EF4-FFF2-40B4-BE49-F238E27FC236}">
                      <a16:creationId xmlns:a16="http://schemas.microsoft.com/office/drawing/2014/main" id="{89179CED-1E74-44FC-AE12-BDB93940ECCE}"/>
                    </a:ext>
                  </a:extLst>
                </p:cNvPr>
                <p:cNvSpPr/>
                <p:nvPr/>
              </p:nvSpPr>
              <p:spPr>
                <a:xfrm>
                  <a:off x="4388069" y="4378799"/>
                  <a:ext cx="3415862" cy="973482"/>
                </a:xfrm>
                <a:prstGeom prst="ellipse">
                  <a:avLst/>
                </a:prstGeom>
                <a:noFill/>
                <a:ln w="19050">
                  <a:gradFill>
                    <a:gsLst>
                      <a:gs pos="9000">
                        <a:schemeClr val="accent1">
                          <a:alpha val="0"/>
                        </a:schemeClr>
                      </a:gs>
                      <a:gs pos="100000">
                        <a:schemeClr val="accent1"/>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6" name="椭圆 205">
                  <a:extLst>
                    <a:ext uri="{FF2B5EF4-FFF2-40B4-BE49-F238E27FC236}">
                      <a16:creationId xmlns:a16="http://schemas.microsoft.com/office/drawing/2014/main" id="{8BF3A8DE-6864-496B-980F-1A879A287CFE}"/>
                    </a:ext>
                  </a:extLst>
                </p:cNvPr>
                <p:cNvSpPr/>
                <p:nvPr/>
              </p:nvSpPr>
              <p:spPr>
                <a:xfrm>
                  <a:off x="3720820" y="4084796"/>
                  <a:ext cx="4750360" cy="1668422"/>
                </a:xfrm>
                <a:prstGeom prst="ellipse">
                  <a:avLst/>
                </a:prstGeom>
                <a:gradFill>
                  <a:gsLst>
                    <a:gs pos="71000">
                      <a:schemeClr val="accent1">
                        <a:alpha val="0"/>
                      </a:schemeClr>
                    </a:gs>
                    <a:gs pos="100000">
                      <a:schemeClr val="accent1">
                        <a:alpha val="10000"/>
                      </a:schemeClr>
                    </a:gs>
                  </a:gsLst>
                  <a:lin ang="5400000" scaled="1"/>
                </a:gradFill>
                <a:ln w="6350">
                  <a:gradFill>
                    <a:gsLst>
                      <a:gs pos="13000">
                        <a:schemeClr val="accent1">
                          <a:alpha val="0"/>
                        </a:schemeClr>
                      </a:gs>
                      <a:gs pos="100000">
                        <a:schemeClr val="accent1">
                          <a:alpha val="40000"/>
                        </a:scheme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7" name="任意多边形: 形状 206">
                  <a:extLst>
                    <a:ext uri="{FF2B5EF4-FFF2-40B4-BE49-F238E27FC236}">
                      <a16:creationId xmlns:a16="http://schemas.microsoft.com/office/drawing/2014/main" id="{FC71E681-3B61-41E5-B344-0E6FC6BB4A11}"/>
                    </a:ext>
                  </a:extLst>
                </p:cNvPr>
                <p:cNvSpPr/>
                <p:nvPr/>
              </p:nvSpPr>
              <p:spPr>
                <a:xfrm>
                  <a:off x="4047241" y="2925961"/>
                  <a:ext cx="4242111" cy="2426320"/>
                </a:xfrm>
                <a:custGeom>
                  <a:avLst/>
                  <a:gdLst>
                    <a:gd name="connsiteX0" fmla="*/ 0 w 3415862"/>
                    <a:gd name="connsiteY0" fmla="*/ 0 h 2678886"/>
                    <a:gd name="connsiteX1" fmla="*/ 3415862 w 3415862"/>
                    <a:gd name="connsiteY1" fmla="*/ 0 h 2678886"/>
                    <a:gd name="connsiteX2" fmla="*/ 3415862 w 3415862"/>
                    <a:gd name="connsiteY2" fmla="*/ 2158624 h 2678886"/>
                    <a:gd name="connsiteX3" fmla="*/ 1707931 w 3415862"/>
                    <a:gd name="connsiteY3" fmla="*/ 2678886 h 2678886"/>
                    <a:gd name="connsiteX4" fmla="*/ 0 w 3415862"/>
                    <a:gd name="connsiteY4" fmla="*/ 2158624 h 2678886"/>
                    <a:gd name="connsiteX0" fmla="*/ 0 w 3756690"/>
                    <a:gd name="connsiteY0" fmla="*/ 0 h 2690369"/>
                    <a:gd name="connsiteX1" fmla="*/ 3756690 w 3756690"/>
                    <a:gd name="connsiteY1" fmla="*/ 11483 h 2690369"/>
                    <a:gd name="connsiteX2" fmla="*/ 3756690 w 3756690"/>
                    <a:gd name="connsiteY2" fmla="*/ 2170107 h 2690369"/>
                    <a:gd name="connsiteX3" fmla="*/ 2048759 w 3756690"/>
                    <a:gd name="connsiteY3" fmla="*/ 2690369 h 2690369"/>
                    <a:gd name="connsiteX4" fmla="*/ 340828 w 3756690"/>
                    <a:gd name="connsiteY4" fmla="*/ 2170107 h 2690369"/>
                    <a:gd name="connsiteX5" fmla="*/ 0 w 3756690"/>
                    <a:gd name="connsiteY5" fmla="*/ 0 h 2690369"/>
                    <a:gd name="connsiteX0" fmla="*/ 0 w 4242112"/>
                    <a:gd name="connsiteY0" fmla="*/ 0 h 2690369"/>
                    <a:gd name="connsiteX1" fmla="*/ 4242112 w 4242112"/>
                    <a:gd name="connsiteY1" fmla="*/ 11483 h 2690369"/>
                    <a:gd name="connsiteX2" fmla="*/ 3756690 w 4242112"/>
                    <a:gd name="connsiteY2" fmla="*/ 2170107 h 2690369"/>
                    <a:gd name="connsiteX3" fmla="*/ 2048759 w 4242112"/>
                    <a:gd name="connsiteY3" fmla="*/ 2690369 h 2690369"/>
                    <a:gd name="connsiteX4" fmla="*/ 340828 w 4242112"/>
                    <a:gd name="connsiteY4" fmla="*/ 2170107 h 2690369"/>
                    <a:gd name="connsiteX5" fmla="*/ 0 w 4242112"/>
                    <a:gd name="connsiteY5" fmla="*/ 0 h 2690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42112" h="2690369">
                      <a:moveTo>
                        <a:pt x="0" y="0"/>
                      </a:moveTo>
                      <a:lnTo>
                        <a:pt x="4242112" y="11483"/>
                      </a:lnTo>
                      <a:lnTo>
                        <a:pt x="3756690" y="2170107"/>
                      </a:lnTo>
                      <a:cubicBezTo>
                        <a:pt x="3756690" y="2457440"/>
                        <a:pt x="2992023" y="2690369"/>
                        <a:pt x="2048759" y="2690369"/>
                      </a:cubicBezTo>
                      <a:cubicBezTo>
                        <a:pt x="1105495" y="2690369"/>
                        <a:pt x="340828" y="2457440"/>
                        <a:pt x="340828" y="2170107"/>
                      </a:cubicBezTo>
                      <a:cubicBezTo>
                        <a:pt x="340828" y="1450566"/>
                        <a:pt x="0" y="719541"/>
                        <a:pt x="0" y="0"/>
                      </a:cubicBezTo>
                      <a:close/>
                    </a:path>
                  </a:pathLst>
                </a:custGeom>
                <a:gradFill>
                  <a:gsLst>
                    <a:gs pos="8000">
                      <a:srgbClr val="47FAE0">
                        <a:alpha val="0"/>
                      </a:srgbClr>
                    </a:gs>
                    <a:gs pos="100000">
                      <a:srgbClr val="47FAE0">
                        <a:alpha val="24000"/>
                      </a:srgb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8" name="椭圆 207">
                  <a:extLst>
                    <a:ext uri="{FF2B5EF4-FFF2-40B4-BE49-F238E27FC236}">
                      <a16:creationId xmlns:a16="http://schemas.microsoft.com/office/drawing/2014/main" id="{B4D9CDC3-121D-4D70-B48A-BE408A0D93AF}"/>
                    </a:ext>
                  </a:extLst>
                </p:cNvPr>
                <p:cNvSpPr/>
                <p:nvPr/>
              </p:nvSpPr>
              <p:spPr>
                <a:xfrm>
                  <a:off x="4696180" y="4234734"/>
                  <a:ext cx="2769160" cy="736495"/>
                </a:xfrm>
                <a:prstGeom prst="ellipse">
                  <a:avLst/>
                </a:prstGeom>
                <a:noFill/>
                <a:ln w="6350">
                  <a:gradFill>
                    <a:gsLst>
                      <a:gs pos="36000">
                        <a:schemeClr val="accent1">
                          <a:alpha val="0"/>
                        </a:schemeClr>
                      </a:gs>
                      <a:gs pos="100000">
                        <a:schemeClr val="accent1">
                          <a:alpha val="1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03" name="椭圆 202">
                <a:extLst>
                  <a:ext uri="{FF2B5EF4-FFF2-40B4-BE49-F238E27FC236}">
                    <a16:creationId xmlns:a16="http://schemas.microsoft.com/office/drawing/2014/main" id="{DC203D77-510C-4431-BE36-575FF3166D79}"/>
                  </a:ext>
                </a:extLst>
              </p:cNvPr>
              <p:cNvSpPr/>
              <p:nvPr/>
            </p:nvSpPr>
            <p:spPr>
              <a:xfrm>
                <a:off x="7063356" y="3436585"/>
                <a:ext cx="2920644" cy="1023004"/>
              </a:xfrm>
              <a:prstGeom prst="ellipse">
                <a:avLst/>
              </a:prstGeom>
              <a:gradFill>
                <a:gsLst>
                  <a:gs pos="48000">
                    <a:srgbClr val="47FAE0">
                      <a:alpha val="0"/>
                    </a:srgbClr>
                  </a:gs>
                  <a:gs pos="100000">
                    <a:srgbClr val="47FAE0">
                      <a:alpha val="22000"/>
                    </a:srgbClr>
                  </a:gs>
                </a:gsLst>
                <a:lin ang="5400000" scaled="1"/>
              </a:gradFill>
              <a:ln w="9525">
                <a:gradFill>
                  <a:gsLst>
                    <a:gs pos="13000">
                      <a:srgbClr val="47FAE0">
                        <a:alpha val="0"/>
                      </a:srgbClr>
                    </a:gs>
                    <a:gs pos="100000">
                      <a:srgbClr val="288FA1"/>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4" name="任意多边形: 形状 203">
                <a:extLst>
                  <a:ext uri="{FF2B5EF4-FFF2-40B4-BE49-F238E27FC236}">
                    <a16:creationId xmlns:a16="http://schemas.microsoft.com/office/drawing/2014/main" id="{1D1346C8-4D16-4B46-8F4C-FD23C532F11B}"/>
                  </a:ext>
                </a:extLst>
              </p:cNvPr>
              <p:cNvSpPr/>
              <p:nvPr/>
            </p:nvSpPr>
            <p:spPr>
              <a:xfrm>
                <a:off x="7076054" y="3946198"/>
                <a:ext cx="2919600" cy="1559251"/>
              </a:xfrm>
              <a:custGeom>
                <a:avLst/>
                <a:gdLst>
                  <a:gd name="connsiteX0" fmla="*/ 0 w 2919600"/>
                  <a:gd name="connsiteY0" fmla="*/ 0 h 1559251"/>
                  <a:gd name="connsiteX1" fmla="*/ 1460322 w 2919600"/>
                  <a:gd name="connsiteY1" fmla="*/ 511503 h 1559251"/>
                  <a:gd name="connsiteX2" fmla="*/ 2913105 w 2919600"/>
                  <a:gd name="connsiteY2" fmla="*/ 52298 h 1559251"/>
                  <a:gd name="connsiteX3" fmla="*/ 2919600 w 2919600"/>
                  <a:gd name="connsiteY3" fmla="*/ 7242 h 1559251"/>
                  <a:gd name="connsiteX4" fmla="*/ 2919600 w 2919600"/>
                  <a:gd name="connsiteY4" fmla="*/ 1559251 h 1559251"/>
                  <a:gd name="connsiteX5" fmla="*/ 0 w 2919600"/>
                  <a:gd name="connsiteY5" fmla="*/ 1559251 h 1559251"/>
                  <a:gd name="connsiteX6" fmla="*/ 0 w 2919600"/>
                  <a:gd name="connsiteY6" fmla="*/ 0 h 1559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9600" h="1559251">
                    <a:moveTo>
                      <a:pt x="0" y="0"/>
                    </a:moveTo>
                    <a:cubicBezTo>
                      <a:pt x="0" y="282495"/>
                      <a:pt x="653808" y="511503"/>
                      <a:pt x="1460322" y="511503"/>
                    </a:cubicBezTo>
                    <a:cubicBezTo>
                      <a:pt x="2216429" y="511503"/>
                      <a:pt x="2838321" y="310227"/>
                      <a:pt x="2913105" y="52298"/>
                    </a:cubicBezTo>
                    <a:lnTo>
                      <a:pt x="2919600" y="7242"/>
                    </a:lnTo>
                    <a:lnTo>
                      <a:pt x="2919600" y="1559251"/>
                    </a:lnTo>
                    <a:lnTo>
                      <a:pt x="0" y="1559251"/>
                    </a:lnTo>
                    <a:lnTo>
                      <a:pt x="0" y="0"/>
                    </a:lnTo>
                    <a:close/>
                  </a:path>
                </a:pathLst>
              </a:custGeom>
              <a:gradFill>
                <a:gsLst>
                  <a:gs pos="99000">
                    <a:srgbClr val="47FAE0">
                      <a:alpha val="0"/>
                    </a:srgbClr>
                  </a:gs>
                  <a:gs pos="0">
                    <a:srgbClr val="47FAE0">
                      <a:alpha val="15000"/>
                    </a:srgbClr>
                  </a:gs>
                </a:gsLst>
                <a:lin ang="5400000" scaled="1"/>
              </a:gradFill>
              <a:ln w="9525">
                <a:no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grpSp>
        <p:nvGrpSpPr>
          <p:cNvPr id="212" name="组合 211">
            <a:extLst>
              <a:ext uri="{FF2B5EF4-FFF2-40B4-BE49-F238E27FC236}">
                <a16:creationId xmlns:a16="http://schemas.microsoft.com/office/drawing/2014/main" id="{EF0F8BA7-E9B2-41CE-84CA-4F4245E727BA}"/>
              </a:ext>
            </a:extLst>
          </p:cNvPr>
          <p:cNvGrpSpPr/>
          <p:nvPr/>
        </p:nvGrpSpPr>
        <p:grpSpPr>
          <a:xfrm>
            <a:off x="7464425" y="4841875"/>
            <a:ext cx="2792096" cy="1327467"/>
            <a:chOff x="575945" y="4727258"/>
            <a:chExt cx="2792096" cy="1327467"/>
          </a:xfrm>
        </p:grpSpPr>
        <p:sp>
          <p:nvSpPr>
            <p:cNvPr id="213" name="Rectangle 25">
              <a:extLst>
                <a:ext uri="{FF2B5EF4-FFF2-40B4-BE49-F238E27FC236}">
                  <a16:creationId xmlns:a16="http://schemas.microsoft.com/office/drawing/2014/main" id="{DBB89520-6284-4B96-9DAB-97719EB49C1B}"/>
                </a:ext>
              </a:extLst>
            </p:cNvPr>
            <p:cNvSpPr/>
            <p:nvPr/>
          </p:nvSpPr>
          <p:spPr>
            <a:xfrm>
              <a:off x="575945" y="4727258"/>
              <a:ext cx="2792096" cy="600164"/>
            </a:xfrm>
            <a:prstGeom prst="rect">
              <a:avLst/>
            </a:prstGeom>
          </p:spPr>
          <p:txBody>
            <a:bodyPr vert="horz" lIns="91440" tIns="45720" rIns="91440" bIns="45720" rtlCol="0" anchor="b">
              <a:noAutofit/>
            </a:bodyPr>
            <a:lstStyle/>
            <a:p>
              <a:pPr>
                <a:lnSpc>
                  <a:spcPts val="4000"/>
                </a:lnSpc>
                <a:spcBef>
                  <a:spcPct val="0"/>
                </a:spcBef>
              </a:pPr>
              <a:r>
                <a:rPr lang="zh-CN" alt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输入标题</a:t>
              </a:r>
              <a:endParaRPr 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214" name="文本框 213">
              <a:extLst>
                <a:ext uri="{FF2B5EF4-FFF2-40B4-BE49-F238E27FC236}">
                  <a16:creationId xmlns:a16="http://schemas.microsoft.com/office/drawing/2014/main" id="{02985D5E-A730-4DC3-A346-2E894E7F1F7E}"/>
                </a:ext>
              </a:extLst>
            </p:cNvPr>
            <p:cNvSpPr txBox="1"/>
            <p:nvPr/>
          </p:nvSpPr>
          <p:spPr>
            <a:xfrm>
              <a:off x="575945" y="5461486"/>
              <a:ext cx="2739232" cy="59323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a:lnSpc>
                  <a:spcPct val="120000"/>
                </a:lnSpc>
              </a:pPr>
              <a:r>
                <a:rPr lang="zh-CN" altLang="en-US" sz="1400">
                  <a:solidFill>
                    <a:schemeClr val="bg1"/>
                  </a:solidFill>
                  <a:latin typeface="+mn-ea"/>
                  <a:ea typeface="+mn-ea"/>
                </a:rPr>
                <a:t>单击此处可编辑内容，根据您的需要自由拉伸文本框大小自由拉伸文单击此处可编辑内容，根据</a:t>
              </a:r>
              <a:endParaRPr lang="zh-CN" altLang="en-US" sz="1400" dirty="0"/>
            </a:p>
          </p:txBody>
        </p:sp>
      </p:grpSp>
      <p:grpSp>
        <p:nvGrpSpPr>
          <p:cNvPr id="218" name="组合 217">
            <a:extLst>
              <a:ext uri="{FF2B5EF4-FFF2-40B4-BE49-F238E27FC236}">
                <a16:creationId xmlns:a16="http://schemas.microsoft.com/office/drawing/2014/main" id="{2F7F040B-A433-4B3A-BCC9-105DC48D4C99}"/>
              </a:ext>
            </a:extLst>
          </p:cNvPr>
          <p:cNvGrpSpPr/>
          <p:nvPr/>
        </p:nvGrpSpPr>
        <p:grpSpPr>
          <a:xfrm>
            <a:off x="550863" y="3381375"/>
            <a:ext cx="2739232" cy="1327467"/>
            <a:chOff x="575945" y="4727258"/>
            <a:chExt cx="2739232" cy="1327467"/>
          </a:xfrm>
        </p:grpSpPr>
        <p:sp>
          <p:nvSpPr>
            <p:cNvPr id="219" name="Rectangle 25">
              <a:extLst>
                <a:ext uri="{FF2B5EF4-FFF2-40B4-BE49-F238E27FC236}">
                  <a16:creationId xmlns:a16="http://schemas.microsoft.com/office/drawing/2014/main" id="{7682E05C-0BE2-41E8-9E1E-0213A44915ED}"/>
                </a:ext>
              </a:extLst>
            </p:cNvPr>
            <p:cNvSpPr/>
            <p:nvPr/>
          </p:nvSpPr>
          <p:spPr>
            <a:xfrm>
              <a:off x="575945" y="4727258"/>
              <a:ext cx="2725737" cy="600164"/>
            </a:xfrm>
            <a:prstGeom prst="rect">
              <a:avLst/>
            </a:prstGeom>
          </p:spPr>
          <p:txBody>
            <a:bodyPr vert="horz" lIns="91440" tIns="45720" rIns="91440" bIns="45720" rtlCol="0" anchor="b">
              <a:noAutofit/>
            </a:bodyPr>
            <a:lstStyle/>
            <a:p>
              <a:pPr algn="r">
                <a:lnSpc>
                  <a:spcPts val="4000"/>
                </a:lnSpc>
                <a:spcBef>
                  <a:spcPct val="0"/>
                </a:spcBef>
              </a:pPr>
              <a:r>
                <a:rPr lang="zh-CN" alt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输入标题</a:t>
              </a:r>
              <a:endParaRPr 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220" name="文本框 219">
              <a:extLst>
                <a:ext uri="{FF2B5EF4-FFF2-40B4-BE49-F238E27FC236}">
                  <a16:creationId xmlns:a16="http://schemas.microsoft.com/office/drawing/2014/main" id="{C652A6A5-385F-4FF4-A3D9-05F6B8BA2D7A}"/>
                </a:ext>
              </a:extLst>
            </p:cNvPr>
            <p:cNvSpPr txBox="1"/>
            <p:nvPr/>
          </p:nvSpPr>
          <p:spPr>
            <a:xfrm>
              <a:off x="575945" y="5461486"/>
              <a:ext cx="2739232" cy="59323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a:lnSpc>
                  <a:spcPct val="120000"/>
                </a:lnSpc>
              </a:pPr>
              <a:r>
                <a:rPr lang="zh-CN" altLang="en-US" sz="1400">
                  <a:solidFill>
                    <a:schemeClr val="bg1"/>
                  </a:solidFill>
                  <a:latin typeface="+mn-ea"/>
                  <a:ea typeface="+mn-ea"/>
                </a:rPr>
                <a:t>单击此处可编辑内容，根据您的需要自由拉伸文本框大小自由拉伸文单击此处可编辑内容，根据</a:t>
              </a:r>
              <a:endParaRPr lang="zh-CN" altLang="en-US" sz="1400" dirty="0"/>
            </a:p>
          </p:txBody>
        </p:sp>
      </p:grpSp>
      <p:grpSp>
        <p:nvGrpSpPr>
          <p:cNvPr id="221" name="组合 220">
            <a:extLst>
              <a:ext uri="{FF2B5EF4-FFF2-40B4-BE49-F238E27FC236}">
                <a16:creationId xmlns:a16="http://schemas.microsoft.com/office/drawing/2014/main" id="{EC4AC9D5-8C5A-4564-AD2C-7DAF68E9385F}"/>
              </a:ext>
            </a:extLst>
          </p:cNvPr>
          <p:cNvGrpSpPr/>
          <p:nvPr/>
        </p:nvGrpSpPr>
        <p:grpSpPr>
          <a:xfrm>
            <a:off x="8213725" y="1958975"/>
            <a:ext cx="2792096" cy="1327467"/>
            <a:chOff x="575945" y="4727258"/>
            <a:chExt cx="2792096" cy="1327467"/>
          </a:xfrm>
        </p:grpSpPr>
        <p:sp>
          <p:nvSpPr>
            <p:cNvPr id="222" name="Rectangle 25">
              <a:extLst>
                <a:ext uri="{FF2B5EF4-FFF2-40B4-BE49-F238E27FC236}">
                  <a16:creationId xmlns:a16="http://schemas.microsoft.com/office/drawing/2014/main" id="{D7D1D6F5-9810-43D1-859A-8946A95BC717}"/>
                </a:ext>
              </a:extLst>
            </p:cNvPr>
            <p:cNvSpPr/>
            <p:nvPr/>
          </p:nvSpPr>
          <p:spPr>
            <a:xfrm>
              <a:off x="575945" y="4727258"/>
              <a:ext cx="2792096" cy="600164"/>
            </a:xfrm>
            <a:prstGeom prst="rect">
              <a:avLst/>
            </a:prstGeom>
          </p:spPr>
          <p:txBody>
            <a:bodyPr vert="horz" lIns="91440" tIns="45720" rIns="91440" bIns="45720" rtlCol="0" anchor="b">
              <a:noAutofit/>
            </a:bodyPr>
            <a:lstStyle/>
            <a:p>
              <a:pPr>
                <a:lnSpc>
                  <a:spcPts val="4000"/>
                </a:lnSpc>
                <a:spcBef>
                  <a:spcPct val="0"/>
                </a:spcBef>
              </a:pPr>
              <a:r>
                <a:rPr lang="zh-CN" alt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输入标题</a:t>
              </a:r>
              <a:endParaRPr 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223" name="文本框 222">
              <a:extLst>
                <a:ext uri="{FF2B5EF4-FFF2-40B4-BE49-F238E27FC236}">
                  <a16:creationId xmlns:a16="http://schemas.microsoft.com/office/drawing/2014/main" id="{9237AFD1-9F05-49CB-B5A9-EB2782AC3001}"/>
                </a:ext>
              </a:extLst>
            </p:cNvPr>
            <p:cNvSpPr txBox="1"/>
            <p:nvPr/>
          </p:nvSpPr>
          <p:spPr>
            <a:xfrm>
              <a:off x="575945" y="5461486"/>
              <a:ext cx="2739232" cy="59323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a:lnSpc>
                  <a:spcPct val="120000"/>
                </a:lnSpc>
              </a:pPr>
              <a:r>
                <a:rPr lang="zh-CN" altLang="en-US" sz="1400">
                  <a:solidFill>
                    <a:schemeClr val="bg1"/>
                  </a:solidFill>
                  <a:latin typeface="+mn-ea"/>
                  <a:ea typeface="+mn-ea"/>
                </a:rPr>
                <a:t>单击此处可编辑内容，根据您的需要自由拉伸文本框大小自由拉伸文单击此处可编辑内容，根据</a:t>
              </a:r>
              <a:endParaRPr lang="zh-CN" altLang="en-US" sz="1400" dirty="0"/>
            </a:p>
          </p:txBody>
        </p:sp>
      </p:grpSp>
    </p:spTree>
    <p:extLst>
      <p:ext uri="{BB962C8B-B14F-4D97-AF65-F5344CB8AC3E}">
        <p14:creationId xmlns:p14="http://schemas.microsoft.com/office/powerpoint/2010/main" val="42032977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5"/>
                                        </p:tgtEl>
                                        <p:attrNameLst>
                                          <p:attrName>style.visibility</p:attrName>
                                        </p:attrNameLst>
                                      </p:cBhvr>
                                      <p:to>
                                        <p:strVal val="visible"/>
                                      </p:to>
                                    </p:set>
                                    <p:animEffect transition="in" filter="wipe(left)">
                                      <p:cBhvr>
                                        <p:cTn id="7" dur="750"/>
                                        <p:tgtEl>
                                          <p:spTgt spid="155"/>
                                        </p:tgtEl>
                                      </p:cBhvr>
                                    </p:animEffect>
                                  </p:childTnLst>
                                </p:cTn>
                              </p:par>
                            </p:childTnLst>
                          </p:cTn>
                        </p:par>
                        <p:par>
                          <p:cTn id="8" fill="hold">
                            <p:stCondLst>
                              <p:cond delay="750"/>
                            </p:stCondLst>
                            <p:childTnLst>
                              <p:par>
                                <p:cTn id="9" presetID="22" presetClass="entr" presetSubtype="4" fill="hold" nodeType="afterEffect">
                                  <p:stCondLst>
                                    <p:cond delay="0"/>
                                  </p:stCondLst>
                                  <p:childTnLst>
                                    <p:set>
                                      <p:cBhvr>
                                        <p:cTn id="10" dur="1" fill="hold">
                                          <p:stCondLst>
                                            <p:cond delay="0"/>
                                          </p:stCondLst>
                                        </p:cTn>
                                        <p:tgtEl>
                                          <p:spTgt spid="188"/>
                                        </p:tgtEl>
                                        <p:attrNameLst>
                                          <p:attrName>style.visibility</p:attrName>
                                        </p:attrNameLst>
                                      </p:cBhvr>
                                      <p:to>
                                        <p:strVal val="visible"/>
                                      </p:to>
                                    </p:set>
                                    <p:animEffect transition="in" filter="wipe(down)">
                                      <p:cBhvr>
                                        <p:cTn id="11" dur="500"/>
                                        <p:tgtEl>
                                          <p:spTgt spid="188"/>
                                        </p:tgtEl>
                                      </p:cBhvr>
                                    </p:animEffect>
                                  </p:childTnLst>
                                </p:cTn>
                              </p:par>
                              <p:par>
                                <p:cTn id="12" presetID="22" presetClass="entr" presetSubtype="4" fill="hold" nodeType="withEffect">
                                  <p:stCondLst>
                                    <p:cond delay="0"/>
                                  </p:stCondLst>
                                  <p:childTnLst>
                                    <p:set>
                                      <p:cBhvr>
                                        <p:cTn id="13" dur="1" fill="hold">
                                          <p:stCondLst>
                                            <p:cond delay="0"/>
                                          </p:stCondLst>
                                        </p:cTn>
                                        <p:tgtEl>
                                          <p:spTgt spid="212"/>
                                        </p:tgtEl>
                                        <p:attrNameLst>
                                          <p:attrName>style.visibility</p:attrName>
                                        </p:attrNameLst>
                                      </p:cBhvr>
                                      <p:to>
                                        <p:strVal val="visible"/>
                                      </p:to>
                                    </p:set>
                                    <p:animEffect transition="in" filter="wipe(down)">
                                      <p:cBhvr>
                                        <p:cTn id="14" dur="500"/>
                                        <p:tgtEl>
                                          <p:spTgt spid="212"/>
                                        </p:tgtEl>
                                      </p:cBhvr>
                                    </p:animEffect>
                                  </p:childTnLst>
                                </p:cTn>
                              </p:par>
                            </p:childTnLst>
                          </p:cTn>
                        </p:par>
                        <p:par>
                          <p:cTn id="15" fill="hold">
                            <p:stCondLst>
                              <p:cond delay="1250"/>
                            </p:stCondLst>
                            <p:childTnLst>
                              <p:par>
                                <p:cTn id="16" presetID="22" presetClass="entr" presetSubtype="4" fill="hold" grpId="0" nodeType="afterEffect">
                                  <p:stCondLst>
                                    <p:cond delay="0"/>
                                  </p:stCondLst>
                                  <p:childTnLst>
                                    <p:set>
                                      <p:cBhvr>
                                        <p:cTn id="17" dur="1" fill="hold">
                                          <p:stCondLst>
                                            <p:cond delay="0"/>
                                          </p:stCondLst>
                                        </p:cTn>
                                        <p:tgtEl>
                                          <p:spTgt spid="187"/>
                                        </p:tgtEl>
                                        <p:attrNameLst>
                                          <p:attrName>style.visibility</p:attrName>
                                        </p:attrNameLst>
                                      </p:cBhvr>
                                      <p:to>
                                        <p:strVal val="visible"/>
                                      </p:to>
                                    </p:set>
                                    <p:animEffect transition="in" filter="wipe(down)">
                                      <p:cBhvr>
                                        <p:cTn id="18" dur="500"/>
                                        <p:tgtEl>
                                          <p:spTgt spid="187"/>
                                        </p:tgtEl>
                                      </p:cBhvr>
                                    </p:animEffect>
                                  </p:childTnLst>
                                </p:cTn>
                              </p:par>
                            </p:childTnLst>
                          </p:cTn>
                        </p:par>
                        <p:par>
                          <p:cTn id="19" fill="hold">
                            <p:stCondLst>
                              <p:cond delay="1750"/>
                            </p:stCondLst>
                            <p:childTnLst>
                              <p:par>
                                <p:cTn id="20" presetID="22" presetClass="entr" presetSubtype="4" fill="hold" nodeType="afterEffect">
                                  <p:stCondLst>
                                    <p:cond delay="0"/>
                                  </p:stCondLst>
                                  <p:childTnLst>
                                    <p:set>
                                      <p:cBhvr>
                                        <p:cTn id="21" dur="1" fill="hold">
                                          <p:stCondLst>
                                            <p:cond delay="0"/>
                                          </p:stCondLst>
                                        </p:cTn>
                                        <p:tgtEl>
                                          <p:spTgt spid="176"/>
                                        </p:tgtEl>
                                        <p:attrNameLst>
                                          <p:attrName>style.visibility</p:attrName>
                                        </p:attrNameLst>
                                      </p:cBhvr>
                                      <p:to>
                                        <p:strVal val="visible"/>
                                      </p:to>
                                    </p:set>
                                    <p:animEffect transition="in" filter="wipe(down)">
                                      <p:cBhvr>
                                        <p:cTn id="22" dur="500"/>
                                        <p:tgtEl>
                                          <p:spTgt spid="176"/>
                                        </p:tgtEl>
                                      </p:cBhvr>
                                    </p:animEffect>
                                  </p:childTnLst>
                                </p:cTn>
                              </p:par>
                              <p:par>
                                <p:cTn id="23" presetID="22" presetClass="entr" presetSubtype="4" fill="hold" nodeType="withEffect">
                                  <p:stCondLst>
                                    <p:cond delay="0"/>
                                  </p:stCondLst>
                                  <p:childTnLst>
                                    <p:set>
                                      <p:cBhvr>
                                        <p:cTn id="24" dur="1" fill="hold">
                                          <p:stCondLst>
                                            <p:cond delay="0"/>
                                          </p:stCondLst>
                                        </p:cTn>
                                        <p:tgtEl>
                                          <p:spTgt spid="218"/>
                                        </p:tgtEl>
                                        <p:attrNameLst>
                                          <p:attrName>style.visibility</p:attrName>
                                        </p:attrNameLst>
                                      </p:cBhvr>
                                      <p:to>
                                        <p:strVal val="visible"/>
                                      </p:to>
                                    </p:set>
                                    <p:animEffect transition="in" filter="wipe(down)">
                                      <p:cBhvr>
                                        <p:cTn id="25" dur="500"/>
                                        <p:tgtEl>
                                          <p:spTgt spid="218"/>
                                        </p:tgtEl>
                                      </p:cBhvr>
                                    </p:animEffect>
                                  </p:childTnLst>
                                </p:cTn>
                              </p:par>
                            </p:childTnLst>
                          </p:cTn>
                        </p:par>
                        <p:par>
                          <p:cTn id="26" fill="hold">
                            <p:stCondLst>
                              <p:cond delay="2250"/>
                            </p:stCondLst>
                            <p:childTnLst>
                              <p:par>
                                <p:cTn id="27" presetID="22" presetClass="entr" presetSubtype="4" fill="hold" grpId="0" nodeType="afterEffect">
                                  <p:stCondLst>
                                    <p:cond delay="0"/>
                                  </p:stCondLst>
                                  <p:childTnLst>
                                    <p:set>
                                      <p:cBhvr>
                                        <p:cTn id="28" dur="1" fill="hold">
                                          <p:stCondLst>
                                            <p:cond delay="0"/>
                                          </p:stCondLst>
                                        </p:cTn>
                                        <p:tgtEl>
                                          <p:spTgt spid="186"/>
                                        </p:tgtEl>
                                        <p:attrNameLst>
                                          <p:attrName>style.visibility</p:attrName>
                                        </p:attrNameLst>
                                      </p:cBhvr>
                                      <p:to>
                                        <p:strVal val="visible"/>
                                      </p:to>
                                    </p:set>
                                    <p:animEffect transition="in" filter="wipe(down)">
                                      <p:cBhvr>
                                        <p:cTn id="29" dur="500"/>
                                        <p:tgtEl>
                                          <p:spTgt spid="186"/>
                                        </p:tgtEl>
                                      </p:cBhvr>
                                    </p:animEffect>
                                  </p:childTnLst>
                                </p:cTn>
                              </p:par>
                            </p:childTnLst>
                          </p:cTn>
                        </p:par>
                        <p:par>
                          <p:cTn id="30" fill="hold">
                            <p:stCondLst>
                              <p:cond delay="2750"/>
                            </p:stCondLst>
                            <p:childTnLst>
                              <p:par>
                                <p:cTn id="31" presetID="22" presetClass="entr" presetSubtype="4" fill="hold" nodeType="afterEffect">
                                  <p:stCondLst>
                                    <p:cond delay="0"/>
                                  </p:stCondLst>
                                  <p:childTnLst>
                                    <p:set>
                                      <p:cBhvr>
                                        <p:cTn id="32" dur="1" fill="hold">
                                          <p:stCondLst>
                                            <p:cond delay="0"/>
                                          </p:stCondLst>
                                        </p:cTn>
                                        <p:tgtEl>
                                          <p:spTgt spid="198"/>
                                        </p:tgtEl>
                                        <p:attrNameLst>
                                          <p:attrName>style.visibility</p:attrName>
                                        </p:attrNameLst>
                                      </p:cBhvr>
                                      <p:to>
                                        <p:strVal val="visible"/>
                                      </p:to>
                                    </p:set>
                                    <p:animEffect transition="in" filter="wipe(down)">
                                      <p:cBhvr>
                                        <p:cTn id="33" dur="500"/>
                                        <p:tgtEl>
                                          <p:spTgt spid="198"/>
                                        </p:tgtEl>
                                      </p:cBhvr>
                                    </p:animEffect>
                                  </p:childTnLst>
                                </p:cTn>
                              </p:par>
                              <p:par>
                                <p:cTn id="34" presetID="22" presetClass="entr" presetSubtype="4" fill="hold" nodeType="withEffect">
                                  <p:stCondLst>
                                    <p:cond delay="0"/>
                                  </p:stCondLst>
                                  <p:childTnLst>
                                    <p:set>
                                      <p:cBhvr>
                                        <p:cTn id="35" dur="1" fill="hold">
                                          <p:stCondLst>
                                            <p:cond delay="0"/>
                                          </p:stCondLst>
                                        </p:cTn>
                                        <p:tgtEl>
                                          <p:spTgt spid="221"/>
                                        </p:tgtEl>
                                        <p:attrNameLst>
                                          <p:attrName>style.visibility</p:attrName>
                                        </p:attrNameLst>
                                      </p:cBhvr>
                                      <p:to>
                                        <p:strVal val="visible"/>
                                      </p:to>
                                    </p:set>
                                    <p:animEffect transition="in" filter="wipe(down)">
                                      <p:cBhvr>
                                        <p:cTn id="36" dur="500"/>
                                        <p:tgtEl>
                                          <p:spTgt spid="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P spid="186" grpId="0" animBg="1"/>
      <p:bldP spid="18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281953E-DE39-4B89-A07E-ACF9D940E5E4}"/>
              </a:ext>
            </a:extLst>
          </p:cNvPr>
          <p:cNvPicPr>
            <a:picLocks noChangeAspect="1"/>
          </p:cNvPicPr>
          <p:nvPr/>
        </p:nvPicPr>
        <p:blipFill>
          <a:blip r:embed="rId2"/>
          <a:stretch>
            <a:fillRect/>
          </a:stretch>
        </p:blipFill>
        <p:spPr>
          <a:xfrm>
            <a:off x="0" y="0"/>
            <a:ext cx="12192000" cy="6857999"/>
          </a:xfrm>
          <a:prstGeom prst="rect">
            <a:avLst/>
          </a:prstGeom>
        </p:spPr>
      </p:pic>
      <p:sp>
        <p:nvSpPr>
          <p:cNvPr id="3" name="标题 1">
            <a:extLst>
              <a:ext uri="{FF2B5EF4-FFF2-40B4-BE49-F238E27FC236}">
                <a16:creationId xmlns:a16="http://schemas.microsoft.com/office/drawing/2014/main" id="{9BB4404E-1949-4C2D-806D-76369C9752E3}"/>
              </a:ext>
            </a:extLst>
          </p:cNvPr>
          <p:cNvSpPr txBox="1">
            <a:spLocks/>
          </p:cNvSpPr>
          <p:nvPr/>
        </p:nvSpPr>
        <p:spPr>
          <a:xfrm>
            <a:off x="4289969" y="467604"/>
            <a:ext cx="3612063" cy="5006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dist">
              <a:lnSpc>
                <a:spcPts val="4000"/>
              </a:lnSpc>
            </a:pPr>
            <a:r>
              <a:rPr lang="zh-CN" altLang="en-US" sz="2800" b="1" spc="-15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请输入您的题目</a:t>
            </a:r>
            <a:endParaRPr lang="zh-CN" altLang="en-US" sz="2800" b="1"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4" name="组合 3">
            <a:extLst>
              <a:ext uri="{FF2B5EF4-FFF2-40B4-BE49-F238E27FC236}">
                <a16:creationId xmlns:a16="http://schemas.microsoft.com/office/drawing/2014/main" id="{F4FD27E2-842B-4766-A13C-9526B43224C7}"/>
              </a:ext>
            </a:extLst>
          </p:cNvPr>
          <p:cNvGrpSpPr/>
          <p:nvPr/>
        </p:nvGrpSpPr>
        <p:grpSpPr>
          <a:xfrm>
            <a:off x="843749" y="372164"/>
            <a:ext cx="10504502" cy="451615"/>
            <a:chOff x="843749" y="372164"/>
            <a:chExt cx="10504502" cy="451615"/>
          </a:xfrm>
          <a:solidFill>
            <a:srgbClr val="42E8E0"/>
          </a:solidFill>
        </p:grpSpPr>
        <p:grpSp>
          <p:nvGrpSpPr>
            <p:cNvPr id="5" name="组合 4">
              <a:extLst>
                <a:ext uri="{FF2B5EF4-FFF2-40B4-BE49-F238E27FC236}">
                  <a16:creationId xmlns:a16="http://schemas.microsoft.com/office/drawing/2014/main" id="{6B20E124-67FC-4D91-8747-C369206C153E}"/>
                </a:ext>
              </a:extLst>
            </p:cNvPr>
            <p:cNvGrpSpPr/>
            <p:nvPr/>
          </p:nvGrpSpPr>
          <p:grpSpPr>
            <a:xfrm>
              <a:off x="3599945" y="372164"/>
              <a:ext cx="4992111" cy="175443"/>
              <a:chOff x="3601435" y="372164"/>
              <a:chExt cx="4992111" cy="175443"/>
            </a:xfrm>
            <a:grpFill/>
          </p:grpSpPr>
          <p:cxnSp>
            <p:nvCxnSpPr>
              <p:cNvPr id="19" name="直接连接符 18">
                <a:extLst>
                  <a:ext uri="{FF2B5EF4-FFF2-40B4-BE49-F238E27FC236}">
                    <a16:creationId xmlns:a16="http://schemas.microsoft.com/office/drawing/2014/main" id="{ABEA8497-0F5F-408F-8013-4E8D79F5BD5F}"/>
                  </a:ext>
                </a:extLst>
              </p:cNvPr>
              <p:cNvCxnSpPr/>
              <p:nvPr/>
            </p:nvCxnSpPr>
            <p:spPr>
              <a:xfrm>
                <a:off x="3717185" y="372164"/>
                <a:ext cx="4757630" cy="0"/>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a:extLst>
                  <a:ext uri="{FF2B5EF4-FFF2-40B4-BE49-F238E27FC236}">
                    <a16:creationId xmlns:a16="http://schemas.microsoft.com/office/drawing/2014/main" id="{0AC6BABF-24CA-493F-81FF-96B263895BFE}"/>
                  </a:ext>
                </a:extLst>
              </p:cNvPr>
              <p:cNvCxnSpPr>
                <a:cxnSpLocks/>
              </p:cNvCxnSpPr>
              <p:nvPr/>
            </p:nvCxnSpPr>
            <p:spPr>
              <a:xfrm>
                <a:off x="8480776"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a:extLst>
                  <a:ext uri="{FF2B5EF4-FFF2-40B4-BE49-F238E27FC236}">
                    <a16:creationId xmlns:a16="http://schemas.microsoft.com/office/drawing/2014/main" id="{B84F007E-AE86-4CFD-B152-44AC10550A0B}"/>
                  </a:ext>
                </a:extLst>
              </p:cNvPr>
              <p:cNvCxnSpPr>
                <a:cxnSpLocks/>
              </p:cNvCxnSpPr>
              <p:nvPr/>
            </p:nvCxnSpPr>
            <p:spPr>
              <a:xfrm flipH="1">
                <a:off x="3601435"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a:extLst>
                <a:ext uri="{FF2B5EF4-FFF2-40B4-BE49-F238E27FC236}">
                  <a16:creationId xmlns:a16="http://schemas.microsoft.com/office/drawing/2014/main" id="{DCFC29C7-B3C1-4AEE-876F-EC00D3306EF7}"/>
                </a:ext>
              </a:extLst>
            </p:cNvPr>
            <p:cNvGrpSpPr/>
            <p:nvPr/>
          </p:nvGrpSpPr>
          <p:grpSpPr>
            <a:xfrm>
              <a:off x="843749" y="672374"/>
              <a:ext cx="10504502" cy="151405"/>
              <a:chOff x="855897" y="672374"/>
              <a:chExt cx="10504502" cy="151405"/>
            </a:xfrm>
            <a:grpFill/>
          </p:grpSpPr>
          <p:grpSp>
            <p:nvGrpSpPr>
              <p:cNvPr id="7" name="组合 6">
                <a:extLst>
                  <a:ext uri="{FF2B5EF4-FFF2-40B4-BE49-F238E27FC236}">
                    <a16:creationId xmlns:a16="http://schemas.microsoft.com/office/drawing/2014/main" id="{4F0BF836-3FE6-45EE-8BA3-CCC372AB8339}"/>
                  </a:ext>
                </a:extLst>
              </p:cNvPr>
              <p:cNvGrpSpPr/>
              <p:nvPr/>
            </p:nvGrpSpPr>
            <p:grpSpPr>
              <a:xfrm>
                <a:off x="855897" y="672374"/>
                <a:ext cx="2744048" cy="151405"/>
                <a:chOff x="873760" y="672374"/>
                <a:chExt cx="2744048" cy="151405"/>
              </a:xfrm>
              <a:grpFill/>
            </p:grpSpPr>
            <p:sp>
              <p:nvSpPr>
                <p:cNvPr id="14" name="平行四边形 13">
                  <a:extLst>
                    <a:ext uri="{FF2B5EF4-FFF2-40B4-BE49-F238E27FC236}">
                      <a16:creationId xmlns:a16="http://schemas.microsoft.com/office/drawing/2014/main" id="{3195824C-4A51-45D2-A813-4F8B6596B9EB}"/>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5" name="平行四边形 14">
                  <a:extLst>
                    <a:ext uri="{FF2B5EF4-FFF2-40B4-BE49-F238E27FC236}">
                      <a16:creationId xmlns:a16="http://schemas.microsoft.com/office/drawing/2014/main" id="{347083B4-8F7B-40B8-93F6-F8FEE60618F8}"/>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 name="平行四边形 15">
                  <a:extLst>
                    <a:ext uri="{FF2B5EF4-FFF2-40B4-BE49-F238E27FC236}">
                      <a16:creationId xmlns:a16="http://schemas.microsoft.com/office/drawing/2014/main" id="{F2531845-9417-466C-821A-DB73D818B8B4}"/>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 name="平行四边形 16">
                  <a:extLst>
                    <a:ext uri="{FF2B5EF4-FFF2-40B4-BE49-F238E27FC236}">
                      <a16:creationId xmlns:a16="http://schemas.microsoft.com/office/drawing/2014/main" id="{5AAAEB96-1F44-4D2F-8A31-83E7AD9DD93C}"/>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8" name="直接连接符 17">
                  <a:extLst>
                    <a:ext uri="{FF2B5EF4-FFF2-40B4-BE49-F238E27FC236}">
                      <a16:creationId xmlns:a16="http://schemas.microsoft.com/office/drawing/2014/main" id="{F9C7A78C-FED5-40BC-9FD5-1B1D63269BFA}"/>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B74B7038-8943-4B01-93DE-344BC2248A3D}"/>
                  </a:ext>
                </a:extLst>
              </p:cNvPr>
              <p:cNvGrpSpPr/>
              <p:nvPr/>
            </p:nvGrpSpPr>
            <p:grpSpPr>
              <a:xfrm flipH="1">
                <a:off x="8616351" y="672374"/>
                <a:ext cx="2744048" cy="151405"/>
                <a:chOff x="873760" y="672374"/>
                <a:chExt cx="2744048" cy="151405"/>
              </a:xfrm>
              <a:grpFill/>
            </p:grpSpPr>
            <p:sp>
              <p:nvSpPr>
                <p:cNvPr id="9" name="平行四边形 8">
                  <a:extLst>
                    <a:ext uri="{FF2B5EF4-FFF2-40B4-BE49-F238E27FC236}">
                      <a16:creationId xmlns:a16="http://schemas.microsoft.com/office/drawing/2014/main" id="{61D0D0FB-2729-47BC-B908-6676FAAC3DBD}"/>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 name="平行四边形 9">
                  <a:extLst>
                    <a:ext uri="{FF2B5EF4-FFF2-40B4-BE49-F238E27FC236}">
                      <a16:creationId xmlns:a16="http://schemas.microsoft.com/office/drawing/2014/main" id="{6249DEAE-1640-4E7F-81F4-043A40401890}"/>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1" name="平行四边形 10">
                  <a:extLst>
                    <a:ext uri="{FF2B5EF4-FFF2-40B4-BE49-F238E27FC236}">
                      <a16:creationId xmlns:a16="http://schemas.microsoft.com/office/drawing/2014/main" id="{8C5CD04E-6FA5-444F-AD04-A4FF3B418490}"/>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 name="平行四边形 11">
                  <a:extLst>
                    <a:ext uri="{FF2B5EF4-FFF2-40B4-BE49-F238E27FC236}">
                      <a16:creationId xmlns:a16="http://schemas.microsoft.com/office/drawing/2014/main" id="{A49AB7D5-3B19-4127-9D46-BE86CB700267}"/>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3" name="直接连接符 12">
                  <a:extLst>
                    <a:ext uri="{FF2B5EF4-FFF2-40B4-BE49-F238E27FC236}">
                      <a16:creationId xmlns:a16="http://schemas.microsoft.com/office/drawing/2014/main" id="{99FD8F41-F2C1-47D8-9AB1-31EC19717DCC}"/>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grpSp>
      <p:grpSp>
        <p:nvGrpSpPr>
          <p:cNvPr id="24" name="组合 23">
            <a:extLst>
              <a:ext uri="{FF2B5EF4-FFF2-40B4-BE49-F238E27FC236}">
                <a16:creationId xmlns:a16="http://schemas.microsoft.com/office/drawing/2014/main" id="{E8A20018-645F-407D-A1AB-4F92C33DFE5E}"/>
              </a:ext>
            </a:extLst>
          </p:cNvPr>
          <p:cNvGrpSpPr/>
          <p:nvPr/>
        </p:nvGrpSpPr>
        <p:grpSpPr>
          <a:xfrm>
            <a:off x="1053519" y="4480129"/>
            <a:ext cx="4566231" cy="1641067"/>
            <a:chOff x="1053519" y="4610191"/>
            <a:chExt cx="4566231" cy="1641067"/>
          </a:xfrm>
        </p:grpSpPr>
        <p:grpSp>
          <p:nvGrpSpPr>
            <p:cNvPr id="25" name="组合 24">
              <a:extLst>
                <a:ext uri="{FF2B5EF4-FFF2-40B4-BE49-F238E27FC236}">
                  <a16:creationId xmlns:a16="http://schemas.microsoft.com/office/drawing/2014/main" id="{1574EE8A-3402-48BD-9712-F31C53AF6FB8}"/>
                </a:ext>
              </a:extLst>
            </p:cNvPr>
            <p:cNvGrpSpPr>
              <a:grpSpLocks noChangeAspect="1"/>
            </p:cNvGrpSpPr>
            <p:nvPr/>
          </p:nvGrpSpPr>
          <p:grpSpPr>
            <a:xfrm>
              <a:off x="1053519" y="4610191"/>
              <a:ext cx="945641" cy="690472"/>
              <a:chOff x="6096000" y="2790497"/>
              <a:chExt cx="2359786" cy="1723028"/>
            </a:xfrm>
          </p:grpSpPr>
          <p:grpSp>
            <p:nvGrpSpPr>
              <p:cNvPr id="28" name="组合 27">
                <a:extLst>
                  <a:ext uri="{FF2B5EF4-FFF2-40B4-BE49-F238E27FC236}">
                    <a16:creationId xmlns:a16="http://schemas.microsoft.com/office/drawing/2014/main" id="{2E573FC7-EFC9-402C-B71D-6CC4029A19CD}"/>
                  </a:ext>
                </a:extLst>
              </p:cNvPr>
              <p:cNvGrpSpPr>
                <a:grpSpLocks noChangeAspect="1"/>
              </p:cNvGrpSpPr>
              <p:nvPr/>
            </p:nvGrpSpPr>
            <p:grpSpPr>
              <a:xfrm>
                <a:off x="6096000" y="3233475"/>
                <a:ext cx="2359786" cy="1280050"/>
                <a:chOff x="587375" y="1035543"/>
                <a:chExt cx="5378946" cy="2917774"/>
              </a:xfrm>
            </p:grpSpPr>
            <p:grpSp>
              <p:nvGrpSpPr>
                <p:cNvPr id="30" name="组合 29">
                  <a:extLst>
                    <a:ext uri="{FF2B5EF4-FFF2-40B4-BE49-F238E27FC236}">
                      <a16:creationId xmlns:a16="http://schemas.microsoft.com/office/drawing/2014/main" id="{B1C501B7-5287-4CE2-AB90-39C45745742D}"/>
                    </a:ext>
                  </a:extLst>
                </p:cNvPr>
                <p:cNvGrpSpPr/>
                <p:nvPr/>
              </p:nvGrpSpPr>
              <p:grpSpPr>
                <a:xfrm>
                  <a:off x="1104901" y="1035543"/>
                  <a:ext cx="4368800" cy="2583610"/>
                  <a:chOff x="3720820" y="2936317"/>
                  <a:chExt cx="4750360" cy="2816901"/>
                </a:xfrm>
              </p:grpSpPr>
              <p:sp>
                <p:nvSpPr>
                  <p:cNvPr id="39" name="椭圆 38">
                    <a:extLst>
                      <a:ext uri="{FF2B5EF4-FFF2-40B4-BE49-F238E27FC236}">
                        <a16:creationId xmlns:a16="http://schemas.microsoft.com/office/drawing/2014/main" id="{3AABF1B9-3E8D-44E5-93F0-9C3371962705}"/>
                      </a:ext>
                    </a:extLst>
                  </p:cNvPr>
                  <p:cNvSpPr/>
                  <p:nvPr/>
                </p:nvSpPr>
                <p:spPr>
                  <a:xfrm>
                    <a:off x="4388069" y="4378799"/>
                    <a:ext cx="3415862" cy="973482"/>
                  </a:xfrm>
                  <a:prstGeom prst="ellipse">
                    <a:avLst/>
                  </a:prstGeom>
                  <a:noFill/>
                  <a:ln w="19050">
                    <a:gradFill>
                      <a:gsLst>
                        <a:gs pos="9000">
                          <a:schemeClr val="accent1">
                            <a:alpha val="0"/>
                          </a:schemeClr>
                        </a:gs>
                        <a:gs pos="100000">
                          <a:schemeClr val="accent1"/>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椭圆 39" hidden="1">
                    <a:extLst>
                      <a:ext uri="{FF2B5EF4-FFF2-40B4-BE49-F238E27FC236}">
                        <a16:creationId xmlns:a16="http://schemas.microsoft.com/office/drawing/2014/main" id="{767B6B99-C568-465B-9175-0E53291D360E}"/>
                      </a:ext>
                    </a:extLst>
                  </p:cNvPr>
                  <p:cNvSpPr/>
                  <p:nvPr/>
                </p:nvSpPr>
                <p:spPr>
                  <a:xfrm>
                    <a:off x="3720820" y="4084796"/>
                    <a:ext cx="4750360" cy="1668422"/>
                  </a:xfrm>
                  <a:prstGeom prst="ellipse">
                    <a:avLst/>
                  </a:prstGeom>
                  <a:gradFill>
                    <a:gsLst>
                      <a:gs pos="71000">
                        <a:schemeClr val="accent1">
                          <a:alpha val="0"/>
                        </a:schemeClr>
                      </a:gs>
                      <a:gs pos="100000">
                        <a:schemeClr val="accent1">
                          <a:alpha val="10000"/>
                        </a:schemeClr>
                      </a:gs>
                    </a:gsLst>
                    <a:lin ang="5400000" scaled="1"/>
                  </a:gradFill>
                  <a:ln w="6350">
                    <a:gradFill>
                      <a:gsLst>
                        <a:gs pos="13000">
                          <a:schemeClr val="accent1">
                            <a:alpha val="0"/>
                          </a:schemeClr>
                        </a:gs>
                        <a:gs pos="100000">
                          <a:schemeClr val="accent1">
                            <a:alpha val="40000"/>
                          </a:scheme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任意多边形: 形状 40">
                    <a:extLst>
                      <a:ext uri="{FF2B5EF4-FFF2-40B4-BE49-F238E27FC236}">
                        <a16:creationId xmlns:a16="http://schemas.microsoft.com/office/drawing/2014/main" id="{F08B204C-E450-4131-85A7-9666238AC060}"/>
                      </a:ext>
                    </a:extLst>
                  </p:cNvPr>
                  <p:cNvSpPr/>
                  <p:nvPr/>
                </p:nvSpPr>
                <p:spPr>
                  <a:xfrm>
                    <a:off x="4388069" y="2936317"/>
                    <a:ext cx="3415861" cy="2415964"/>
                  </a:xfrm>
                  <a:custGeom>
                    <a:avLst/>
                    <a:gdLst>
                      <a:gd name="connsiteX0" fmla="*/ 0 w 3415862"/>
                      <a:gd name="connsiteY0" fmla="*/ 0 h 2678886"/>
                      <a:gd name="connsiteX1" fmla="*/ 3415862 w 3415862"/>
                      <a:gd name="connsiteY1" fmla="*/ 0 h 2678886"/>
                      <a:gd name="connsiteX2" fmla="*/ 3415862 w 3415862"/>
                      <a:gd name="connsiteY2" fmla="*/ 2158624 h 2678886"/>
                      <a:gd name="connsiteX3" fmla="*/ 1707931 w 3415862"/>
                      <a:gd name="connsiteY3" fmla="*/ 2678886 h 2678886"/>
                      <a:gd name="connsiteX4" fmla="*/ 0 w 3415862"/>
                      <a:gd name="connsiteY4" fmla="*/ 2158624 h 2678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5862" h="2678886">
                        <a:moveTo>
                          <a:pt x="0" y="0"/>
                        </a:moveTo>
                        <a:lnTo>
                          <a:pt x="3415862" y="0"/>
                        </a:lnTo>
                        <a:lnTo>
                          <a:pt x="3415862" y="2158624"/>
                        </a:lnTo>
                        <a:cubicBezTo>
                          <a:pt x="3415862" y="2445957"/>
                          <a:pt x="2651195" y="2678886"/>
                          <a:pt x="1707931" y="2678886"/>
                        </a:cubicBezTo>
                        <a:cubicBezTo>
                          <a:pt x="764667" y="2678886"/>
                          <a:pt x="0" y="2445957"/>
                          <a:pt x="0" y="2158624"/>
                        </a:cubicBezTo>
                        <a:close/>
                      </a:path>
                    </a:pathLst>
                  </a:custGeom>
                  <a:gradFill>
                    <a:gsLst>
                      <a:gs pos="8000">
                        <a:srgbClr val="219EC4">
                          <a:alpha val="0"/>
                        </a:srgbClr>
                      </a:gs>
                      <a:gs pos="100000">
                        <a:srgbClr val="219EC4">
                          <a:alpha val="48000"/>
                        </a:srgb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椭圆 41">
                    <a:extLst>
                      <a:ext uri="{FF2B5EF4-FFF2-40B4-BE49-F238E27FC236}">
                        <a16:creationId xmlns:a16="http://schemas.microsoft.com/office/drawing/2014/main" id="{EDAFED05-E566-4427-BCD2-5C44AEA659C8}"/>
                      </a:ext>
                    </a:extLst>
                  </p:cNvPr>
                  <p:cNvSpPr/>
                  <p:nvPr/>
                </p:nvSpPr>
                <p:spPr>
                  <a:xfrm>
                    <a:off x="4696180" y="4234734"/>
                    <a:ext cx="2769160" cy="736495"/>
                  </a:xfrm>
                  <a:prstGeom prst="ellipse">
                    <a:avLst/>
                  </a:prstGeom>
                  <a:noFill/>
                  <a:ln w="6350">
                    <a:gradFill>
                      <a:gsLst>
                        <a:gs pos="36000">
                          <a:schemeClr val="accent1">
                            <a:alpha val="0"/>
                          </a:schemeClr>
                        </a:gs>
                        <a:gs pos="100000">
                          <a:schemeClr val="accent1">
                            <a:alpha val="1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1" name="椭圆 30">
                  <a:extLst>
                    <a:ext uri="{FF2B5EF4-FFF2-40B4-BE49-F238E27FC236}">
                      <a16:creationId xmlns:a16="http://schemas.microsoft.com/office/drawing/2014/main" id="{2D67DB9A-9F6F-4BFF-A45C-6EE80DD56366}"/>
                    </a:ext>
                  </a:extLst>
                </p:cNvPr>
                <p:cNvSpPr/>
                <p:nvPr/>
              </p:nvSpPr>
              <p:spPr>
                <a:xfrm>
                  <a:off x="1115788" y="2103089"/>
                  <a:ext cx="4368800" cy="1530246"/>
                </a:xfrm>
                <a:prstGeom prst="ellipse">
                  <a:avLst/>
                </a:prstGeom>
                <a:gradFill>
                  <a:gsLst>
                    <a:gs pos="71000">
                      <a:srgbClr val="219EC4">
                        <a:alpha val="0"/>
                      </a:srgbClr>
                    </a:gs>
                    <a:gs pos="100000">
                      <a:srgbClr val="3CB1C6">
                        <a:alpha val="15000"/>
                      </a:srgbClr>
                    </a:gs>
                  </a:gsLst>
                  <a:lin ang="5400000" scaled="1"/>
                </a:gradFill>
                <a:ln w="9525">
                  <a:gradFill>
                    <a:gsLst>
                      <a:gs pos="13000">
                        <a:srgbClr val="219EC4">
                          <a:alpha val="0"/>
                        </a:srgbClr>
                      </a:gs>
                      <a:gs pos="100000">
                        <a:srgbClr val="219EC4"/>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椭圆 31">
                  <a:extLst>
                    <a:ext uri="{FF2B5EF4-FFF2-40B4-BE49-F238E27FC236}">
                      <a16:creationId xmlns:a16="http://schemas.microsoft.com/office/drawing/2014/main" id="{3D99F76A-8C73-4E99-A6FB-7BD8CC71AB97}"/>
                    </a:ext>
                  </a:extLst>
                </p:cNvPr>
                <p:cNvSpPr>
                  <a:spLocks noChangeAspect="1"/>
                </p:cNvSpPr>
                <p:nvPr/>
              </p:nvSpPr>
              <p:spPr>
                <a:xfrm>
                  <a:off x="587375" y="2081317"/>
                  <a:ext cx="5344498" cy="1872000"/>
                </a:xfrm>
                <a:prstGeom prst="ellipse">
                  <a:avLst/>
                </a:prstGeom>
                <a:noFill/>
                <a:ln w="9525">
                  <a:gradFill>
                    <a:gsLst>
                      <a:gs pos="13000">
                        <a:srgbClr val="0D88FB">
                          <a:alpha val="0"/>
                        </a:srgbClr>
                      </a:gs>
                      <a:gs pos="100000">
                        <a:srgbClr val="54F9FD">
                          <a:alpha val="87000"/>
                        </a:srgb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 name="椭圆 32">
                  <a:extLst>
                    <a:ext uri="{FF2B5EF4-FFF2-40B4-BE49-F238E27FC236}">
                      <a16:creationId xmlns:a16="http://schemas.microsoft.com/office/drawing/2014/main" id="{28E09E93-A720-4A75-8A7E-41F40E3D4609}"/>
                    </a:ext>
                  </a:extLst>
                </p:cNvPr>
                <p:cNvSpPr/>
                <p:nvPr/>
              </p:nvSpPr>
              <p:spPr>
                <a:xfrm>
                  <a:off x="1045186" y="3549701"/>
                  <a:ext cx="87878" cy="87878"/>
                </a:xfrm>
                <a:prstGeom prst="ellipse">
                  <a:avLst/>
                </a:prstGeom>
                <a:solidFill>
                  <a:srgbClr val="219E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4" name="椭圆 33">
                  <a:extLst>
                    <a:ext uri="{FF2B5EF4-FFF2-40B4-BE49-F238E27FC236}">
                      <a16:creationId xmlns:a16="http://schemas.microsoft.com/office/drawing/2014/main" id="{EE50BD47-FF41-4C93-A46A-CF1BD58A3C3A}"/>
                    </a:ext>
                  </a:extLst>
                </p:cNvPr>
                <p:cNvSpPr/>
                <p:nvPr/>
              </p:nvSpPr>
              <p:spPr>
                <a:xfrm>
                  <a:off x="1796300" y="3397421"/>
                  <a:ext cx="72000" cy="72000"/>
                </a:xfrm>
                <a:prstGeom prst="ellipse">
                  <a:avLst/>
                </a:prstGeom>
                <a:solidFill>
                  <a:srgbClr val="0D88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5" name="椭圆 34">
                  <a:extLst>
                    <a:ext uri="{FF2B5EF4-FFF2-40B4-BE49-F238E27FC236}">
                      <a16:creationId xmlns:a16="http://schemas.microsoft.com/office/drawing/2014/main" id="{D01EEDE7-416E-49F4-B078-3038A2DDCB2E}"/>
                    </a:ext>
                  </a:extLst>
                </p:cNvPr>
                <p:cNvSpPr/>
                <p:nvPr/>
              </p:nvSpPr>
              <p:spPr>
                <a:xfrm>
                  <a:off x="4258861" y="3841026"/>
                  <a:ext cx="87879" cy="87879"/>
                </a:xfrm>
                <a:prstGeom prst="ellipse">
                  <a:avLst/>
                </a:prstGeom>
                <a:solidFill>
                  <a:srgbClr val="219E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椭圆 35">
                  <a:extLst>
                    <a:ext uri="{FF2B5EF4-FFF2-40B4-BE49-F238E27FC236}">
                      <a16:creationId xmlns:a16="http://schemas.microsoft.com/office/drawing/2014/main" id="{04818203-B4AC-46D5-8326-E231186FD83B}"/>
                    </a:ext>
                  </a:extLst>
                </p:cNvPr>
                <p:cNvSpPr/>
                <p:nvPr/>
              </p:nvSpPr>
              <p:spPr>
                <a:xfrm>
                  <a:off x="5878443" y="3014550"/>
                  <a:ext cx="87878" cy="87878"/>
                </a:xfrm>
                <a:prstGeom prst="ellipse">
                  <a:avLst/>
                </a:prstGeom>
                <a:solidFill>
                  <a:srgbClr val="219E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7" name="椭圆 36">
                  <a:extLst>
                    <a:ext uri="{FF2B5EF4-FFF2-40B4-BE49-F238E27FC236}">
                      <a16:creationId xmlns:a16="http://schemas.microsoft.com/office/drawing/2014/main" id="{AB90C834-FEED-410A-9E50-412307503DE8}"/>
                    </a:ext>
                  </a:extLst>
                </p:cNvPr>
                <p:cNvSpPr/>
                <p:nvPr/>
              </p:nvSpPr>
              <p:spPr>
                <a:xfrm>
                  <a:off x="5323272" y="2600893"/>
                  <a:ext cx="72000" cy="72000"/>
                </a:xfrm>
                <a:prstGeom prst="ellipse">
                  <a:avLst/>
                </a:prstGeom>
                <a:solidFill>
                  <a:srgbClr val="0D88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iconfont-11964-5737019">
                  <a:extLst>
                    <a:ext uri="{FF2B5EF4-FFF2-40B4-BE49-F238E27FC236}">
                      <a16:creationId xmlns:a16="http://schemas.microsoft.com/office/drawing/2014/main" id="{C03034C8-E822-43F4-81B5-5C550C24DEE4}"/>
                    </a:ext>
                  </a:extLst>
                </p:cNvPr>
                <p:cNvSpPr>
                  <a:spLocks noChangeAspect="1"/>
                </p:cNvSpPr>
                <p:nvPr/>
              </p:nvSpPr>
              <p:spPr bwMode="auto">
                <a:xfrm>
                  <a:off x="2992064" y="1542332"/>
                  <a:ext cx="633955" cy="984986"/>
                </a:xfrm>
                <a:custGeom>
                  <a:avLst/>
                  <a:gdLst>
                    <a:gd name="T0" fmla="*/ 4150 w 8310"/>
                    <a:gd name="T1" fmla="*/ 12700 h 12700"/>
                    <a:gd name="T2" fmla="*/ 4010 w 8310"/>
                    <a:gd name="T3" fmla="*/ 12640 h 12700"/>
                    <a:gd name="T4" fmla="*/ 70 w 8310"/>
                    <a:gd name="T5" fmla="*/ 8700 h 12700"/>
                    <a:gd name="T6" fmla="*/ 20 w 8310"/>
                    <a:gd name="T7" fmla="*/ 8490 h 12700"/>
                    <a:gd name="T8" fmla="*/ 1960 w 8310"/>
                    <a:gd name="T9" fmla="*/ 3230 h 12700"/>
                    <a:gd name="T10" fmla="*/ 2150 w 8310"/>
                    <a:gd name="T11" fmla="*/ 3100 h 12700"/>
                    <a:gd name="T12" fmla="*/ 6150 w 8310"/>
                    <a:gd name="T13" fmla="*/ 3100 h 12700"/>
                    <a:gd name="T14" fmla="*/ 6340 w 8310"/>
                    <a:gd name="T15" fmla="*/ 3230 h 12700"/>
                    <a:gd name="T16" fmla="*/ 8280 w 8310"/>
                    <a:gd name="T17" fmla="*/ 8490 h 12700"/>
                    <a:gd name="T18" fmla="*/ 8230 w 8310"/>
                    <a:gd name="T19" fmla="*/ 8700 h 12700"/>
                    <a:gd name="T20" fmla="*/ 4290 w 8310"/>
                    <a:gd name="T21" fmla="*/ 12640 h 12700"/>
                    <a:gd name="T22" fmla="*/ 4150 w 8310"/>
                    <a:gd name="T23" fmla="*/ 12700 h 12700"/>
                    <a:gd name="T24" fmla="*/ 440 w 8310"/>
                    <a:gd name="T25" fmla="*/ 8510 h 12700"/>
                    <a:gd name="T26" fmla="*/ 4150 w 8310"/>
                    <a:gd name="T27" fmla="*/ 12220 h 12700"/>
                    <a:gd name="T28" fmla="*/ 7860 w 8310"/>
                    <a:gd name="T29" fmla="*/ 8510 h 12700"/>
                    <a:gd name="T30" fmla="*/ 6010 w 8310"/>
                    <a:gd name="T31" fmla="*/ 3500 h 12700"/>
                    <a:gd name="T32" fmla="*/ 2290 w 8310"/>
                    <a:gd name="T33" fmla="*/ 3500 h 12700"/>
                    <a:gd name="T34" fmla="*/ 440 w 8310"/>
                    <a:gd name="T35" fmla="*/ 8510 h 12700"/>
                    <a:gd name="T36" fmla="*/ 4150 w 8310"/>
                    <a:gd name="T37" fmla="*/ 12600 h 12700"/>
                    <a:gd name="T38" fmla="*/ 4050 w 8310"/>
                    <a:gd name="T39" fmla="*/ 12500 h 12700"/>
                    <a:gd name="T40" fmla="*/ 4050 w 8310"/>
                    <a:gd name="T41" fmla="*/ 7440 h 12700"/>
                    <a:gd name="T42" fmla="*/ 4150 w 8310"/>
                    <a:gd name="T43" fmla="*/ 7340 h 12700"/>
                    <a:gd name="T44" fmla="*/ 4250 w 8310"/>
                    <a:gd name="T45" fmla="*/ 7440 h 12700"/>
                    <a:gd name="T46" fmla="*/ 4250 w 8310"/>
                    <a:gd name="T47" fmla="*/ 12500 h 12700"/>
                    <a:gd name="T48" fmla="*/ 4150 w 8310"/>
                    <a:gd name="T49" fmla="*/ 12600 h 12700"/>
                    <a:gd name="T50" fmla="*/ 4150 w 8310"/>
                    <a:gd name="T51" fmla="*/ 7540 h 12700"/>
                    <a:gd name="T52" fmla="*/ 3150 w 8310"/>
                    <a:gd name="T53" fmla="*/ 6540 h 12700"/>
                    <a:gd name="T54" fmla="*/ 4150 w 8310"/>
                    <a:gd name="T55" fmla="*/ 5540 h 12700"/>
                    <a:gd name="T56" fmla="*/ 5150 w 8310"/>
                    <a:gd name="T57" fmla="*/ 6540 h 12700"/>
                    <a:gd name="T58" fmla="*/ 4150 w 8310"/>
                    <a:gd name="T59" fmla="*/ 7540 h 12700"/>
                    <a:gd name="T60" fmla="*/ 4150 w 8310"/>
                    <a:gd name="T61" fmla="*/ 5740 h 12700"/>
                    <a:gd name="T62" fmla="*/ 3350 w 8310"/>
                    <a:gd name="T63" fmla="*/ 6540 h 12700"/>
                    <a:gd name="T64" fmla="*/ 4150 w 8310"/>
                    <a:gd name="T65" fmla="*/ 7340 h 12700"/>
                    <a:gd name="T66" fmla="*/ 4950 w 8310"/>
                    <a:gd name="T67" fmla="*/ 6540 h 12700"/>
                    <a:gd name="T68" fmla="*/ 4150 w 8310"/>
                    <a:gd name="T69" fmla="*/ 5740 h 12700"/>
                    <a:gd name="T70" fmla="*/ 6600 w 8310"/>
                    <a:gd name="T71" fmla="*/ 3500 h 12700"/>
                    <a:gd name="T72" fmla="*/ 1700 w 8310"/>
                    <a:gd name="T73" fmla="*/ 3500 h 12700"/>
                    <a:gd name="T74" fmla="*/ 530 w 8310"/>
                    <a:gd name="T75" fmla="*/ 2330 h 12700"/>
                    <a:gd name="T76" fmla="*/ 530 w 8310"/>
                    <a:gd name="T77" fmla="*/ 200 h 12700"/>
                    <a:gd name="T78" fmla="*/ 730 w 8310"/>
                    <a:gd name="T79" fmla="*/ 0 h 12700"/>
                    <a:gd name="T80" fmla="*/ 7570 w 8310"/>
                    <a:gd name="T81" fmla="*/ 0 h 12700"/>
                    <a:gd name="T82" fmla="*/ 7770 w 8310"/>
                    <a:gd name="T83" fmla="*/ 200 h 12700"/>
                    <a:gd name="T84" fmla="*/ 7770 w 8310"/>
                    <a:gd name="T85" fmla="*/ 2320 h 12700"/>
                    <a:gd name="T86" fmla="*/ 6600 w 8310"/>
                    <a:gd name="T87" fmla="*/ 3500 h 12700"/>
                    <a:gd name="T88" fmla="*/ 930 w 8310"/>
                    <a:gd name="T89" fmla="*/ 400 h 12700"/>
                    <a:gd name="T90" fmla="*/ 930 w 8310"/>
                    <a:gd name="T91" fmla="*/ 2320 h 12700"/>
                    <a:gd name="T92" fmla="*/ 1700 w 8310"/>
                    <a:gd name="T93" fmla="*/ 3090 h 12700"/>
                    <a:gd name="T94" fmla="*/ 6590 w 8310"/>
                    <a:gd name="T95" fmla="*/ 3090 h 12700"/>
                    <a:gd name="T96" fmla="*/ 7360 w 8310"/>
                    <a:gd name="T97" fmla="*/ 2320 h 12700"/>
                    <a:gd name="T98" fmla="*/ 7360 w 8310"/>
                    <a:gd name="T99" fmla="*/ 400 h 12700"/>
                    <a:gd name="T100" fmla="*/ 930 w 8310"/>
                    <a:gd name="T101" fmla="*/ 400 h 1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310" h="12700">
                      <a:moveTo>
                        <a:pt x="4150" y="12700"/>
                      </a:moveTo>
                      <a:cubicBezTo>
                        <a:pt x="4100" y="12700"/>
                        <a:pt x="4050" y="12680"/>
                        <a:pt x="4010" y="12640"/>
                      </a:cubicBezTo>
                      <a:lnTo>
                        <a:pt x="70" y="8700"/>
                      </a:lnTo>
                      <a:cubicBezTo>
                        <a:pt x="10" y="8640"/>
                        <a:pt x="0" y="8560"/>
                        <a:pt x="20" y="8490"/>
                      </a:cubicBezTo>
                      <a:lnTo>
                        <a:pt x="1960" y="3230"/>
                      </a:lnTo>
                      <a:cubicBezTo>
                        <a:pt x="1990" y="3150"/>
                        <a:pt x="2060" y="3100"/>
                        <a:pt x="2150" y="3100"/>
                      </a:cubicBezTo>
                      <a:lnTo>
                        <a:pt x="6150" y="3100"/>
                      </a:lnTo>
                      <a:cubicBezTo>
                        <a:pt x="6230" y="3100"/>
                        <a:pt x="6310" y="3150"/>
                        <a:pt x="6340" y="3230"/>
                      </a:cubicBezTo>
                      <a:lnTo>
                        <a:pt x="8280" y="8490"/>
                      </a:lnTo>
                      <a:cubicBezTo>
                        <a:pt x="8310" y="8560"/>
                        <a:pt x="8290" y="8650"/>
                        <a:pt x="8230" y="8700"/>
                      </a:cubicBezTo>
                      <a:lnTo>
                        <a:pt x="4290" y="12640"/>
                      </a:lnTo>
                      <a:cubicBezTo>
                        <a:pt x="4250" y="12680"/>
                        <a:pt x="4200" y="12700"/>
                        <a:pt x="4150" y="12700"/>
                      </a:cubicBezTo>
                      <a:close/>
                      <a:moveTo>
                        <a:pt x="440" y="8510"/>
                      </a:moveTo>
                      <a:lnTo>
                        <a:pt x="4150" y="12220"/>
                      </a:lnTo>
                      <a:lnTo>
                        <a:pt x="7860" y="8510"/>
                      </a:lnTo>
                      <a:lnTo>
                        <a:pt x="6010" y="3500"/>
                      </a:lnTo>
                      <a:lnTo>
                        <a:pt x="2290" y="3500"/>
                      </a:lnTo>
                      <a:lnTo>
                        <a:pt x="440" y="8510"/>
                      </a:lnTo>
                      <a:close/>
                      <a:moveTo>
                        <a:pt x="4150" y="12600"/>
                      </a:moveTo>
                      <a:cubicBezTo>
                        <a:pt x="4090" y="12600"/>
                        <a:pt x="4050" y="12560"/>
                        <a:pt x="4050" y="12500"/>
                      </a:cubicBezTo>
                      <a:lnTo>
                        <a:pt x="4050" y="7440"/>
                      </a:lnTo>
                      <a:cubicBezTo>
                        <a:pt x="4050" y="7380"/>
                        <a:pt x="4090" y="7340"/>
                        <a:pt x="4150" y="7340"/>
                      </a:cubicBezTo>
                      <a:cubicBezTo>
                        <a:pt x="4210" y="7340"/>
                        <a:pt x="4250" y="7380"/>
                        <a:pt x="4250" y="7440"/>
                      </a:cubicBezTo>
                      <a:lnTo>
                        <a:pt x="4250" y="12500"/>
                      </a:lnTo>
                      <a:cubicBezTo>
                        <a:pt x="4250" y="12560"/>
                        <a:pt x="4210" y="12600"/>
                        <a:pt x="4150" y="12600"/>
                      </a:cubicBezTo>
                      <a:close/>
                      <a:moveTo>
                        <a:pt x="4150" y="7540"/>
                      </a:moveTo>
                      <a:cubicBezTo>
                        <a:pt x="3600" y="7540"/>
                        <a:pt x="3150" y="7090"/>
                        <a:pt x="3150" y="6540"/>
                      </a:cubicBezTo>
                      <a:cubicBezTo>
                        <a:pt x="3150" y="5990"/>
                        <a:pt x="3600" y="5540"/>
                        <a:pt x="4150" y="5540"/>
                      </a:cubicBezTo>
                      <a:cubicBezTo>
                        <a:pt x="4700" y="5540"/>
                        <a:pt x="5150" y="5990"/>
                        <a:pt x="5150" y="6540"/>
                      </a:cubicBezTo>
                      <a:cubicBezTo>
                        <a:pt x="5150" y="7090"/>
                        <a:pt x="4700" y="7540"/>
                        <a:pt x="4150" y="7540"/>
                      </a:cubicBezTo>
                      <a:close/>
                      <a:moveTo>
                        <a:pt x="4150" y="5740"/>
                      </a:moveTo>
                      <a:cubicBezTo>
                        <a:pt x="3710" y="5740"/>
                        <a:pt x="3350" y="6100"/>
                        <a:pt x="3350" y="6540"/>
                      </a:cubicBezTo>
                      <a:cubicBezTo>
                        <a:pt x="3350" y="6980"/>
                        <a:pt x="3710" y="7340"/>
                        <a:pt x="4150" y="7340"/>
                      </a:cubicBezTo>
                      <a:cubicBezTo>
                        <a:pt x="4590" y="7340"/>
                        <a:pt x="4950" y="6980"/>
                        <a:pt x="4950" y="6540"/>
                      </a:cubicBezTo>
                      <a:cubicBezTo>
                        <a:pt x="4950" y="6100"/>
                        <a:pt x="4590" y="5740"/>
                        <a:pt x="4150" y="5740"/>
                      </a:cubicBezTo>
                      <a:close/>
                      <a:moveTo>
                        <a:pt x="6600" y="3500"/>
                      </a:moveTo>
                      <a:lnTo>
                        <a:pt x="1700" y="3500"/>
                      </a:lnTo>
                      <a:cubicBezTo>
                        <a:pt x="1050" y="3500"/>
                        <a:pt x="530" y="2970"/>
                        <a:pt x="530" y="2330"/>
                      </a:cubicBezTo>
                      <a:lnTo>
                        <a:pt x="530" y="200"/>
                      </a:lnTo>
                      <a:cubicBezTo>
                        <a:pt x="530" y="90"/>
                        <a:pt x="620" y="0"/>
                        <a:pt x="730" y="0"/>
                      </a:cubicBezTo>
                      <a:lnTo>
                        <a:pt x="7570" y="0"/>
                      </a:lnTo>
                      <a:cubicBezTo>
                        <a:pt x="7680" y="0"/>
                        <a:pt x="7770" y="90"/>
                        <a:pt x="7770" y="200"/>
                      </a:cubicBezTo>
                      <a:lnTo>
                        <a:pt x="7770" y="2320"/>
                      </a:lnTo>
                      <a:cubicBezTo>
                        <a:pt x="7770" y="2970"/>
                        <a:pt x="7240" y="3500"/>
                        <a:pt x="6600" y="3500"/>
                      </a:cubicBezTo>
                      <a:close/>
                      <a:moveTo>
                        <a:pt x="930" y="400"/>
                      </a:moveTo>
                      <a:lnTo>
                        <a:pt x="930" y="2320"/>
                      </a:lnTo>
                      <a:cubicBezTo>
                        <a:pt x="930" y="2750"/>
                        <a:pt x="1280" y="3090"/>
                        <a:pt x="1700" y="3090"/>
                      </a:cubicBezTo>
                      <a:lnTo>
                        <a:pt x="6590" y="3090"/>
                      </a:lnTo>
                      <a:cubicBezTo>
                        <a:pt x="7020" y="3090"/>
                        <a:pt x="7360" y="2740"/>
                        <a:pt x="7360" y="2320"/>
                      </a:cubicBezTo>
                      <a:lnTo>
                        <a:pt x="7360" y="400"/>
                      </a:lnTo>
                      <a:lnTo>
                        <a:pt x="930" y="400"/>
                      </a:lnTo>
                      <a:close/>
                    </a:path>
                  </a:pathLst>
                </a:custGeom>
                <a:solidFill>
                  <a:srgbClr val="54F9FD"/>
                </a:solidFill>
                <a:ln>
                  <a:noFill/>
                </a:ln>
                <a:scene3d>
                  <a:camera prst="orthographicFront"/>
                  <a:lightRig rig="threePt" dir="t"/>
                </a:scene3d>
                <a:sp3d prstMaterial="matte"/>
              </p:spPr>
            </p:sp>
          </p:grpSp>
          <p:sp>
            <p:nvSpPr>
              <p:cNvPr id="29" name="任意多边形: 形状 28">
                <a:extLst>
                  <a:ext uri="{FF2B5EF4-FFF2-40B4-BE49-F238E27FC236}">
                    <a16:creationId xmlns:a16="http://schemas.microsoft.com/office/drawing/2014/main" id="{CD776CF4-A4DD-4EE3-B391-14E5B8428E55}"/>
                  </a:ext>
                </a:extLst>
              </p:cNvPr>
              <p:cNvSpPr/>
              <p:nvPr/>
            </p:nvSpPr>
            <p:spPr>
              <a:xfrm>
                <a:off x="6329854" y="2790497"/>
                <a:ext cx="1915512" cy="1581806"/>
              </a:xfrm>
              <a:custGeom>
                <a:avLst/>
                <a:gdLst>
                  <a:gd name="connsiteX0" fmla="*/ 0 w 3415862"/>
                  <a:gd name="connsiteY0" fmla="*/ 0 h 2678886"/>
                  <a:gd name="connsiteX1" fmla="*/ 3415862 w 3415862"/>
                  <a:gd name="connsiteY1" fmla="*/ 0 h 2678886"/>
                  <a:gd name="connsiteX2" fmla="*/ 3415862 w 3415862"/>
                  <a:gd name="connsiteY2" fmla="*/ 2158624 h 2678886"/>
                  <a:gd name="connsiteX3" fmla="*/ 1707931 w 3415862"/>
                  <a:gd name="connsiteY3" fmla="*/ 2678886 h 2678886"/>
                  <a:gd name="connsiteX4" fmla="*/ 0 w 3415862"/>
                  <a:gd name="connsiteY4" fmla="*/ 2158624 h 2678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5862" h="2678886">
                    <a:moveTo>
                      <a:pt x="0" y="0"/>
                    </a:moveTo>
                    <a:lnTo>
                      <a:pt x="3415862" y="0"/>
                    </a:lnTo>
                    <a:lnTo>
                      <a:pt x="3415862" y="2158624"/>
                    </a:lnTo>
                    <a:cubicBezTo>
                      <a:pt x="3415862" y="2445957"/>
                      <a:pt x="2651195" y="2678886"/>
                      <a:pt x="1707931" y="2678886"/>
                    </a:cubicBezTo>
                    <a:cubicBezTo>
                      <a:pt x="764667" y="2678886"/>
                      <a:pt x="0" y="2445957"/>
                      <a:pt x="0" y="2158624"/>
                    </a:cubicBezTo>
                    <a:close/>
                  </a:path>
                </a:pathLst>
              </a:custGeom>
              <a:gradFill>
                <a:gsLst>
                  <a:gs pos="23000">
                    <a:srgbClr val="42E8E0">
                      <a:alpha val="0"/>
                    </a:srgbClr>
                  </a:gs>
                  <a:gs pos="100000">
                    <a:srgbClr val="42E8E0">
                      <a:alpha val="29000"/>
                    </a:srgb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sp>
          <p:nvSpPr>
            <p:cNvPr id="26" name="标题 4">
              <a:extLst>
                <a:ext uri="{FF2B5EF4-FFF2-40B4-BE49-F238E27FC236}">
                  <a16:creationId xmlns:a16="http://schemas.microsoft.com/office/drawing/2014/main" id="{1AE16AE7-ECAB-4AC3-9706-6666A21B04A8}"/>
                </a:ext>
              </a:extLst>
            </p:cNvPr>
            <p:cNvSpPr txBox="1">
              <a:spLocks/>
            </p:cNvSpPr>
            <p:nvPr/>
          </p:nvSpPr>
          <p:spPr>
            <a:xfrm>
              <a:off x="2052003" y="4767989"/>
              <a:ext cx="2024697" cy="532674"/>
            </a:xfrm>
            <a:prstGeom prst="rect">
              <a:avLst/>
            </a:prstGeom>
          </p:spPr>
          <p:txBody>
            <a:bodyPr vert="horz" lIns="91440" tIns="45720" rIns="91440" bIns="45720" rtlCol="0" anchor="ctr">
              <a:normAutofit/>
            </a:bodyPr>
            <a:lstStyle>
              <a:lvl1pPr>
                <a:lnSpc>
                  <a:spcPct val="90000"/>
                </a:lnSpc>
                <a:spcBef>
                  <a:spcPct val="0"/>
                </a:spcBef>
                <a:buNone/>
                <a:defRPr sz="6000" spc="300">
                  <a:solidFill>
                    <a:schemeClr val="bg1">
                      <a:lumMod val="85000"/>
                    </a:schemeClr>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j-cs"/>
                </a:defRPr>
              </a:lvl1pPr>
            </a:lstStyle>
            <a:p>
              <a:r>
                <a:rPr lang="zh-CN" altLang="en-US" sz="2400" dirty="0">
                  <a:solidFill>
                    <a:srgbClr val="42E8E0"/>
                  </a:solidFill>
                  <a:latin typeface="OPPOSans M" panose="00020600040101010101" pitchFamily="18" charset="-122"/>
                  <a:ea typeface="OPPOSans M" panose="00020600040101010101" pitchFamily="18" charset="-122"/>
                  <a:cs typeface="OPPOSans M" panose="00020600040101010101" pitchFamily="18" charset="-122"/>
                </a:rPr>
                <a:t>输入标题</a:t>
              </a:r>
            </a:p>
          </p:txBody>
        </p:sp>
        <p:sp>
          <p:nvSpPr>
            <p:cNvPr id="27" name="文本框 26">
              <a:extLst>
                <a:ext uri="{FF2B5EF4-FFF2-40B4-BE49-F238E27FC236}">
                  <a16:creationId xmlns:a16="http://schemas.microsoft.com/office/drawing/2014/main" id="{C7D744E2-B223-4C6A-9407-5F5A91328698}"/>
                </a:ext>
              </a:extLst>
            </p:cNvPr>
            <p:cNvSpPr txBox="1"/>
            <p:nvPr/>
          </p:nvSpPr>
          <p:spPr>
            <a:xfrm>
              <a:off x="2095501" y="5482759"/>
              <a:ext cx="3524249" cy="76849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a:lnSpc>
                  <a:spcPct val="120000"/>
                </a:lnSpc>
              </a:pPr>
              <a:r>
                <a:rPr lang="zh-CN" altLang="en-US" sz="1400">
                  <a:solidFill>
                    <a:schemeClr val="bg1"/>
                  </a:solidFill>
                  <a:latin typeface="+mn-ea"/>
                  <a:ea typeface="+mn-ea"/>
                </a:rPr>
                <a:t>单击此处可编辑内容，根据您的需要自由拉伸文本框大小自由拉伸文本单击此处可编辑内容，根据单击此处可编辑内容，根据您的需要自由拉伸文本框大小自由拉伸</a:t>
              </a:r>
              <a:endParaRPr lang="zh-CN" altLang="en-US" sz="1400"/>
            </a:p>
          </p:txBody>
        </p:sp>
      </p:grpSp>
      <p:grpSp>
        <p:nvGrpSpPr>
          <p:cNvPr id="88" name="组合 87">
            <a:extLst>
              <a:ext uri="{FF2B5EF4-FFF2-40B4-BE49-F238E27FC236}">
                <a16:creationId xmlns:a16="http://schemas.microsoft.com/office/drawing/2014/main" id="{3FDFA83C-A801-4A05-B8C9-A8714DE77F55}"/>
              </a:ext>
            </a:extLst>
          </p:cNvPr>
          <p:cNvGrpSpPr/>
          <p:nvPr/>
        </p:nvGrpSpPr>
        <p:grpSpPr>
          <a:xfrm>
            <a:off x="1156872" y="1498195"/>
            <a:ext cx="4621893" cy="2624399"/>
            <a:chOff x="1156872" y="1498195"/>
            <a:chExt cx="4621893" cy="2624399"/>
          </a:xfrm>
        </p:grpSpPr>
        <p:pic>
          <p:nvPicPr>
            <p:cNvPr id="22" name="图片 21" descr="背景图案&#10;&#10;描述已自动生成">
              <a:extLst>
                <a:ext uri="{FF2B5EF4-FFF2-40B4-BE49-F238E27FC236}">
                  <a16:creationId xmlns:a16="http://schemas.microsoft.com/office/drawing/2014/main" id="{49A15E88-CA9F-4176-A907-930D593BDB11}"/>
                </a:ext>
              </a:extLst>
            </p:cNvPr>
            <p:cNvPicPr>
              <a:picLocks noChangeAspect="1"/>
            </p:cNvPicPr>
            <p:nvPr/>
          </p:nvPicPr>
          <p:blipFill rotWithShape="1">
            <a:blip r:embed="rId3">
              <a:extLst>
                <a:ext uri="{28A0092B-C50C-407E-A947-70E740481C1C}">
                  <a14:useLocalDpi xmlns:a14="http://schemas.microsoft.com/office/drawing/2010/main" val="0"/>
                </a:ext>
              </a:extLst>
            </a:blip>
            <a:srcRect b="22692"/>
            <a:stretch/>
          </p:blipFill>
          <p:spPr>
            <a:xfrm>
              <a:off x="1267726" y="1624966"/>
              <a:ext cx="4395574" cy="2497628"/>
            </a:xfrm>
            <a:prstGeom prst="rect">
              <a:avLst/>
            </a:prstGeom>
          </p:spPr>
        </p:pic>
        <p:grpSp>
          <p:nvGrpSpPr>
            <p:cNvPr id="43" name="组合 42">
              <a:extLst>
                <a:ext uri="{FF2B5EF4-FFF2-40B4-BE49-F238E27FC236}">
                  <a16:creationId xmlns:a16="http://schemas.microsoft.com/office/drawing/2014/main" id="{D617562E-4297-4292-9B4E-181F1E2E65C9}"/>
                </a:ext>
              </a:extLst>
            </p:cNvPr>
            <p:cNvGrpSpPr/>
            <p:nvPr/>
          </p:nvGrpSpPr>
          <p:grpSpPr>
            <a:xfrm>
              <a:off x="1156872" y="1498195"/>
              <a:ext cx="4621893" cy="2578506"/>
              <a:chOff x="-1516007" y="6438900"/>
              <a:chExt cx="9496425" cy="3886201"/>
            </a:xfrm>
            <a:solidFill>
              <a:srgbClr val="54F9FD"/>
            </a:solidFill>
          </p:grpSpPr>
          <p:sp>
            <p:nvSpPr>
              <p:cNvPr id="44" name="Freeform 4209">
                <a:extLst>
                  <a:ext uri="{FF2B5EF4-FFF2-40B4-BE49-F238E27FC236}">
                    <a16:creationId xmlns:a16="http://schemas.microsoft.com/office/drawing/2014/main" id="{3DEFABF6-646D-4A17-900A-C80B2D6E8D74}"/>
                  </a:ext>
                </a:extLst>
              </p:cNvPr>
              <p:cNvSpPr>
                <a:spLocks/>
              </p:cNvSpPr>
              <p:nvPr/>
            </p:nvSpPr>
            <p:spPr bwMode="auto">
              <a:xfrm>
                <a:off x="-1516007" y="9747250"/>
                <a:ext cx="4749800" cy="577850"/>
              </a:xfrm>
              <a:custGeom>
                <a:avLst/>
                <a:gdLst>
                  <a:gd name="T0" fmla="*/ 1081 w 1081"/>
                  <a:gd name="T1" fmla="*/ 131 h 131"/>
                  <a:gd name="T2" fmla="*/ 35 w 1081"/>
                  <a:gd name="T3" fmla="*/ 131 h 131"/>
                  <a:gd name="T4" fmla="*/ 0 w 1081"/>
                  <a:gd name="T5" fmla="*/ 97 h 131"/>
                  <a:gd name="T6" fmla="*/ 0 w 1081"/>
                  <a:gd name="T7" fmla="*/ 0 h 131"/>
                  <a:gd name="T8" fmla="*/ 2 w 1081"/>
                  <a:gd name="T9" fmla="*/ 0 h 131"/>
                  <a:gd name="T10" fmla="*/ 2 w 1081"/>
                  <a:gd name="T11" fmla="*/ 97 h 131"/>
                  <a:gd name="T12" fmla="*/ 35 w 1081"/>
                  <a:gd name="T13" fmla="*/ 130 h 131"/>
                  <a:gd name="T14" fmla="*/ 1081 w 1081"/>
                  <a:gd name="T15" fmla="*/ 130 h 131"/>
                  <a:gd name="T16" fmla="*/ 1081 w 1081"/>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1" h="131">
                    <a:moveTo>
                      <a:pt x="1081" y="131"/>
                    </a:moveTo>
                    <a:cubicBezTo>
                      <a:pt x="35" y="131"/>
                      <a:pt x="35" y="131"/>
                      <a:pt x="35" y="131"/>
                    </a:cubicBezTo>
                    <a:cubicBezTo>
                      <a:pt x="16" y="131"/>
                      <a:pt x="0" y="116"/>
                      <a:pt x="0" y="97"/>
                    </a:cubicBezTo>
                    <a:cubicBezTo>
                      <a:pt x="0" y="0"/>
                      <a:pt x="0" y="0"/>
                      <a:pt x="0" y="0"/>
                    </a:cubicBezTo>
                    <a:cubicBezTo>
                      <a:pt x="2" y="0"/>
                      <a:pt x="2" y="0"/>
                      <a:pt x="2" y="0"/>
                    </a:cubicBezTo>
                    <a:cubicBezTo>
                      <a:pt x="2" y="97"/>
                      <a:pt x="2" y="97"/>
                      <a:pt x="2" y="97"/>
                    </a:cubicBezTo>
                    <a:cubicBezTo>
                      <a:pt x="2" y="115"/>
                      <a:pt x="17" y="130"/>
                      <a:pt x="35" y="130"/>
                    </a:cubicBezTo>
                    <a:cubicBezTo>
                      <a:pt x="1081" y="130"/>
                      <a:pt x="1081" y="130"/>
                      <a:pt x="1081" y="130"/>
                    </a:cubicBezTo>
                    <a:lnTo>
                      <a:pt x="1081" y="1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Rectangle 4211">
                <a:extLst>
                  <a:ext uri="{FF2B5EF4-FFF2-40B4-BE49-F238E27FC236}">
                    <a16:creationId xmlns:a16="http://schemas.microsoft.com/office/drawing/2014/main" id="{175C291B-C9F0-4E4A-85B2-AAB163746D40}"/>
                  </a:ext>
                </a:extLst>
              </p:cNvPr>
              <p:cNvSpPr>
                <a:spLocks noChangeArrowheads="1"/>
              </p:cNvSpPr>
              <p:nvPr/>
            </p:nvSpPr>
            <p:spPr bwMode="auto">
              <a:xfrm>
                <a:off x="-1512832" y="7121525"/>
                <a:ext cx="36513" cy="253841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212">
                <a:extLst>
                  <a:ext uri="{FF2B5EF4-FFF2-40B4-BE49-F238E27FC236}">
                    <a16:creationId xmlns:a16="http://schemas.microsoft.com/office/drawing/2014/main" id="{3491AF5D-CBE5-49EA-8D23-DFD181E44CE1}"/>
                  </a:ext>
                </a:extLst>
              </p:cNvPr>
              <p:cNvSpPr>
                <a:spLocks/>
              </p:cNvSpPr>
              <p:nvPr/>
            </p:nvSpPr>
            <p:spPr bwMode="auto">
              <a:xfrm>
                <a:off x="-623832" y="10298113"/>
                <a:ext cx="641350" cy="26988"/>
              </a:xfrm>
              <a:custGeom>
                <a:avLst/>
                <a:gdLst>
                  <a:gd name="T0" fmla="*/ 146 w 146"/>
                  <a:gd name="T1" fmla="*/ 6 h 6"/>
                  <a:gd name="T2" fmla="*/ 0 w 146"/>
                  <a:gd name="T3" fmla="*/ 6 h 6"/>
                  <a:gd name="T4" fmla="*/ 5 w 146"/>
                  <a:gd name="T5" fmla="*/ 0 h 6"/>
                  <a:gd name="T6" fmla="*/ 141 w 146"/>
                  <a:gd name="T7" fmla="*/ 0 h 6"/>
                  <a:gd name="T8" fmla="*/ 146 w 146"/>
                  <a:gd name="T9" fmla="*/ 6 h 6"/>
                </a:gdLst>
                <a:ahLst/>
                <a:cxnLst>
                  <a:cxn ang="0">
                    <a:pos x="T0" y="T1"/>
                  </a:cxn>
                  <a:cxn ang="0">
                    <a:pos x="T2" y="T3"/>
                  </a:cxn>
                  <a:cxn ang="0">
                    <a:pos x="T4" y="T5"/>
                  </a:cxn>
                  <a:cxn ang="0">
                    <a:pos x="T6" y="T7"/>
                  </a:cxn>
                  <a:cxn ang="0">
                    <a:pos x="T8" y="T9"/>
                  </a:cxn>
                </a:cxnLst>
                <a:rect l="0" t="0" r="r" b="b"/>
                <a:pathLst>
                  <a:path w="146" h="6">
                    <a:moveTo>
                      <a:pt x="146" y="6"/>
                    </a:moveTo>
                    <a:cubicBezTo>
                      <a:pt x="0" y="6"/>
                      <a:pt x="0" y="6"/>
                      <a:pt x="0" y="6"/>
                    </a:cubicBezTo>
                    <a:cubicBezTo>
                      <a:pt x="0" y="3"/>
                      <a:pt x="2" y="0"/>
                      <a:pt x="5" y="0"/>
                    </a:cubicBezTo>
                    <a:cubicBezTo>
                      <a:pt x="141" y="0"/>
                      <a:pt x="141" y="0"/>
                      <a:pt x="141" y="0"/>
                    </a:cubicBezTo>
                    <a:cubicBezTo>
                      <a:pt x="144" y="0"/>
                      <a:pt x="146" y="3"/>
                      <a:pt x="146"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4213">
                <a:extLst>
                  <a:ext uri="{FF2B5EF4-FFF2-40B4-BE49-F238E27FC236}">
                    <a16:creationId xmlns:a16="http://schemas.microsoft.com/office/drawing/2014/main" id="{AB7ED2D5-F085-4B6C-B422-EF2315C4D6BB}"/>
                  </a:ext>
                </a:extLst>
              </p:cNvPr>
              <p:cNvSpPr>
                <a:spLocks/>
              </p:cNvSpPr>
              <p:nvPr/>
            </p:nvSpPr>
            <p:spPr bwMode="auto">
              <a:xfrm>
                <a:off x="3230618" y="9747250"/>
                <a:ext cx="4749800" cy="577850"/>
              </a:xfrm>
              <a:custGeom>
                <a:avLst/>
                <a:gdLst>
                  <a:gd name="T0" fmla="*/ 1047 w 1081"/>
                  <a:gd name="T1" fmla="*/ 131 h 131"/>
                  <a:gd name="T2" fmla="*/ 0 w 1081"/>
                  <a:gd name="T3" fmla="*/ 131 h 131"/>
                  <a:gd name="T4" fmla="*/ 0 w 1081"/>
                  <a:gd name="T5" fmla="*/ 130 h 131"/>
                  <a:gd name="T6" fmla="*/ 1047 w 1081"/>
                  <a:gd name="T7" fmla="*/ 130 h 131"/>
                  <a:gd name="T8" fmla="*/ 1079 w 1081"/>
                  <a:gd name="T9" fmla="*/ 97 h 131"/>
                  <a:gd name="T10" fmla="*/ 1079 w 1081"/>
                  <a:gd name="T11" fmla="*/ 0 h 131"/>
                  <a:gd name="T12" fmla="*/ 1081 w 1081"/>
                  <a:gd name="T13" fmla="*/ 0 h 131"/>
                  <a:gd name="T14" fmla="*/ 1081 w 1081"/>
                  <a:gd name="T15" fmla="*/ 97 h 131"/>
                  <a:gd name="T16" fmla="*/ 1047 w 1081"/>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1" h="131">
                    <a:moveTo>
                      <a:pt x="1047" y="131"/>
                    </a:moveTo>
                    <a:cubicBezTo>
                      <a:pt x="0" y="131"/>
                      <a:pt x="0" y="131"/>
                      <a:pt x="0" y="131"/>
                    </a:cubicBezTo>
                    <a:cubicBezTo>
                      <a:pt x="0" y="130"/>
                      <a:pt x="0" y="130"/>
                      <a:pt x="0" y="130"/>
                    </a:cubicBezTo>
                    <a:cubicBezTo>
                      <a:pt x="1047" y="130"/>
                      <a:pt x="1047" y="130"/>
                      <a:pt x="1047" y="130"/>
                    </a:cubicBezTo>
                    <a:cubicBezTo>
                      <a:pt x="1064" y="130"/>
                      <a:pt x="1079" y="115"/>
                      <a:pt x="1079" y="97"/>
                    </a:cubicBezTo>
                    <a:cubicBezTo>
                      <a:pt x="1079" y="0"/>
                      <a:pt x="1079" y="0"/>
                      <a:pt x="1079" y="0"/>
                    </a:cubicBezTo>
                    <a:cubicBezTo>
                      <a:pt x="1081" y="0"/>
                      <a:pt x="1081" y="0"/>
                      <a:pt x="1081" y="0"/>
                    </a:cubicBezTo>
                    <a:cubicBezTo>
                      <a:pt x="1081" y="97"/>
                      <a:pt x="1081" y="97"/>
                      <a:pt x="1081" y="97"/>
                    </a:cubicBezTo>
                    <a:cubicBezTo>
                      <a:pt x="1081" y="116"/>
                      <a:pt x="1065" y="131"/>
                      <a:pt x="1047" y="13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Rectangle 4215">
                <a:extLst>
                  <a:ext uri="{FF2B5EF4-FFF2-40B4-BE49-F238E27FC236}">
                    <a16:creationId xmlns:a16="http://schemas.microsoft.com/office/drawing/2014/main" id="{0F1F3D3C-22D8-44BB-B5A2-A60E6128146C}"/>
                  </a:ext>
                </a:extLst>
              </p:cNvPr>
              <p:cNvSpPr>
                <a:spLocks noChangeArrowheads="1"/>
              </p:cNvSpPr>
              <p:nvPr/>
            </p:nvSpPr>
            <p:spPr bwMode="auto">
              <a:xfrm>
                <a:off x="7940731" y="7121525"/>
                <a:ext cx="34925" cy="253841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4216">
                <a:extLst>
                  <a:ext uri="{FF2B5EF4-FFF2-40B4-BE49-F238E27FC236}">
                    <a16:creationId xmlns:a16="http://schemas.microsoft.com/office/drawing/2014/main" id="{6E77E3DF-C428-4CA7-B048-3CDB292047C5}"/>
                  </a:ext>
                </a:extLst>
              </p:cNvPr>
              <p:cNvSpPr>
                <a:spLocks/>
              </p:cNvSpPr>
              <p:nvPr/>
            </p:nvSpPr>
            <p:spPr bwMode="auto">
              <a:xfrm>
                <a:off x="6446893" y="10298113"/>
                <a:ext cx="641350" cy="26988"/>
              </a:xfrm>
              <a:custGeom>
                <a:avLst/>
                <a:gdLst>
                  <a:gd name="T0" fmla="*/ 0 w 146"/>
                  <a:gd name="T1" fmla="*/ 6 h 6"/>
                  <a:gd name="T2" fmla="*/ 146 w 146"/>
                  <a:gd name="T3" fmla="*/ 6 h 6"/>
                  <a:gd name="T4" fmla="*/ 141 w 146"/>
                  <a:gd name="T5" fmla="*/ 0 h 6"/>
                  <a:gd name="T6" fmla="*/ 6 w 146"/>
                  <a:gd name="T7" fmla="*/ 0 h 6"/>
                  <a:gd name="T8" fmla="*/ 0 w 146"/>
                  <a:gd name="T9" fmla="*/ 6 h 6"/>
                </a:gdLst>
                <a:ahLst/>
                <a:cxnLst>
                  <a:cxn ang="0">
                    <a:pos x="T0" y="T1"/>
                  </a:cxn>
                  <a:cxn ang="0">
                    <a:pos x="T2" y="T3"/>
                  </a:cxn>
                  <a:cxn ang="0">
                    <a:pos x="T4" y="T5"/>
                  </a:cxn>
                  <a:cxn ang="0">
                    <a:pos x="T6" y="T7"/>
                  </a:cxn>
                  <a:cxn ang="0">
                    <a:pos x="T8" y="T9"/>
                  </a:cxn>
                </a:cxnLst>
                <a:rect l="0" t="0" r="r" b="b"/>
                <a:pathLst>
                  <a:path w="146" h="6">
                    <a:moveTo>
                      <a:pt x="0" y="6"/>
                    </a:moveTo>
                    <a:cubicBezTo>
                      <a:pt x="146" y="6"/>
                      <a:pt x="146" y="6"/>
                      <a:pt x="146" y="6"/>
                    </a:cubicBezTo>
                    <a:cubicBezTo>
                      <a:pt x="146" y="3"/>
                      <a:pt x="144" y="0"/>
                      <a:pt x="141" y="0"/>
                    </a:cubicBezTo>
                    <a:cubicBezTo>
                      <a:pt x="6" y="0"/>
                      <a:pt x="6" y="0"/>
                      <a:pt x="6" y="0"/>
                    </a:cubicBezTo>
                    <a:cubicBezTo>
                      <a:pt x="3" y="0"/>
                      <a:pt x="0" y="3"/>
                      <a:pt x="0"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4217">
                <a:extLst>
                  <a:ext uri="{FF2B5EF4-FFF2-40B4-BE49-F238E27FC236}">
                    <a16:creationId xmlns:a16="http://schemas.microsoft.com/office/drawing/2014/main" id="{49C9CC5E-76A2-4268-84F8-29251FBEC474}"/>
                  </a:ext>
                </a:extLst>
              </p:cNvPr>
              <p:cNvSpPr>
                <a:spLocks/>
              </p:cNvSpPr>
              <p:nvPr/>
            </p:nvSpPr>
            <p:spPr bwMode="auto">
              <a:xfrm>
                <a:off x="-1516007" y="6438900"/>
                <a:ext cx="4749800" cy="576263"/>
              </a:xfrm>
              <a:custGeom>
                <a:avLst/>
                <a:gdLst>
                  <a:gd name="T0" fmla="*/ 2 w 1081"/>
                  <a:gd name="T1" fmla="*/ 131 h 131"/>
                  <a:gd name="T2" fmla="*/ 0 w 1081"/>
                  <a:gd name="T3" fmla="*/ 131 h 131"/>
                  <a:gd name="T4" fmla="*/ 0 w 1081"/>
                  <a:gd name="T5" fmla="*/ 34 h 131"/>
                  <a:gd name="T6" fmla="*/ 35 w 1081"/>
                  <a:gd name="T7" fmla="*/ 0 h 131"/>
                  <a:gd name="T8" fmla="*/ 1081 w 1081"/>
                  <a:gd name="T9" fmla="*/ 0 h 131"/>
                  <a:gd name="T10" fmla="*/ 1081 w 1081"/>
                  <a:gd name="T11" fmla="*/ 2 h 131"/>
                  <a:gd name="T12" fmla="*/ 35 w 1081"/>
                  <a:gd name="T13" fmla="*/ 2 h 131"/>
                  <a:gd name="T14" fmla="*/ 2 w 1081"/>
                  <a:gd name="T15" fmla="*/ 34 h 131"/>
                  <a:gd name="T16" fmla="*/ 2 w 1081"/>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1" h="131">
                    <a:moveTo>
                      <a:pt x="2" y="131"/>
                    </a:moveTo>
                    <a:cubicBezTo>
                      <a:pt x="0" y="131"/>
                      <a:pt x="0" y="131"/>
                      <a:pt x="0" y="131"/>
                    </a:cubicBezTo>
                    <a:cubicBezTo>
                      <a:pt x="0" y="34"/>
                      <a:pt x="0" y="34"/>
                      <a:pt x="0" y="34"/>
                    </a:cubicBezTo>
                    <a:cubicBezTo>
                      <a:pt x="0" y="15"/>
                      <a:pt x="16" y="0"/>
                      <a:pt x="35" y="0"/>
                    </a:cubicBezTo>
                    <a:cubicBezTo>
                      <a:pt x="1081" y="0"/>
                      <a:pt x="1081" y="0"/>
                      <a:pt x="1081" y="0"/>
                    </a:cubicBezTo>
                    <a:cubicBezTo>
                      <a:pt x="1081" y="2"/>
                      <a:pt x="1081" y="2"/>
                      <a:pt x="1081" y="2"/>
                    </a:cubicBezTo>
                    <a:cubicBezTo>
                      <a:pt x="35" y="2"/>
                      <a:pt x="35" y="2"/>
                      <a:pt x="35" y="2"/>
                    </a:cubicBezTo>
                    <a:cubicBezTo>
                      <a:pt x="17" y="2"/>
                      <a:pt x="2" y="16"/>
                      <a:pt x="2" y="34"/>
                    </a:cubicBezTo>
                    <a:lnTo>
                      <a:pt x="2" y="1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4218">
                <a:extLst>
                  <a:ext uri="{FF2B5EF4-FFF2-40B4-BE49-F238E27FC236}">
                    <a16:creationId xmlns:a16="http://schemas.microsoft.com/office/drawing/2014/main" id="{4FB04701-E5F9-44C6-8840-9A5DC1964C25}"/>
                  </a:ext>
                </a:extLst>
              </p:cNvPr>
              <p:cNvSpPr>
                <a:spLocks/>
              </p:cNvSpPr>
              <p:nvPr/>
            </p:nvSpPr>
            <p:spPr bwMode="auto">
              <a:xfrm>
                <a:off x="1841556" y="6443663"/>
                <a:ext cx="1392238" cy="96838"/>
              </a:xfrm>
              <a:custGeom>
                <a:avLst/>
                <a:gdLst>
                  <a:gd name="T0" fmla="*/ 0 w 317"/>
                  <a:gd name="T1" fmla="*/ 0 h 22"/>
                  <a:gd name="T2" fmla="*/ 5 w 317"/>
                  <a:gd name="T3" fmla="*/ 5 h 22"/>
                  <a:gd name="T4" fmla="*/ 19 w 317"/>
                  <a:gd name="T5" fmla="*/ 11 h 22"/>
                  <a:gd name="T6" fmla="*/ 113 w 317"/>
                  <a:gd name="T7" fmla="*/ 11 h 22"/>
                  <a:gd name="T8" fmla="*/ 127 w 317"/>
                  <a:gd name="T9" fmla="*/ 16 h 22"/>
                  <a:gd name="T10" fmla="*/ 140 w 317"/>
                  <a:gd name="T11" fmla="*/ 22 h 22"/>
                  <a:gd name="T12" fmla="*/ 317 w 317"/>
                  <a:gd name="T13" fmla="*/ 22 h 22"/>
                  <a:gd name="T14" fmla="*/ 317 w 317"/>
                  <a:gd name="T15" fmla="*/ 0 h 22"/>
                  <a:gd name="T16" fmla="*/ 0 w 317"/>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 h="22">
                    <a:moveTo>
                      <a:pt x="0" y="0"/>
                    </a:moveTo>
                    <a:cubicBezTo>
                      <a:pt x="5" y="5"/>
                      <a:pt x="5" y="5"/>
                      <a:pt x="5" y="5"/>
                    </a:cubicBezTo>
                    <a:cubicBezTo>
                      <a:pt x="8" y="8"/>
                      <a:pt x="13" y="11"/>
                      <a:pt x="19" y="11"/>
                    </a:cubicBezTo>
                    <a:cubicBezTo>
                      <a:pt x="113" y="11"/>
                      <a:pt x="113" y="11"/>
                      <a:pt x="113" y="11"/>
                    </a:cubicBezTo>
                    <a:cubicBezTo>
                      <a:pt x="118" y="11"/>
                      <a:pt x="123" y="13"/>
                      <a:pt x="127" y="16"/>
                    </a:cubicBezTo>
                    <a:cubicBezTo>
                      <a:pt x="130" y="20"/>
                      <a:pt x="135" y="22"/>
                      <a:pt x="140" y="22"/>
                    </a:cubicBezTo>
                    <a:cubicBezTo>
                      <a:pt x="317" y="22"/>
                      <a:pt x="317" y="22"/>
                      <a:pt x="317" y="22"/>
                    </a:cubicBezTo>
                    <a:cubicBezTo>
                      <a:pt x="317" y="0"/>
                      <a:pt x="317" y="0"/>
                      <a:pt x="317" y="0"/>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4219">
                <a:extLst>
                  <a:ext uri="{FF2B5EF4-FFF2-40B4-BE49-F238E27FC236}">
                    <a16:creationId xmlns:a16="http://schemas.microsoft.com/office/drawing/2014/main" id="{19BF26A1-052A-4669-89B6-09BD75B4C22A}"/>
                  </a:ext>
                </a:extLst>
              </p:cNvPr>
              <p:cNvSpPr>
                <a:spLocks/>
              </p:cNvSpPr>
              <p:nvPr/>
            </p:nvSpPr>
            <p:spPr bwMode="auto">
              <a:xfrm>
                <a:off x="-623832" y="6443663"/>
                <a:ext cx="641350" cy="22225"/>
              </a:xfrm>
              <a:custGeom>
                <a:avLst/>
                <a:gdLst>
                  <a:gd name="T0" fmla="*/ 146 w 146"/>
                  <a:gd name="T1" fmla="*/ 0 h 5"/>
                  <a:gd name="T2" fmla="*/ 0 w 146"/>
                  <a:gd name="T3" fmla="*/ 0 h 5"/>
                  <a:gd name="T4" fmla="*/ 5 w 146"/>
                  <a:gd name="T5" fmla="*/ 5 h 5"/>
                  <a:gd name="T6" fmla="*/ 141 w 146"/>
                  <a:gd name="T7" fmla="*/ 5 h 5"/>
                  <a:gd name="T8" fmla="*/ 146 w 146"/>
                  <a:gd name="T9" fmla="*/ 0 h 5"/>
                </a:gdLst>
                <a:ahLst/>
                <a:cxnLst>
                  <a:cxn ang="0">
                    <a:pos x="T0" y="T1"/>
                  </a:cxn>
                  <a:cxn ang="0">
                    <a:pos x="T2" y="T3"/>
                  </a:cxn>
                  <a:cxn ang="0">
                    <a:pos x="T4" y="T5"/>
                  </a:cxn>
                  <a:cxn ang="0">
                    <a:pos x="T6" y="T7"/>
                  </a:cxn>
                  <a:cxn ang="0">
                    <a:pos x="T8" y="T9"/>
                  </a:cxn>
                </a:cxnLst>
                <a:rect l="0" t="0" r="r" b="b"/>
                <a:pathLst>
                  <a:path w="146" h="5">
                    <a:moveTo>
                      <a:pt x="146" y="0"/>
                    </a:moveTo>
                    <a:cubicBezTo>
                      <a:pt x="0" y="0"/>
                      <a:pt x="0" y="0"/>
                      <a:pt x="0" y="0"/>
                    </a:cubicBezTo>
                    <a:cubicBezTo>
                      <a:pt x="0" y="3"/>
                      <a:pt x="2" y="5"/>
                      <a:pt x="5" y="5"/>
                    </a:cubicBezTo>
                    <a:cubicBezTo>
                      <a:pt x="141" y="5"/>
                      <a:pt x="141" y="5"/>
                      <a:pt x="141" y="5"/>
                    </a:cubicBezTo>
                    <a:cubicBezTo>
                      <a:pt x="144" y="5"/>
                      <a:pt x="146" y="3"/>
                      <a:pt x="14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4220">
                <a:extLst>
                  <a:ext uri="{FF2B5EF4-FFF2-40B4-BE49-F238E27FC236}">
                    <a16:creationId xmlns:a16="http://schemas.microsoft.com/office/drawing/2014/main" id="{0D59DD9B-E3F1-4D8E-810A-C6248CBC7E56}"/>
                  </a:ext>
                </a:extLst>
              </p:cNvPr>
              <p:cNvSpPr>
                <a:spLocks/>
              </p:cNvSpPr>
              <p:nvPr/>
            </p:nvSpPr>
            <p:spPr bwMode="auto">
              <a:xfrm>
                <a:off x="3230618" y="6438900"/>
                <a:ext cx="4749800" cy="576263"/>
              </a:xfrm>
              <a:custGeom>
                <a:avLst/>
                <a:gdLst>
                  <a:gd name="T0" fmla="*/ 1081 w 1081"/>
                  <a:gd name="T1" fmla="*/ 131 h 131"/>
                  <a:gd name="T2" fmla="*/ 1079 w 1081"/>
                  <a:gd name="T3" fmla="*/ 131 h 131"/>
                  <a:gd name="T4" fmla="*/ 1079 w 1081"/>
                  <a:gd name="T5" fmla="*/ 34 h 131"/>
                  <a:gd name="T6" fmla="*/ 1047 w 1081"/>
                  <a:gd name="T7" fmla="*/ 2 h 131"/>
                  <a:gd name="T8" fmla="*/ 0 w 1081"/>
                  <a:gd name="T9" fmla="*/ 2 h 131"/>
                  <a:gd name="T10" fmla="*/ 0 w 1081"/>
                  <a:gd name="T11" fmla="*/ 0 h 131"/>
                  <a:gd name="T12" fmla="*/ 1047 w 1081"/>
                  <a:gd name="T13" fmla="*/ 0 h 131"/>
                  <a:gd name="T14" fmla="*/ 1081 w 1081"/>
                  <a:gd name="T15" fmla="*/ 34 h 131"/>
                  <a:gd name="T16" fmla="*/ 1081 w 1081"/>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1" h="131">
                    <a:moveTo>
                      <a:pt x="1081" y="131"/>
                    </a:moveTo>
                    <a:cubicBezTo>
                      <a:pt x="1079" y="131"/>
                      <a:pt x="1079" y="131"/>
                      <a:pt x="1079" y="131"/>
                    </a:cubicBezTo>
                    <a:cubicBezTo>
                      <a:pt x="1079" y="34"/>
                      <a:pt x="1079" y="34"/>
                      <a:pt x="1079" y="34"/>
                    </a:cubicBezTo>
                    <a:cubicBezTo>
                      <a:pt x="1079" y="16"/>
                      <a:pt x="1064" y="2"/>
                      <a:pt x="1047" y="2"/>
                    </a:cubicBezTo>
                    <a:cubicBezTo>
                      <a:pt x="0" y="2"/>
                      <a:pt x="0" y="2"/>
                      <a:pt x="0" y="2"/>
                    </a:cubicBezTo>
                    <a:cubicBezTo>
                      <a:pt x="0" y="0"/>
                      <a:pt x="0" y="0"/>
                      <a:pt x="0" y="0"/>
                    </a:cubicBezTo>
                    <a:cubicBezTo>
                      <a:pt x="1047" y="0"/>
                      <a:pt x="1047" y="0"/>
                      <a:pt x="1047" y="0"/>
                    </a:cubicBezTo>
                    <a:cubicBezTo>
                      <a:pt x="1065" y="0"/>
                      <a:pt x="1081" y="15"/>
                      <a:pt x="1081" y="34"/>
                    </a:cubicBezTo>
                    <a:lnTo>
                      <a:pt x="1081" y="1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4221">
                <a:extLst>
                  <a:ext uri="{FF2B5EF4-FFF2-40B4-BE49-F238E27FC236}">
                    <a16:creationId xmlns:a16="http://schemas.microsoft.com/office/drawing/2014/main" id="{6428E874-1C7C-4B23-B1E0-538DA1E3A895}"/>
                  </a:ext>
                </a:extLst>
              </p:cNvPr>
              <p:cNvSpPr>
                <a:spLocks/>
              </p:cNvSpPr>
              <p:nvPr/>
            </p:nvSpPr>
            <p:spPr bwMode="auto">
              <a:xfrm>
                <a:off x="3230618" y="6443663"/>
                <a:ext cx="1392238" cy="96838"/>
              </a:xfrm>
              <a:custGeom>
                <a:avLst/>
                <a:gdLst>
                  <a:gd name="T0" fmla="*/ 317 w 317"/>
                  <a:gd name="T1" fmla="*/ 0 h 22"/>
                  <a:gd name="T2" fmla="*/ 312 w 317"/>
                  <a:gd name="T3" fmla="*/ 5 h 22"/>
                  <a:gd name="T4" fmla="*/ 299 w 317"/>
                  <a:gd name="T5" fmla="*/ 11 h 22"/>
                  <a:gd name="T6" fmla="*/ 204 w 317"/>
                  <a:gd name="T7" fmla="*/ 11 h 22"/>
                  <a:gd name="T8" fmla="*/ 190 w 317"/>
                  <a:gd name="T9" fmla="*/ 16 h 22"/>
                  <a:gd name="T10" fmla="*/ 177 w 317"/>
                  <a:gd name="T11" fmla="*/ 22 h 22"/>
                  <a:gd name="T12" fmla="*/ 0 w 317"/>
                  <a:gd name="T13" fmla="*/ 22 h 22"/>
                  <a:gd name="T14" fmla="*/ 0 w 317"/>
                  <a:gd name="T15" fmla="*/ 0 h 22"/>
                  <a:gd name="T16" fmla="*/ 317 w 317"/>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 h="22">
                    <a:moveTo>
                      <a:pt x="317" y="0"/>
                    </a:moveTo>
                    <a:cubicBezTo>
                      <a:pt x="312" y="5"/>
                      <a:pt x="312" y="5"/>
                      <a:pt x="312" y="5"/>
                    </a:cubicBezTo>
                    <a:cubicBezTo>
                      <a:pt x="309" y="8"/>
                      <a:pt x="304" y="11"/>
                      <a:pt x="299" y="11"/>
                    </a:cubicBezTo>
                    <a:cubicBezTo>
                      <a:pt x="204" y="11"/>
                      <a:pt x="204" y="11"/>
                      <a:pt x="204" y="11"/>
                    </a:cubicBezTo>
                    <a:cubicBezTo>
                      <a:pt x="199" y="11"/>
                      <a:pt x="194" y="13"/>
                      <a:pt x="190" y="16"/>
                    </a:cubicBezTo>
                    <a:cubicBezTo>
                      <a:pt x="187" y="20"/>
                      <a:pt x="182" y="22"/>
                      <a:pt x="177" y="22"/>
                    </a:cubicBezTo>
                    <a:cubicBezTo>
                      <a:pt x="0" y="22"/>
                      <a:pt x="0" y="22"/>
                      <a:pt x="0" y="22"/>
                    </a:cubicBezTo>
                    <a:cubicBezTo>
                      <a:pt x="0" y="0"/>
                      <a:pt x="0" y="0"/>
                      <a:pt x="0" y="0"/>
                    </a:cubicBezTo>
                    <a:lnTo>
                      <a:pt x="317"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4222">
                <a:extLst>
                  <a:ext uri="{FF2B5EF4-FFF2-40B4-BE49-F238E27FC236}">
                    <a16:creationId xmlns:a16="http://schemas.microsoft.com/office/drawing/2014/main" id="{5EFFCC43-498B-436D-A5A7-D3A935873377}"/>
                  </a:ext>
                </a:extLst>
              </p:cNvPr>
              <p:cNvSpPr>
                <a:spLocks/>
              </p:cNvSpPr>
              <p:nvPr/>
            </p:nvSpPr>
            <p:spPr bwMode="auto">
              <a:xfrm>
                <a:off x="6446893" y="6443663"/>
                <a:ext cx="641350" cy="22225"/>
              </a:xfrm>
              <a:custGeom>
                <a:avLst/>
                <a:gdLst>
                  <a:gd name="T0" fmla="*/ 0 w 146"/>
                  <a:gd name="T1" fmla="*/ 0 h 5"/>
                  <a:gd name="T2" fmla="*/ 146 w 146"/>
                  <a:gd name="T3" fmla="*/ 0 h 5"/>
                  <a:gd name="T4" fmla="*/ 141 w 146"/>
                  <a:gd name="T5" fmla="*/ 5 h 5"/>
                  <a:gd name="T6" fmla="*/ 6 w 146"/>
                  <a:gd name="T7" fmla="*/ 5 h 5"/>
                  <a:gd name="T8" fmla="*/ 0 w 146"/>
                  <a:gd name="T9" fmla="*/ 0 h 5"/>
                </a:gdLst>
                <a:ahLst/>
                <a:cxnLst>
                  <a:cxn ang="0">
                    <a:pos x="T0" y="T1"/>
                  </a:cxn>
                  <a:cxn ang="0">
                    <a:pos x="T2" y="T3"/>
                  </a:cxn>
                  <a:cxn ang="0">
                    <a:pos x="T4" y="T5"/>
                  </a:cxn>
                  <a:cxn ang="0">
                    <a:pos x="T6" y="T7"/>
                  </a:cxn>
                  <a:cxn ang="0">
                    <a:pos x="T8" y="T9"/>
                  </a:cxn>
                </a:cxnLst>
                <a:rect l="0" t="0" r="r" b="b"/>
                <a:pathLst>
                  <a:path w="146" h="5">
                    <a:moveTo>
                      <a:pt x="0" y="0"/>
                    </a:moveTo>
                    <a:cubicBezTo>
                      <a:pt x="146" y="0"/>
                      <a:pt x="146" y="0"/>
                      <a:pt x="146" y="0"/>
                    </a:cubicBezTo>
                    <a:cubicBezTo>
                      <a:pt x="146" y="3"/>
                      <a:pt x="144" y="5"/>
                      <a:pt x="141" y="5"/>
                    </a:cubicBezTo>
                    <a:cubicBezTo>
                      <a:pt x="6" y="5"/>
                      <a:pt x="6" y="5"/>
                      <a:pt x="6" y="5"/>
                    </a:cubicBezTo>
                    <a:cubicBezTo>
                      <a:pt x="3" y="5"/>
                      <a:pt x="0" y="3"/>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89" name="组合 88">
            <a:extLst>
              <a:ext uri="{FF2B5EF4-FFF2-40B4-BE49-F238E27FC236}">
                <a16:creationId xmlns:a16="http://schemas.microsoft.com/office/drawing/2014/main" id="{4D78C6D1-E494-475B-A33C-9C25F07EC083}"/>
              </a:ext>
            </a:extLst>
          </p:cNvPr>
          <p:cNvGrpSpPr/>
          <p:nvPr/>
        </p:nvGrpSpPr>
        <p:grpSpPr>
          <a:xfrm>
            <a:off x="6384192" y="1498195"/>
            <a:ext cx="4621893" cy="2578506"/>
            <a:chOff x="6384192" y="1498195"/>
            <a:chExt cx="4621893" cy="2578506"/>
          </a:xfrm>
        </p:grpSpPr>
        <p:pic>
          <p:nvPicPr>
            <p:cNvPr id="23" name="图片 22" descr="背景图案&#10;&#10;描述已自动生成">
              <a:extLst>
                <a:ext uri="{FF2B5EF4-FFF2-40B4-BE49-F238E27FC236}">
                  <a16:creationId xmlns:a16="http://schemas.microsoft.com/office/drawing/2014/main" id="{66124778-635B-4623-8816-3742AC8EFFB1}"/>
                </a:ext>
              </a:extLst>
            </p:cNvPr>
            <p:cNvPicPr>
              <a:picLocks noChangeAspect="1"/>
            </p:cNvPicPr>
            <p:nvPr/>
          </p:nvPicPr>
          <p:blipFill rotWithShape="1">
            <a:blip r:embed="rId3">
              <a:extLst>
                <a:ext uri="{28A0092B-C50C-407E-A947-70E740481C1C}">
                  <a14:useLocalDpi xmlns:a14="http://schemas.microsoft.com/office/drawing/2010/main" val="0"/>
                </a:ext>
              </a:extLst>
            </a:blip>
            <a:srcRect b="22692"/>
            <a:stretch/>
          </p:blipFill>
          <p:spPr>
            <a:xfrm>
              <a:off x="6495046" y="1564006"/>
              <a:ext cx="4395574" cy="2497628"/>
            </a:xfrm>
            <a:prstGeom prst="rect">
              <a:avLst/>
            </a:prstGeom>
          </p:spPr>
        </p:pic>
        <p:grpSp>
          <p:nvGrpSpPr>
            <p:cNvPr id="56" name="组合 55">
              <a:extLst>
                <a:ext uri="{FF2B5EF4-FFF2-40B4-BE49-F238E27FC236}">
                  <a16:creationId xmlns:a16="http://schemas.microsoft.com/office/drawing/2014/main" id="{F8AC5584-F1D8-420F-93A7-4994DBB12BD4}"/>
                </a:ext>
              </a:extLst>
            </p:cNvPr>
            <p:cNvGrpSpPr/>
            <p:nvPr/>
          </p:nvGrpSpPr>
          <p:grpSpPr>
            <a:xfrm>
              <a:off x="6384192" y="1498195"/>
              <a:ext cx="4621893" cy="2578506"/>
              <a:chOff x="-1516007" y="6438900"/>
              <a:chExt cx="9496425" cy="3886201"/>
            </a:xfrm>
            <a:solidFill>
              <a:srgbClr val="54F9FD"/>
            </a:solidFill>
          </p:grpSpPr>
          <p:sp>
            <p:nvSpPr>
              <p:cNvPr id="57" name="Freeform 4209">
                <a:extLst>
                  <a:ext uri="{FF2B5EF4-FFF2-40B4-BE49-F238E27FC236}">
                    <a16:creationId xmlns:a16="http://schemas.microsoft.com/office/drawing/2014/main" id="{33F0E54A-3D18-4BD6-AE79-D00CB842271E}"/>
                  </a:ext>
                </a:extLst>
              </p:cNvPr>
              <p:cNvSpPr>
                <a:spLocks/>
              </p:cNvSpPr>
              <p:nvPr/>
            </p:nvSpPr>
            <p:spPr bwMode="auto">
              <a:xfrm>
                <a:off x="-1516007" y="9747250"/>
                <a:ext cx="4749800" cy="577850"/>
              </a:xfrm>
              <a:custGeom>
                <a:avLst/>
                <a:gdLst>
                  <a:gd name="T0" fmla="*/ 1081 w 1081"/>
                  <a:gd name="T1" fmla="*/ 131 h 131"/>
                  <a:gd name="T2" fmla="*/ 35 w 1081"/>
                  <a:gd name="T3" fmla="*/ 131 h 131"/>
                  <a:gd name="T4" fmla="*/ 0 w 1081"/>
                  <a:gd name="T5" fmla="*/ 97 h 131"/>
                  <a:gd name="T6" fmla="*/ 0 w 1081"/>
                  <a:gd name="T7" fmla="*/ 0 h 131"/>
                  <a:gd name="T8" fmla="*/ 2 w 1081"/>
                  <a:gd name="T9" fmla="*/ 0 h 131"/>
                  <a:gd name="T10" fmla="*/ 2 w 1081"/>
                  <a:gd name="T11" fmla="*/ 97 h 131"/>
                  <a:gd name="T12" fmla="*/ 35 w 1081"/>
                  <a:gd name="T13" fmla="*/ 130 h 131"/>
                  <a:gd name="T14" fmla="*/ 1081 w 1081"/>
                  <a:gd name="T15" fmla="*/ 130 h 131"/>
                  <a:gd name="T16" fmla="*/ 1081 w 1081"/>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1" h="131">
                    <a:moveTo>
                      <a:pt x="1081" y="131"/>
                    </a:moveTo>
                    <a:cubicBezTo>
                      <a:pt x="35" y="131"/>
                      <a:pt x="35" y="131"/>
                      <a:pt x="35" y="131"/>
                    </a:cubicBezTo>
                    <a:cubicBezTo>
                      <a:pt x="16" y="131"/>
                      <a:pt x="0" y="116"/>
                      <a:pt x="0" y="97"/>
                    </a:cubicBezTo>
                    <a:cubicBezTo>
                      <a:pt x="0" y="0"/>
                      <a:pt x="0" y="0"/>
                      <a:pt x="0" y="0"/>
                    </a:cubicBezTo>
                    <a:cubicBezTo>
                      <a:pt x="2" y="0"/>
                      <a:pt x="2" y="0"/>
                      <a:pt x="2" y="0"/>
                    </a:cubicBezTo>
                    <a:cubicBezTo>
                      <a:pt x="2" y="97"/>
                      <a:pt x="2" y="97"/>
                      <a:pt x="2" y="97"/>
                    </a:cubicBezTo>
                    <a:cubicBezTo>
                      <a:pt x="2" y="115"/>
                      <a:pt x="17" y="130"/>
                      <a:pt x="35" y="130"/>
                    </a:cubicBezTo>
                    <a:cubicBezTo>
                      <a:pt x="1081" y="130"/>
                      <a:pt x="1081" y="130"/>
                      <a:pt x="1081" y="130"/>
                    </a:cubicBezTo>
                    <a:lnTo>
                      <a:pt x="1081" y="1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Rectangle 4211">
                <a:extLst>
                  <a:ext uri="{FF2B5EF4-FFF2-40B4-BE49-F238E27FC236}">
                    <a16:creationId xmlns:a16="http://schemas.microsoft.com/office/drawing/2014/main" id="{14625AE9-46CA-45C7-8599-C01D616B058E}"/>
                  </a:ext>
                </a:extLst>
              </p:cNvPr>
              <p:cNvSpPr>
                <a:spLocks noChangeArrowheads="1"/>
              </p:cNvSpPr>
              <p:nvPr/>
            </p:nvSpPr>
            <p:spPr bwMode="auto">
              <a:xfrm>
                <a:off x="-1512832" y="7121525"/>
                <a:ext cx="36513" cy="253841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4212">
                <a:extLst>
                  <a:ext uri="{FF2B5EF4-FFF2-40B4-BE49-F238E27FC236}">
                    <a16:creationId xmlns:a16="http://schemas.microsoft.com/office/drawing/2014/main" id="{542298B6-722F-46D3-8A20-A337AAFAA90F}"/>
                  </a:ext>
                </a:extLst>
              </p:cNvPr>
              <p:cNvSpPr>
                <a:spLocks/>
              </p:cNvSpPr>
              <p:nvPr/>
            </p:nvSpPr>
            <p:spPr bwMode="auto">
              <a:xfrm>
                <a:off x="-623832" y="10298113"/>
                <a:ext cx="641350" cy="26988"/>
              </a:xfrm>
              <a:custGeom>
                <a:avLst/>
                <a:gdLst>
                  <a:gd name="T0" fmla="*/ 146 w 146"/>
                  <a:gd name="T1" fmla="*/ 6 h 6"/>
                  <a:gd name="T2" fmla="*/ 0 w 146"/>
                  <a:gd name="T3" fmla="*/ 6 h 6"/>
                  <a:gd name="T4" fmla="*/ 5 w 146"/>
                  <a:gd name="T5" fmla="*/ 0 h 6"/>
                  <a:gd name="T6" fmla="*/ 141 w 146"/>
                  <a:gd name="T7" fmla="*/ 0 h 6"/>
                  <a:gd name="T8" fmla="*/ 146 w 146"/>
                  <a:gd name="T9" fmla="*/ 6 h 6"/>
                </a:gdLst>
                <a:ahLst/>
                <a:cxnLst>
                  <a:cxn ang="0">
                    <a:pos x="T0" y="T1"/>
                  </a:cxn>
                  <a:cxn ang="0">
                    <a:pos x="T2" y="T3"/>
                  </a:cxn>
                  <a:cxn ang="0">
                    <a:pos x="T4" y="T5"/>
                  </a:cxn>
                  <a:cxn ang="0">
                    <a:pos x="T6" y="T7"/>
                  </a:cxn>
                  <a:cxn ang="0">
                    <a:pos x="T8" y="T9"/>
                  </a:cxn>
                </a:cxnLst>
                <a:rect l="0" t="0" r="r" b="b"/>
                <a:pathLst>
                  <a:path w="146" h="6">
                    <a:moveTo>
                      <a:pt x="146" y="6"/>
                    </a:moveTo>
                    <a:cubicBezTo>
                      <a:pt x="0" y="6"/>
                      <a:pt x="0" y="6"/>
                      <a:pt x="0" y="6"/>
                    </a:cubicBezTo>
                    <a:cubicBezTo>
                      <a:pt x="0" y="3"/>
                      <a:pt x="2" y="0"/>
                      <a:pt x="5" y="0"/>
                    </a:cubicBezTo>
                    <a:cubicBezTo>
                      <a:pt x="141" y="0"/>
                      <a:pt x="141" y="0"/>
                      <a:pt x="141" y="0"/>
                    </a:cubicBezTo>
                    <a:cubicBezTo>
                      <a:pt x="144" y="0"/>
                      <a:pt x="146" y="3"/>
                      <a:pt x="146"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4213">
                <a:extLst>
                  <a:ext uri="{FF2B5EF4-FFF2-40B4-BE49-F238E27FC236}">
                    <a16:creationId xmlns:a16="http://schemas.microsoft.com/office/drawing/2014/main" id="{05770218-3E7C-4726-B101-22D7F7DC7381}"/>
                  </a:ext>
                </a:extLst>
              </p:cNvPr>
              <p:cNvSpPr>
                <a:spLocks/>
              </p:cNvSpPr>
              <p:nvPr/>
            </p:nvSpPr>
            <p:spPr bwMode="auto">
              <a:xfrm>
                <a:off x="3230618" y="9747250"/>
                <a:ext cx="4749800" cy="577850"/>
              </a:xfrm>
              <a:custGeom>
                <a:avLst/>
                <a:gdLst>
                  <a:gd name="T0" fmla="*/ 1047 w 1081"/>
                  <a:gd name="T1" fmla="*/ 131 h 131"/>
                  <a:gd name="T2" fmla="*/ 0 w 1081"/>
                  <a:gd name="T3" fmla="*/ 131 h 131"/>
                  <a:gd name="T4" fmla="*/ 0 w 1081"/>
                  <a:gd name="T5" fmla="*/ 130 h 131"/>
                  <a:gd name="T6" fmla="*/ 1047 w 1081"/>
                  <a:gd name="T7" fmla="*/ 130 h 131"/>
                  <a:gd name="T8" fmla="*/ 1079 w 1081"/>
                  <a:gd name="T9" fmla="*/ 97 h 131"/>
                  <a:gd name="T10" fmla="*/ 1079 w 1081"/>
                  <a:gd name="T11" fmla="*/ 0 h 131"/>
                  <a:gd name="T12" fmla="*/ 1081 w 1081"/>
                  <a:gd name="T13" fmla="*/ 0 h 131"/>
                  <a:gd name="T14" fmla="*/ 1081 w 1081"/>
                  <a:gd name="T15" fmla="*/ 97 h 131"/>
                  <a:gd name="T16" fmla="*/ 1047 w 1081"/>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1" h="131">
                    <a:moveTo>
                      <a:pt x="1047" y="131"/>
                    </a:moveTo>
                    <a:cubicBezTo>
                      <a:pt x="0" y="131"/>
                      <a:pt x="0" y="131"/>
                      <a:pt x="0" y="131"/>
                    </a:cubicBezTo>
                    <a:cubicBezTo>
                      <a:pt x="0" y="130"/>
                      <a:pt x="0" y="130"/>
                      <a:pt x="0" y="130"/>
                    </a:cubicBezTo>
                    <a:cubicBezTo>
                      <a:pt x="1047" y="130"/>
                      <a:pt x="1047" y="130"/>
                      <a:pt x="1047" y="130"/>
                    </a:cubicBezTo>
                    <a:cubicBezTo>
                      <a:pt x="1064" y="130"/>
                      <a:pt x="1079" y="115"/>
                      <a:pt x="1079" y="97"/>
                    </a:cubicBezTo>
                    <a:cubicBezTo>
                      <a:pt x="1079" y="0"/>
                      <a:pt x="1079" y="0"/>
                      <a:pt x="1079" y="0"/>
                    </a:cubicBezTo>
                    <a:cubicBezTo>
                      <a:pt x="1081" y="0"/>
                      <a:pt x="1081" y="0"/>
                      <a:pt x="1081" y="0"/>
                    </a:cubicBezTo>
                    <a:cubicBezTo>
                      <a:pt x="1081" y="97"/>
                      <a:pt x="1081" y="97"/>
                      <a:pt x="1081" y="97"/>
                    </a:cubicBezTo>
                    <a:cubicBezTo>
                      <a:pt x="1081" y="116"/>
                      <a:pt x="1065" y="131"/>
                      <a:pt x="1047" y="13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Rectangle 4215">
                <a:extLst>
                  <a:ext uri="{FF2B5EF4-FFF2-40B4-BE49-F238E27FC236}">
                    <a16:creationId xmlns:a16="http://schemas.microsoft.com/office/drawing/2014/main" id="{D22E889C-FDCF-4283-AFEA-87249FDF15AB}"/>
                  </a:ext>
                </a:extLst>
              </p:cNvPr>
              <p:cNvSpPr>
                <a:spLocks noChangeArrowheads="1"/>
              </p:cNvSpPr>
              <p:nvPr/>
            </p:nvSpPr>
            <p:spPr bwMode="auto">
              <a:xfrm>
                <a:off x="7940731" y="7121525"/>
                <a:ext cx="34925" cy="253841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4216">
                <a:extLst>
                  <a:ext uri="{FF2B5EF4-FFF2-40B4-BE49-F238E27FC236}">
                    <a16:creationId xmlns:a16="http://schemas.microsoft.com/office/drawing/2014/main" id="{C7AE6A59-D951-47BA-963B-9E05163385D1}"/>
                  </a:ext>
                </a:extLst>
              </p:cNvPr>
              <p:cNvSpPr>
                <a:spLocks/>
              </p:cNvSpPr>
              <p:nvPr/>
            </p:nvSpPr>
            <p:spPr bwMode="auto">
              <a:xfrm>
                <a:off x="6446893" y="10298113"/>
                <a:ext cx="641350" cy="26988"/>
              </a:xfrm>
              <a:custGeom>
                <a:avLst/>
                <a:gdLst>
                  <a:gd name="T0" fmla="*/ 0 w 146"/>
                  <a:gd name="T1" fmla="*/ 6 h 6"/>
                  <a:gd name="T2" fmla="*/ 146 w 146"/>
                  <a:gd name="T3" fmla="*/ 6 h 6"/>
                  <a:gd name="T4" fmla="*/ 141 w 146"/>
                  <a:gd name="T5" fmla="*/ 0 h 6"/>
                  <a:gd name="T6" fmla="*/ 6 w 146"/>
                  <a:gd name="T7" fmla="*/ 0 h 6"/>
                  <a:gd name="T8" fmla="*/ 0 w 146"/>
                  <a:gd name="T9" fmla="*/ 6 h 6"/>
                </a:gdLst>
                <a:ahLst/>
                <a:cxnLst>
                  <a:cxn ang="0">
                    <a:pos x="T0" y="T1"/>
                  </a:cxn>
                  <a:cxn ang="0">
                    <a:pos x="T2" y="T3"/>
                  </a:cxn>
                  <a:cxn ang="0">
                    <a:pos x="T4" y="T5"/>
                  </a:cxn>
                  <a:cxn ang="0">
                    <a:pos x="T6" y="T7"/>
                  </a:cxn>
                  <a:cxn ang="0">
                    <a:pos x="T8" y="T9"/>
                  </a:cxn>
                </a:cxnLst>
                <a:rect l="0" t="0" r="r" b="b"/>
                <a:pathLst>
                  <a:path w="146" h="6">
                    <a:moveTo>
                      <a:pt x="0" y="6"/>
                    </a:moveTo>
                    <a:cubicBezTo>
                      <a:pt x="146" y="6"/>
                      <a:pt x="146" y="6"/>
                      <a:pt x="146" y="6"/>
                    </a:cubicBezTo>
                    <a:cubicBezTo>
                      <a:pt x="146" y="3"/>
                      <a:pt x="144" y="0"/>
                      <a:pt x="141" y="0"/>
                    </a:cubicBezTo>
                    <a:cubicBezTo>
                      <a:pt x="6" y="0"/>
                      <a:pt x="6" y="0"/>
                      <a:pt x="6" y="0"/>
                    </a:cubicBezTo>
                    <a:cubicBezTo>
                      <a:pt x="3" y="0"/>
                      <a:pt x="0" y="3"/>
                      <a:pt x="0"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4217">
                <a:extLst>
                  <a:ext uri="{FF2B5EF4-FFF2-40B4-BE49-F238E27FC236}">
                    <a16:creationId xmlns:a16="http://schemas.microsoft.com/office/drawing/2014/main" id="{277AE38A-02C7-496B-8420-F8DBE7BD1218}"/>
                  </a:ext>
                </a:extLst>
              </p:cNvPr>
              <p:cNvSpPr>
                <a:spLocks/>
              </p:cNvSpPr>
              <p:nvPr/>
            </p:nvSpPr>
            <p:spPr bwMode="auto">
              <a:xfrm>
                <a:off x="-1516007" y="6438900"/>
                <a:ext cx="4749800" cy="576263"/>
              </a:xfrm>
              <a:custGeom>
                <a:avLst/>
                <a:gdLst>
                  <a:gd name="T0" fmla="*/ 2 w 1081"/>
                  <a:gd name="T1" fmla="*/ 131 h 131"/>
                  <a:gd name="T2" fmla="*/ 0 w 1081"/>
                  <a:gd name="T3" fmla="*/ 131 h 131"/>
                  <a:gd name="T4" fmla="*/ 0 w 1081"/>
                  <a:gd name="T5" fmla="*/ 34 h 131"/>
                  <a:gd name="T6" fmla="*/ 35 w 1081"/>
                  <a:gd name="T7" fmla="*/ 0 h 131"/>
                  <a:gd name="T8" fmla="*/ 1081 w 1081"/>
                  <a:gd name="T9" fmla="*/ 0 h 131"/>
                  <a:gd name="T10" fmla="*/ 1081 w 1081"/>
                  <a:gd name="T11" fmla="*/ 2 h 131"/>
                  <a:gd name="T12" fmla="*/ 35 w 1081"/>
                  <a:gd name="T13" fmla="*/ 2 h 131"/>
                  <a:gd name="T14" fmla="*/ 2 w 1081"/>
                  <a:gd name="T15" fmla="*/ 34 h 131"/>
                  <a:gd name="T16" fmla="*/ 2 w 1081"/>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1" h="131">
                    <a:moveTo>
                      <a:pt x="2" y="131"/>
                    </a:moveTo>
                    <a:cubicBezTo>
                      <a:pt x="0" y="131"/>
                      <a:pt x="0" y="131"/>
                      <a:pt x="0" y="131"/>
                    </a:cubicBezTo>
                    <a:cubicBezTo>
                      <a:pt x="0" y="34"/>
                      <a:pt x="0" y="34"/>
                      <a:pt x="0" y="34"/>
                    </a:cubicBezTo>
                    <a:cubicBezTo>
                      <a:pt x="0" y="15"/>
                      <a:pt x="16" y="0"/>
                      <a:pt x="35" y="0"/>
                    </a:cubicBezTo>
                    <a:cubicBezTo>
                      <a:pt x="1081" y="0"/>
                      <a:pt x="1081" y="0"/>
                      <a:pt x="1081" y="0"/>
                    </a:cubicBezTo>
                    <a:cubicBezTo>
                      <a:pt x="1081" y="2"/>
                      <a:pt x="1081" y="2"/>
                      <a:pt x="1081" y="2"/>
                    </a:cubicBezTo>
                    <a:cubicBezTo>
                      <a:pt x="35" y="2"/>
                      <a:pt x="35" y="2"/>
                      <a:pt x="35" y="2"/>
                    </a:cubicBezTo>
                    <a:cubicBezTo>
                      <a:pt x="17" y="2"/>
                      <a:pt x="2" y="16"/>
                      <a:pt x="2" y="34"/>
                    </a:cubicBezTo>
                    <a:lnTo>
                      <a:pt x="2" y="1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4218">
                <a:extLst>
                  <a:ext uri="{FF2B5EF4-FFF2-40B4-BE49-F238E27FC236}">
                    <a16:creationId xmlns:a16="http://schemas.microsoft.com/office/drawing/2014/main" id="{BB1112CF-325C-4057-9374-05EBB886F6FB}"/>
                  </a:ext>
                </a:extLst>
              </p:cNvPr>
              <p:cNvSpPr>
                <a:spLocks/>
              </p:cNvSpPr>
              <p:nvPr/>
            </p:nvSpPr>
            <p:spPr bwMode="auto">
              <a:xfrm>
                <a:off x="1841556" y="6443663"/>
                <a:ext cx="1392238" cy="96838"/>
              </a:xfrm>
              <a:custGeom>
                <a:avLst/>
                <a:gdLst>
                  <a:gd name="T0" fmla="*/ 0 w 317"/>
                  <a:gd name="T1" fmla="*/ 0 h 22"/>
                  <a:gd name="T2" fmla="*/ 5 w 317"/>
                  <a:gd name="T3" fmla="*/ 5 h 22"/>
                  <a:gd name="T4" fmla="*/ 19 w 317"/>
                  <a:gd name="T5" fmla="*/ 11 h 22"/>
                  <a:gd name="T6" fmla="*/ 113 w 317"/>
                  <a:gd name="T7" fmla="*/ 11 h 22"/>
                  <a:gd name="T8" fmla="*/ 127 w 317"/>
                  <a:gd name="T9" fmla="*/ 16 h 22"/>
                  <a:gd name="T10" fmla="*/ 140 w 317"/>
                  <a:gd name="T11" fmla="*/ 22 h 22"/>
                  <a:gd name="T12" fmla="*/ 317 w 317"/>
                  <a:gd name="T13" fmla="*/ 22 h 22"/>
                  <a:gd name="T14" fmla="*/ 317 w 317"/>
                  <a:gd name="T15" fmla="*/ 0 h 22"/>
                  <a:gd name="T16" fmla="*/ 0 w 317"/>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 h="22">
                    <a:moveTo>
                      <a:pt x="0" y="0"/>
                    </a:moveTo>
                    <a:cubicBezTo>
                      <a:pt x="5" y="5"/>
                      <a:pt x="5" y="5"/>
                      <a:pt x="5" y="5"/>
                    </a:cubicBezTo>
                    <a:cubicBezTo>
                      <a:pt x="8" y="8"/>
                      <a:pt x="13" y="11"/>
                      <a:pt x="19" y="11"/>
                    </a:cubicBezTo>
                    <a:cubicBezTo>
                      <a:pt x="113" y="11"/>
                      <a:pt x="113" y="11"/>
                      <a:pt x="113" y="11"/>
                    </a:cubicBezTo>
                    <a:cubicBezTo>
                      <a:pt x="118" y="11"/>
                      <a:pt x="123" y="13"/>
                      <a:pt x="127" y="16"/>
                    </a:cubicBezTo>
                    <a:cubicBezTo>
                      <a:pt x="130" y="20"/>
                      <a:pt x="135" y="22"/>
                      <a:pt x="140" y="22"/>
                    </a:cubicBezTo>
                    <a:cubicBezTo>
                      <a:pt x="317" y="22"/>
                      <a:pt x="317" y="22"/>
                      <a:pt x="317" y="22"/>
                    </a:cubicBezTo>
                    <a:cubicBezTo>
                      <a:pt x="317" y="0"/>
                      <a:pt x="317" y="0"/>
                      <a:pt x="317" y="0"/>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4219">
                <a:extLst>
                  <a:ext uri="{FF2B5EF4-FFF2-40B4-BE49-F238E27FC236}">
                    <a16:creationId xmlns:a16="http://schemas.microsoft.com/office/drawing/2014/main" id="{31DD0549-D374-4ED6-B31C-C4ECD357BC7B}"/>
                  </a:ext>
                </a:extLst>
              </p:cNvPr>
              <p:cNvSpPr>
                <a:spLocks/>
              </p:cNvSpPr>
              <p:nvPr/>
            </p:nvSpPr>
            <p:spPr bwMode="auto">
              <a:xfrm>
                <a:off x="-623832" y="6443663"/>
                <a:ext cx="641350" cy="22225"/>
              </a:xfrm>
              <a:custGeom>
                <a:avLst/>
                <a:gdLst>
                  <a:gd name="T0" fmla="*/ 146 w 146"/>
                  <a:gd name="T1" fmla="*/ 0 h 5"/>
                  <a:gd name="T2" fmla="*/ 0 w 146"/>
                  <a:gd name="T3" fmla="*/ 0 h 5"/>
                  <a:gd name="T4" fmla="*/ 5 w 146"/>
                  <a:gd name="T5" fmla="*/ 5 h 5"/>
                  <a:gd name="T6" fmla="*/ 141 w 146"/>
                  <a:gd name="T7" fmla="*/ 5 h 5"/>
                  <a:gd name="T8" fmla="*/ 146 w 146"/>
                  <a:gd name="T9" fmla="*/ 0 h 5"/>
                </a:gdLst>
                <a:ahLst/>
                <a:cxnLst>
                  <a:cxn ang="0">
                    <a:pos x="T0" y="T1"/>
                  </a:cxn>
                  <a:cxn ang="0">
                    <a:pos x="T2" y="T3"/>
                  </a:cxn>
                  <a:cxn ang="0">
                    <a:pos x="T4" y="T5"/>
                  </a:cxn>
                  <a:cxn ang="0">
                    <a:pos x="T6" y="T7"/>
                  </a:cxn>
                  <a:cxn ang="0">
                    <a:pos x="T8" y="T9"/>
                  </a:cxn>
                </a:cxnLst>
                <a:rect l="0" t="0" r="r" b="b"/>
                <a:pathLst>
                  <a:path w="146" h="5">
                    <a:moveTo>
                      <a:pt x="146" y="0"/>
                    </a:moveTo>
                    <a:cubicBezTo>
                      <a:pt x="0" y="0"/>
                      <a:pt x="0" y="0"/>
                      <a:pt x="0" y="0"/>
                    </a:cubicBezTo>
                    <a:cubicBezTo>
                      <a:pt x="0" y="3"/>
                      <a:pt x="2" y="5"/>
                      <a:pt x="5" y="5"/>
                    </a:cubicBezTo>
                    <a:cubicBezTo>
                      <a:pt x="141" y="5"/>
                      <a:pt x="141" y="5"/>
                      <a:pt x="141" y="5"/>
                    </a:cubicBezTo>
                    <a:cubicBezTo>
                      <a:pt x="144" y="5"/>
                      <a:pt x="146" y="3"/>
                      <a:pt x="14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4220">
                <a:extLst>
                  <a:ext uri="{FF2B5EF4-FFF2-40B4-BE49-F238E27FC236}">
                    <a16:creationId xmlns:a16="http://schemas.microsoft.com/office/drawing/2014/main" id="{A1CDB3F6-AEE9-4EC0-865A-EE53FA11D3DD}"/>
                  </a:ext>
                </a:extLst>
              </p:cNvPr>
              <p:cNvSpPr>
                <a:spLocks/>
              </p:cNvSpPr>
              <p:nvPr/>
            </p:nvSpPr>
            <p:spPr bwMode="auto">
              <a:xfrm>
                <a:off x="3230618" y="6438900"/>
                <a:ext cx="4749800" cy="576263"/>
              </a:xfrm>
              <a:custGeom>
                <a:avLst/>
                <a:gdLst>
                  <a:gd name="T0" fmla="*/ 1081 w 1081"/>
                  <a:gd name="T1" fmla="*/ 131 h 131"/>
                  <a:gd name="T2" fmla="*/ 1079 w 1081"/>
                  <a:gd name="T3" fmla="*/ 131 h 131"/>
                  <a:gd name="T4" fmla="*/ 1079 w 1081"/>
                  <a:gd name="T5" fmla="*/ 34 h 131"/>
                  <a:gd name="T6" fmla="*/ 1047 w 1081"/>
                  <a:gd name="T7" fmla="*/ 2 h 131"/>
                  <a:gd name="T8" fmla="*/ 0 w 1081"/>
                  <a:gd name="T9" fmla="*/ 2 h 131"/>
                  <a:gd name="T10" fmla="*/ 0 w 1081"/>
                  <a:gd name="T11" fmla="*/ 0 h 131"/>
                  <a:gd name="T12" fmla="*/ 1047 w 1081"/>
                  <a:gd name="T13" fmla="*/ 0 h 131"/>
                  <a:gd name="T14" fmla="*/ 1081 w 1081"/>
                  <a:gd name="T15" fmla="*/ 34 h 131"/>
                  <a:gd name="T16" fmla="*/ 1081 w 1081"/>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1" h="131">
                    <a:moveTo>
                      <a:pt x="1081" y="131"/>
                    </a:moveTo>
                    <a:cubicBezTo>
                      <a:pt x="1079" y="131"/>
                      <a:pt x="1079" y="131"/>
                      <a:pt x="1079" y="131"/>
                    </a:cubicBezTo>
                    <a:cubicBezTo>
                      <a:pt x="1079" y="34"/>
                      <a:pt x="1079" y="34"/>
                      <a:pt x="1079" y="34"/>
                    </a:cubicBezTo>
                    <a:cubicBezTo>
                      <a:pt x="1079" y="16"/>
                      <a:pt x="1064" y="2"/>
                      <a:pt x="1047" y="2"/>
                    </a:cubicBezTo>
                    <a:cubicBezTo>
                      <a:pt x="0" y="2"/>
                      <a:pt x="0" y="2"/>
                      <a:pt x="0" y="2"/>
                    </a:cubicBezTo>
                    <a:cubicBezTo>
                      <a:pt x="0" y="0"/>
                      <a:pt x="0" y="0"/>
                      <a:pt x="0" y="0"/>
                    </a:cubicBezTo>
                    <a:cubicBezTo>
                      <a:pt x="1047" y="0"/>
                      <a:pt x="1047" y="0"/>
                      <a:pt x="1047" y="0"/>
                    </a:cubicBezTo>
                    <a:cubicBezTo>
                      <a:pt x="1065" y="0"/>
                      <a:pt x="1081" y="15"/>
                      <a:pt x="1081" y="34"/>
                    </a:cubicBezTo>
                    <a:lnTo>
                      <a:pt x="1081" y="1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4221">
                <a:extLst>
                  <a:ext uri="{FF2B5EF4-FFF2-40B4-BE49-F238E27FC236}">
                    <a16:creationId xmlns:a16="http://schemas.microsoft.com/office/drawing/2014/main" id="{0AEABBF5-0481-434E-BF97-99688B543EC0}"/>
                  </a:ext>
                </a:extLst>
              </p:cNvPr>
              <p:cNvSpPr>
                <a:spLocks/>
              </p:cNvSpPr>
              <p:nvPr/>
            </p:nvSpPr>
            <p:spPr bwMode="auto">
              <a:xfrm>
                <a:off x="3230618" y="6443663"/>
                <a:ext cx="1392238" cy="96838"/>
              </a:xfrm>
              <a:custGeom>
                <a:avLst/>
                <a:gdLst>
                  <a:gd name="T0" fmla="*/ 317 w 317"/>
                  <a:gd name="T1" fmla="*/ 0 h 22"/>
                  <a:gd name="T2" fmla="*/ 312 w 317"/>
                  <a:gd name="T3" fmla="*/ 5 h 22"/>
                  <a:gd name="T4" fmla="*/ 299 w 317"/>
                  <a:gd name="T5" fmla="*/ 11 h 22"/>
                  <a:gd name="T6" fmla="*/ 204 w 317"/>
                  <a:gd name="T7" fmla="*/ 11 h 22"/>
                  <a:gd name="T8" fmla="*/ 190 w 317"/>
                  <a:gd name="T9" fmla="*/ 16 h 22"/>
                  <a:gd name="T10" fmla="*/ 177 w 317"/>
                  <a:gd name="T11" fmla="*/ 22 h 22"/>
                  <a:gd name="T12" fmla="*/ 0 w 317"/>
                  <a:gd name="T13" fmla="*/ 22 h 22"/>
                  <a:gd name="T14" fmla="*/ 0 w 317"/>
                  <a:gd name="T15" fmla="*/ 0 h 22"/>
                  <a:gd name="T16" fmla="*/ 317 w 317"/>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 h="22">
                    <a:moveTo>
                      <a:pt x="317" y="0"/>
                    </a:moveTo>
                    <a:cubicBezTo>
                      <a:pt x="312" y="5"/>
                      <a:pt x="312" y="5"/>
                      <a:pt x="312" y="5"/>
                    </a:cubicBezTo>
                    <a:cubicBezTo>
                      <a:pt x="309" y="8"/>
                      <a:pt x="304" y="11"/>
                      <a:pt x="299" y="11"/>
                    </a:cubicBezTo>
                    <a:cubicBezTo>
                      <a:pt x="204" y="11"/>
                      <a:pt x="204" y="11"/>
                      <a:pt x="204" y="11"/>
                    </a:cubicBezTo>
                    <a:cubicBezTo>
                      <a:pt x="199" y="11"/>
                      <a:pt x="194" y="13"/>
                      <a:pt x="190" y="16"/>
                    </a:cubicBezTo>
                    <a:cubicBezTo>
                      <a:pt x="187" y="20"/>
                      <a:pt x="182" y="22"/>
                      <a:pt x="177" y="22"/>
                    </a:cubicBezTo>
                    <a:cubicBezTo>
                      <a:pt x="0" y="22"/>
                      <a:pt x="0" y="22"/>
                      <a:pt x="0" y="22"/>
                    </a:cubicBezTo>
                    <a:cubicBezTo>
                      <a:pt x="0" y="0"/>
                      <a:pt x="0" y="0"/>
                      <a:pt x="0" y="0"/>
                    </a:cubicBezTo>
                    <a:lnTo>
                      <a:pt x="317"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4222">
                <a:extLst>
                  <a:ext uri="{FF2B5EF4-FFF2-40B4-BE49-F238E27FC236}">
                    <a16:creationId xmlns:a16="http://schemas.microsoft.com/office/drawing/2014/main" id="{9AB37077-158A-42B9-B0D8-DFBEEA38A475}"/>
                  </a:ext>
                </a:extLst>
              </p:cNvPr>
              <p:cNvSpPr>
                <a:spLocks/>
              </p:cNvSpPr>
              <p:nvPr/>
            </p:nvSpPr>
            <p:spPr bwMode="auto">
              <a:xfrm>
                <a:off x="6446893" y="6443663"/>
                <a:ext cx="641350" cy="22225"/>
              </a:xfrm>
              <a:custGeom>
                <a:avLst/>
                <a:gdLst>
                  <a:gd name="T0" fmla="*/ 0 w 146"/>
                  <a:gd name="T1" fmla="*/ 0 h 5"/>
                  <a:gd name="T2" fmla="*/ 146 w 146"/>
                  <a:gd name="T3" fmla="*/ 0 h 5"/>
                  <a:gd name="T4" fmla="*/ 141 w 146"/>
                  <a:gd name="T5" fmla="*/ 5 h 5"/>
                  <a:gd name="T6" fmla="*/ 6 w 146"/>
                  <a:gd name="T7" fmla="*/ 5 h 5"/>
                  <a:gd name="T8" fmla="*/ 0 w 146"/>
                  <a:gd name="T9" fmla="*/ 0 h 5"/>
                </a:gdLst>
                <a:ahLst/>
                <a:cxnLst>
                  <a:cxn ang="0">
                    <a:pos x="T0" y="T1"/>
                  </a:cxn>
                  <a:cxn ang="0">
                    <a:pos x="T2" y="T3"/>
                  </a:cxn>
                  <a:cxn ang="0">
                    <a:pos x="T4" y="T5"/>
                  </a:cxn>
                  <a:cxn ang="0">
                    <a:pos x="T6" y="T7"/>
                  </a:cxn>
                  <a:cxn ang="0">
                    <a:pos x="T8" y="T9"/>
                  </a:cxn>
                </a:cxnLst>
                <a:rect l="0" t="0" r="r" b="b"/>
                <a:pathLst>
                  <a:path w="146" h="5">
                    <a:moveTo>
                      <a:pt x="0" y="0"/>
                    </a:moveTo>
                    <a:cubicBezTo>
                      <a:pt x="146" y="0"/>
                      <a:pt x="146" y="0"/>
                      <a:pt x="146" y="0"/>
                    </a:cubicBezTo>
                    <a:cubicBezTo>
                      <a:pt x="146" y="3"/>
                      <a:pt x="144" y="5"/>
                      <a:pt x="141" y="5"/>
                    </a:cubicBezTo>
                    <a:cubicBezTo>
                      <a:pt x="6" y="5"/>
                      <a:pt x="6" y="5"/>
                      <a:pt x="6" y="5"/>
                    </a:cubicBezTo>
                    <a:cubicBezTo>
                      <a:pt x="3" y="5"/>
                      <a:pt x="0" y="3"/>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0" name="组合 89">
            <a:extLst>
              <a:ext uri="{FF2B5EF4-FFF2-40B4-BE49-F238E27FC236}">
                <a16:creationId xmlns:a16="http://schemas.microsoft.com/office/drawing/2014/main" id="{B6D97A4B-DF44-4E14-8688-EDA070085726}"/>
              </a:ext>
            </a:extLst>
          </p:cNvPr>
          <p:cNvGrpSpPr/>
          <p:nvPr/>
        </p:nvGrpSpPr>
        <p:grpSpPr>
          <a:xfrm>
            <a:off x="6477124" y="4485773"/>
            <a:ext cx="4566231" cy="1638245"/>
            <a:chOff x="6477124" y="4485773"/>
            <a:chExt cx="4566231" cy="1638245"/>
          </a:xfrm>
        </p:grpSpPr>
        <p:grpSp>
          <p:nvGrpSpPr>
            <p:cNvPr id="69" name="组合 68">
              <a:extLst>
                <a:ext uri="{FF2B5EF4-FFF2-40B4-BE49-F238E27FC236}">
                  <a16:creationId xmlns:a16="http://schemas.microsoft.com/office/drawing/2014/main" id="{6A93EE20-4EFB-4219-A93A-7A5CE7FEBD74}"/>
                </a:ext>
              </a:extLst>
            </p:cNvPr>
            <p:cNvGrpSpPr/>
            <p:nvPr/>
          </p:nvGrpSpPr>
          <p:grpSpPr>
            <a:xfrm>
              <a:off x="6477124" y="4485773"/>
              <a:ext cx="4566231" cy="1638245"/>
              <a:chOff x="1053519" y="4613013"/>
              <a:chExt cx="4566231" cy="1638245"/>
            </a:xfrm>
          </p:grpSpPr>
          <p:grpSp>
            <p:nvGrpSpPr>
              <p:cNvPr id="70" name="组合 69">
                <a:extLst>
                  <a:ext uri="{FF2B5EF4-FFF2-40B4-BE49-F238E27FC236}">
                    <a16:creationId xmlns:a16="http://schemas.microsoft.com/office/drawing/2014/main" id="{A2B8870F-DACC-40D7-A4B0-1FEE58152499}"/>
                  </a:ext>
                </a:extLst>
              </p:cNvPr>
              <p:cNvGrpSpPr>
                <a:grpSpLocks noChangeAspect="1"/>
              </p:cNvGrpSpPr>
              <p:nvPr/>
            </p:nvGrpSpPr>
            <p:grpSpPr>
              <a:xfrm>
                <a:off x="1053519" y="4613013"/>
                <a:ext cx="945641" cy="687651"/>
                <a:chOff x="6096000" y="2797538"/>
                <a:chExt cx="2359786" cy="1715987"/>
              </a:xfrm>
            </p:grpSpPr>
            <p:grpSp>
              <p:nvGrpSpPr>
                <p:cNvPr id="73" name="组合 72">
                  <a:extLst>
                    <a:ext uri="{FF2B5EF4-FFF2-40B4-BE49-F238E27FC236}">
                      <a16:creationId xmlns:a16="http://schemas.microsoft.com/office/drawing/2014/main" id="{7ACA315D-C464-4D27-AEC8-5D1D909F82FE}"/>
                    </a:ext>
                  </a:extLst>
                </p:cNvPr>
                <p:cNvGrpSpPr>
                  <a:grpSpLocks noChangeAspect="1"/>
                </p:cNvGrpSpPr>
                <p:nvPr/>
              </p:nvGrpSpPr>
              <p:grpSpPr>
                <a:xfrm>
                  <a:off x="6096000" y="3240520"/>
                  <a:ext cx="2359786" cy="1273005"/>
                  <a:chOff x="587375" y="1051601"/>
                  <a:chExt cx="5378946" cy="2901716"/>
                </a:xfrm>
              </p:grpSpPr>
              <p:grpSp>
                <p:nvGrpSpPr>
                  <p:cNvPr id="75" name="组合 74">
                    <a:extLst>
                      <a:ext uri="{FF2B5EF4-FFF2-40B4-BE49-F238E27FC236}">
                        <a16:creationId xmlns:a16="http://schemas.microsoft.com/office/drawing/2014/main" id="{24812859-5771-4F6A-86D9-C3E117D67F46}"/>
                      </a:ext>
                    </a:extLst>
                  </p:cNvPr>
                  <p:cNvGrpSpPr/>
                  <p:nvPr/>
                </p:nvGrpSpPr>
                <p:grpSpPr>
                  <a:xfrm>
                    <a:off x="1104901" y="1051601"/>
                    <a:ext cx="4368800" cy="2567552"/>
                    <a:chOff x="3720820" y="2953825"/>
                    <a:chExt cx="4750360" cy="2799393"/>
                  </a:xfrm>
                </p:grpSpPr>
                <p:sp>
                  <p:nvSpPr>
                    <p:cNvPr id="83" name="椭圆 82">
                      <a:extLst>
                        <a:ext uri="{FF2B5EF4-FFF2-40B4-BE49-F238E27FC236}">
                          <a16:creationId xmlns:a16="http://schemas.microsoft.com/office/drawing/2014/main" id="{1BAD0183-5B7E-4257-B4AE-37D7862BE9EF}"/>
                        </a:ext>
                      </a:extLst>
                    </p:cNvPr>
                    <p:cNvSpPr/>
                    <p:nvPr/>
                  </p:nvSpPr>
                  <p:spPr>
                    <a:xfrm>
                      <a:off x="4388069" y="4378799"/>
                      <a:ext cx="3415862" cy="973482"/>
                    </a:xfrm>
                    <a:prstGeom prst="ellipse">
                      <a:avLst/>
                    </a:prstGeom>
                    <a:noFill/>
                    <a:ln w="19050">
                      <a:gradFill>
                        <a:gsLst>
                          <a:gs pos="9000">
                            <a:schemeClr val="accent1">
                              <a:alpha val="0"/>
                            </a:schemeClr>
                          </a:gs>
                          <a:gs pos="100000">
                            <a:schemeClr val="accent1"/>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4" name="椭圆 83" hidden="1">
                      <a:extLst>
                        <a:ext uri="{FF2B5EF4-FFF2-40B4-BE49-F238E27FC236}">
                          <a16:creationId xmlns:a16="http://schemas.microsoft.com/office/drawing/2014/main" id="{54014C2D-3BF6-4573-B249-9120CA1C9D8C}"/>
                        </a:ext>
                      </a:extLst>
                    </p:cNvPr>
                    <p:cNvSpPr/>
                    <p:nvPr/>
                  </p:nvSpPr>
                  <p:spPr>
                    <a:xfrm>
                      <a:off x="3720820" y="4084796"/>
                      <a:ext cx="4750360" cy="1668422"/>
                    </a:xfrm>
                    <a:prstGeom prst="ellipse">
                      <a:avLst/>
                    </a:prstGeom>
                    <a:gradFill>
                      <a:gsLst>
                        <a:gs pos="71000">
                          <a:schemeClr val="accent1">
                            <a:alpha val="0"/>
                          </a:schemeClr>
                        </a:gs>
                        <a:gs pos="100000">
                          <a:schemeClr val="accent1">
                            <a:alpha val="10000"/>
                          </a:schemeClr>
                        </a:gs>
                      </a:gsLst>
                      <a:lin ang="5400000" scaled="1"/>
                    </a:gradFill>
                    <a:ln w="6350">
                      <a:gradFill>
                        <a:gsLst>
                          <a:gs pos="13000">
                            <a:schemeClr val="accent1">
                              <a:alpha val="0"/>
                            </a:schemeClr>
                          </a:gs>
                          <a:gs pos="100000">
                            <a:schemeClr val="accent1">
                              <a:alpha val="40000"/>
                            </a:scheme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5" name="任意多边形: 形状 84">
                      <a:extLst>
                        <a:ext uri="{FF2B5EF4-FFF2-40B4-BE49-F238E27FC236}">
                          <a16:creationId xmlns:a16="http://schemas.microsoft.com/office/drawing/2014/main" id="{FB2C2679-B8D3-4BCD-B8F1-AFB7CA1A32C3}"/>
                        </a:ext>
                      </a:extLst>
                    </p:cNvPr>
                    <p:cNvSpPr/>
                    <p:nvPr/>
                  </p:nvSpPr>
                  <p:spPr>
                    <a:xfrm>
                      <a:off x="4370616" y="2953825"/>
                      <a:ext cx="3415861" cy="2415963"/>
                    </a:xfrm>
                    <a:custGeom>
                      <a:avLst/>
                      <a:gdLst>
                        <a:gd name="connsiteX0" fmla="*/ 0 w 3415862"/>
                        <a:gd name="connsiteY0" fmla="*/ 0 h 2678886"/>
                        <a:gd name="connsiteX1" fmla="*/ 3415862 w 3415862"/>
                        <a:gd name="connsiteY1" fmla="*/ 0 h 2678886"/>
                        <a:gd name="connsiteX2" fmla="*/ 3415862 w 3415862"/>
                        <a:gd name="connsiteY2" fmla="*/ 2158624 h 2678886"/>
                        <a:gd name="connsiteX3" fmla="*/ 1707931 w 3415862"/>
                        <a:gd name="connsiteY3" fmla="*/ 2678886 h 2678886"/>
                        <a:gd name="connsiteX4" fmla="*/ 0 w 3415862"/>
                        <a:gd name="connsiteY4" fmla="*/ 2158624 h 2678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5862" h="2678886">
                          <a:moveTo>
                            <a:pt x="0" y="0"/>
                          </a:moveTo>
                          <a:lnTo>
                            <a:pt x="3415862" y="0"/>
                          </a:lnTo>
                          <a:lnTo>
                            <a:pt x="3415862" y="2158624"/>
                          </a:lnTo>
                          <a:cubicBezTo>
                            <a:pt x="3415862" y="2445957"/>
                            <a:pt x="2651195" y="2678886"/>
                            <a:pt x="1707931" y="2678886"/>
                          </a:cubicBezTo>
                          <a:cubicBezTo>
                            <a:pt x="764667" y="2678886"/>
                            <a:pt x="0" y="2445957"/>
                            <a:pt x="0" y="2158624"/>
                          </a:cubicBezTo>
                          <a:close/>
                        </a:path>
                      </a:pathLst>
                    </a:custGeom>
                    <a:gradFill>
                      <a:gsLst>
                        <a:gs pos="8000">
                          <a:srgbClr val="219EC4">
                            <a:alpha val="0"/>
                          </a:srgbClr>
                        </a:gs>
                        <a:gs pos="100000">
                          <a:srgbClr val="219EC4">
                            <a:alpha val="48000"/>
                          </a:srgb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6" name="椭圆 85">
                      <a:extLst>
                        <a:ext uri="{FF2B5EF4-FFF2-40B4-BE49-F238E27FC236}">
                          <a16:creationId xmlns:a16="http://schemas.microsoft.com/office/drawing/2014/main" id="{0ABB2025-6B20-4DBC-AF85-DB4F22DDC726}"/>
                        </a:ext>
                      </a:extLst>
                    </p:cNvPr>
                    <p:cNvSpPr/>
                    <p:nvPr/>
                  </p:nvSpPr>
                  <p:spPr>
                    <a:xfrm>
                      <a:off x="4696180" y="4234734"/>
                      <a:ext cx="2769160" cy="736495"/>
                    </a:xfrm>
                    <a:prstGeom prst="ellipse">
                      <a:avLst/>
                    </a:prstGeom>
                    <a:noFill/>
                    <a:ln w="6350">
                      <a:gradFill>
                        <a:gsLst>
                          <a:gs pos="36000">
                            <a:schemeClr val="accent1">
                              <a:alpha val="0"/>
                            </a:schemeClr>
                          </a:gs>
                          <a:gs pos="100000">
                            <a:schemeClr val="accent1">
                              <a:alpha val="1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76" name="椭圆 75">
                    <a:extLst>
                      <a:ext uri="{FF2B5EF4-FFF2-40B4-BE49-F238E27FC236}">
                        <a16:creationId xmlns:a16="http://schemas.microsoft.com/office/drawing/2014/main" id="{A88DF3E3-4E76-4546-A478-90920934F3EC}"/>
                      </a:ext>
                    </a:extLst>
                  </p:cNvPr>
                  <p:cNvSpPr/>
                  <p:nvPr/>
                </p:nvSpPr>
                <p:spPr>
                  <a:xfrm>
                    <a:off x="1115788" y="2103089"/>
                    <a:ext cx="4368800" cy="1530246"/>
                  </a:xfrm>
                  <a:prstGeom prst="ellipse">
                    <a:avLst/>
                  </a:prstGeom>
                  <a:gradFill>
                    <a:gsLst>
                      <a:gs pos="71000">
                        <a:srgbClr val="219EC4">
                          <a:alpha val="0"/>
                        </a:srgbClr>
                      </a:gs>
                      <a:gs pos="100000">
                        <a:srgbClr val="3CB1C6">
                          <a:alpha val="15000"/>
                        </a:srgbClr>
                      </a:gs>
                    </a:gsLst>
                    <a:lin ang="5400000" scaled="1"/>
                  </a:gradFill>
                  <a:ln w="9525">
                    <a:gradFill>
                      <a:gsLst>
                        <a:gs pos="13000">
                          <a:srgbClr val="219EC4">
                            <a:alpha val="0"/>
                          </a:srgbClr>
                        </a:gs>
                        <a:gs pos="100000">
                          <a:srgbClr val="219EC4"/>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7" name="椭圆 76">
                    <a:extLst>
                      <a:ext uri="{FF2B5EF4-FFF2-40B4-BE49-F238E27FC236}">
                        <a16:creationId xmlns:a16="http://schemas.microsoft.com/office/drawing/2014/main" id="{C2AFB4EB-1718-46B7-8AF6-083111EF2ADA}"/>
                      </a:ext>
                    </a:extLst>
                  </p:cNvPr>
                  <p:cNvSpPr>
                    <a:spLocks noChangeAspect="1"/>
                  </p:cNvSpPr>
                  <p:nvPr/>
                </p:nvSpPr>
                <p:spPr>
                  <a:xfrm>
                    <a:off x="587375" y="2081317"/>
                    <a:ext cx="5344498" cy="1872000"/>
                  </a:xfrm>
                  <a:prstGeom prst="ellipse">
                    <a:avLst/>
                  </a:prstGeom>
                  <a:noFill/>
                  <a:ln w="9525">
                    <a:gradFill>
                      <a:gsLst>
                        <a:gs pos="13000">
                          <a:srgbClr val="0D88FB">
                            <a:alpha val="0"/>
                          </a:srgbClr>
                        </a:gs>
                        <a:gs pos="100000">
                          <a:srgbClr val="54F9FD">
                            <a:alpha val="87000"/>
                          </a:srgb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8" name="椭圆 77">
                    <a:extLst>
                      <a:ext uri="{FF2B5EF4-FFF2-40B4-BE49-F238E27FC236}">
                        <a16:creationId xmlns:a16="http://schemas.microsoft.com/office/drawing/2014/main" id="{1469C64D-E220-4CB7-B35E-C0E9C0DEC3EF}"/>
                      </a:ext>
                    </a:extLst>
                  </p:cNvPr>
                  <p:cNvSpPr/>
                  <p:nvPr/>
                </p:nvSpPr>
                <p:spPr>
                  <a:xfrm>
                    <a:off x="1045186" y="3549701"/>
                    <a:ext cx="87878" cy="87878"/>
                  </a:xfrm>
                  <a:prstGeom prst="ellipse">
                    <a:avLst/>
                  </a:prstGeom>
                  <a:solidFill>
                    <a:srgbClr val="219E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9" name="椭圆 78">
                    <a:extLst>
                      <a:ext uri="{FF2B5EF4-FFF2-40B4-BE49-F238E27FC236}">
                        <a16:creationId xmlns:a16="http://schemas.microsoft.com/office/drawing/2014/main" id="{6DF9AA9A-5EE6-4E4C-92BC-86F2543A4081}"/>
                      </a:ext>
                    </a:extLst>
                  </p:cNvPr>
                  <p:cNvSpPr/>
                  <p:nvPr/>
                </p:nvSpPr>
                <p:spPr>
                  <a:xfrm>
                    <a:off x="1796300" y="3397421"/>
                    <a:ext cx="72000" cy="72000"/>
                  </a:xfrm>
                  <a:prstGeom prst="ellipse">
                    <a:avLst/>
                  </a:prstGeom>
                  <a:solidFill>
                    <a:srgbClr val="0D88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0" name="椭圆 79">
                    <a:extLst>
                      <a:ext uri="{FF2B5EF4-FFF2-40B4-BE49-F238E27FC236}">
                        <a16:creationId xmlns:a16="http://schemas.microsoft.com/office/drawing/2014/main" id="{B3FB5F4C-2DAE-43A6-938C-1BB94EFF490B}"/>
                      </a:ext>
                    </a:extLst>
                  </p:cNvPr>
                  <p:cNvSpPr/>
                  <p:nvPr/>
                </p:nvSpPr>
                <p:spPr>
                  <a:xfrm>
                    <a:off x="4258861" y="3841026"/>
                    <a:ext cx="87879" cy="87879"/>
                  </a:xfrm>
                  <a:prstGeom prst="ellipse">
                    <a:avLst/>
                  </a:prstGeom>
                  <a:solidFill>
                    <a:srgbClr val="219E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1" name="椭圆 80">
                    <a:extLst>
                      <a:ext uri="{FF2B5EF4-FFF2-40B4-BE49-F238E27FC236}">
                        <a16:creationId xmlns:a16="http://schemas.microsoft.com/office/drawing/2014/main" id="{71A32AA8-DCCD-42BB-BB46-A2C90AEF198E}"/>
                      </a:ext>
                    </a:extLst>
                  </p:cNvPr>
                  <p:cNvSpPr/>
                  <p:nvPr/>
                </p:nvSpPr>
                <p:spPr>
                  <a:xfrm>
                    <a:off x="5878443" y="3014550"/>
                    <a:ext cx="87878" cy="87878"/>
                  </a:xfrm>
                  <a:prstGeom prst="ellipse">
                    <a:avLst/>
                  </a:prstGeom>
                  <a:solidFill>
                    <a:srgbClr val="219E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2" name="椭圆 81">
                    <a:extLst>
                      <a:ext uri="{FF2B5EF4-FFF2-40B4-BE49-F238E27FC236}">
                        <a16:creationId xmlns:a16="http://schemas.microsoft.com/office/drawing/2014/main" id="{7868B7FE-E6C9-4567-9D12-5F594D679B69}"/>
                      </a:ext>
                    </a:extLst>
                  </p:cNvPr>
                  <p:cNvSpPr/>
                  <p:nvPr/>
                </p:nvSpPr>
                <p:spPr>
                  <a:xfrm>
                    <a:off x="5323272" y="2600893"/>
                    <a:ext cx="72000" cy="72000"/>
                  </a:xfrm>
                  <a:prstGeom prst="ellipse">
                    <a:avLst/>
                  </a:prstGeom>
                  <a:solidFill>
                    <a:srgbClr val="0D88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74" name="任意多边形: 形状 73">
                  <a:extLst>
                    <a:ext uri="{FF2B5EF4-FFF2-40B4-BE49-F238E27FC236}">
                      <a16:creationId xmlns:a16="http://schemas.microsoft.com/office/drawing/2014/main" id="{A01ABB00-0826-4241-9BC2-31897B590D26}"/>
                    </a:ext>
                  </a:extLst>
                </p:cNvPr>
                <p:cNvSpPr/>
                <p:nvPr/>
              </p:nvSpPr>
              <p:spPr>
                <a:xfrm>
                  <a:off x="6322810" y="2797538"/>
                  <a:ext cx="1915512" cy="1581805"/>
                </a:xfrm>
                <a:custGeom>
                  <a:avLst/>
                  <a:gdLst>
                    <a:gd name="connsiteX0" fmla="*/ 0 w 3415862"/>
                    <a:gd name="connsiteY0" fmla="*/ 0 h 2678886"/>
                    <a:gd name="connsiteX1" fmla="*/ 3415862 w 3415862"/>
                    <a:gd name="connsiteY1" fmla="*/ 0 h 2678886"/>
                    <a:gd name="connsiteX2" fmla="*/ 3415862 w 3415862"/>
                    <a:gd name="connsiteY2" fmla="*/ 2158624 h 2678886"/>
                    <a:gd name="connsiteX3" fmla="*/ 1707931 w 3415862"/>
                    <a:gd name="connsiteY3" fmla="*/ 2678886 h 2678886"/>
                    <a:gd name="connsiteX4" fmla="*/ 0 w 3415862"/>
                    <a:gd name="connsiteY4" fmla="*/ 2158624 h 2678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5862" h="2678886">
                      <a:moveTo>
                        <a:pt x="0" y="0"/>
                      </a:moveTo>
                      <a:lnTo>
                        <a:pt x="3415862" y="0"/>
                      </a:lnTo>
                      <a:lnTo>
                        <a:pt x="3415862" y="2158624"/>
                      </a:lnTo>
                      <a:cubicBezTo>
                        <a:pt x="3415862" y="2445957"/>
                        <a:pt x="2651195" y="2678886"/>
                        <a:pt x="1707931" y="2678886"/>
                      </a:cubicBezTo>
                      <a:cubicBezTo>
                        <a:pt x="764667" y="2678886"/>
                        <a:pt x="0" y="2445957"/>
                        <a:pt x="0" y="2158624"/>
                      </a:cubicBezTo>
                      <a:close/>
                    </a:path>
                  </a:pathLst>
                </a:custGeom>
                <a:gradFill>
                  <a:gsLst>
                    <a:gs pos="23000">
                      <a:srgbClr val="42E8E0">
                        <a:alpha val="0"/>
                      </a:srgbClr>
                    </a:gs>
                    <a:gs pos="100000">
                      <a:srgbClr val="42E8E0">
                        <a:alpha val="29000"/>
                      </a:srgb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sp>
            <p:nvSpPr>
              <p:cNvPr id="71" name="标题 4">
                <a:extLst>
                  <a:ext uri="{FF2B5EF4-FFF2-40B4-BE49-F238E27FC236}">
                    <a16:creationId xmlns:a16="http://schemas.microsoft.com/office/drawing/2014/main" id="{290769A6-0397-43DC-A0B6-F4528993FD39}"/>
                  </a:ext>
                </a:extLst>
              </p:cNvPr>
              <p:cNvSpPr txBox="1">
                <a:spLocks/>
              </p:cNvSpPr>
              <p:nvPr/>
            </p:nvSpPr>
            <p:spPr>
              <a:xfrm>
                <a:off x="2052003" y="4767989"/>
                <a:ext cx="2024697" cy="532674"/>
              </a:xfrm>
              <a:prstGeom prst="rect">
                <a:avLst/>
              </a:prstGeom>
            </p:spPr>
            <p:txBody>
              <a:bodyPr vert="horz" lIns="91440" tIns="45720" rIns="91440" bIns="45720" rtlCol="0" anchor="ctr">
                <a:normAutofit/>
              </a:bodyPr>
              <a:lstStyle>
                <a:lvl1pPr>
                  <a:lnSpc>
                    <a:spcPct val="90000"/>
                  </a:lnSpc>
                  <a:spcBef>
                    <a:spcPct val="0"/>
                  </a:spcBef>
                  <a:buNone/>
                  <a:defRPr sz="6000" spc="300">
                    <a:solidFill>
                      <a:schemeClr val="bg1">
                        <a:lumMod val="85000"/>
                      </a:schemeClr>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j-cs"/>
                  </a:defRPr>
                </a:lvl1pPr>
              </a:lstStyle>
              <a:p>
                <a:r>
                  <a:rPr lang="zh-CN" altLang="en-US" sz="2400" b="1" dirty="0">
                    <a:solidFill>
                      <a:srgbClr val="42E8E0"/>
                    </a:solidFill>
                    <a:latin typeface="OPPOSans M" panose="00020600040101010101" pitchFamily="18" charset="-122"/>
                    <a:ea typeface="OPPOSans M" panose="00020600040101010101" pitchFamily="18" charset="-122"/>
                    <a:cs typeface="OPPOSans M" panose="00020600040101010101" pitchFamily="18" charset="-122"/>
                  </a:rPr>
                  <a:t>输入标题</a:t>
                </a:r>
              </a:p>
            </p:txBody>
          </p:sp>
          <p:sp>
            <p:nvSpPr>
              <p:cNvPr id="72" name="文本框 71">
                <a:extLst>
                  <a:ext uri="{FF2B5EF4-FFF2-40B4-BE49-F238E27FC236}">
                    <a16:creationId xmlns:a16="http://schemas.microsoft.com/office/drawing/2014/main" id="{9A496BB9-60E5-4BE4-99AB-CB1C3CDC8801}"/>
                  </a:ext>
                </a:extLst>
              </p:cNvPr>
              <p:cNvSpPr txBox="1"/>
              <p:nvPr/>
            </p:nvSpPr>
            <p:spPr>
              <a:xfrm>
                <a:off x="2095501" y="5482759"/>
                <a:ext cx="3524249" cy="76849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a:lnSpc>
                    <a:spcPct val="120000"/>
                  </a:lnSpc>
                </a:pPr>
                <a:r>
                  <a:rPr lang="zh-CN" altLang="en-US" sz="1400">
                    <a:solidFill>
                      <a:schemeClr val="bg1"/>
                    </a:solidFill>
                    <a:latin typeface="+mn-ea"/>
                    <a:ea typeface="+mn-ea"/>
                  </a:rPr>
                  <a:t>单击此处可编辑内容，根据您的需要自由拉伸文本框大小自由拉伸文本单击此处可编辑内容，根据单击此处可编辑内容，根据您的需要自由拉伸文本框大小自由拉伸</a:t>
                </a:r>
                <a:endParaRPr lang="zh-CN" altLang="en-US" sz="1400"/>
              </a:p>
            </p:txBody>
          </p:sp>
        </p:grpSp>
        <p:sp>
          <p:nvSpPr>
            <p:cNvPr id="87" name="iconfont-10357-5072101">
              <a:extLst>
                <a:ext uri="{FF2B5EF4-FFF2-40B4-BE49-F238E27FC236}">
                  <a16:creationId xmlns:a16="http://schemas.microsoft.com/office/drawing/2014/main" id="{6A1FF6BE-22E7-4259-A8DF-57976572511D}"/>
                </a:ext>
              </a:extLst>
            </p:cNvPr>
            <p:cNvSpPr>
              <a:spLocks noChangeAspect="1"/>
            </p:cNvSpPr>
            <p:nvPr/>
          </p:nvSpPr>
          <p:spPr bwMode="auto">
            <a:xfrm>
              <a:off x="6872312" y="4766384"/>
              <a:ext cx="140910" cy="138638"/>
            </a:xfrm>
            <a:custGeom>
              <a:avLst/>
              <a:gdLst>
                <a:gd name="T0" fmla="*/ 9775 w 12066"/>
                <a:gd name="T1" fmla="*/ 8223 h 12800"/>
                <a:gd name="T2" fmla="*/ 7963 w 12066"/>
                <a:gd name="T3" fmla="*/ 9116 h 12800"/>
                <a:gd name="T4" fmla="*/ 4446 w 12066"/>
                <a:gd name="T5" fmla="*/ 7152 h 12800"/>
                <a:gd name="T6" fmla="*/ 4574 w 12066"/>
                <a:gd name="T7" fmla="*/ 6397 h 12800"/>
                <a:gd name="T8" fmla="*/ 4444 w 12066"/>
                <a:gd name="T9" fmla="*/ 5640 h 12800"/>
                <a:gd name="T10" fmla="*/ 7957 w 12066"/>
                <a:gd name="T11" fmla="*/ 3678 h 12800"/>
                <a:gd name="T12" fmla="*/ 9773 w 12066"/>
                <a:gd name="T13" fmla="*/ 4577 h 12800"/>
                <a:gd name="T14" fmla="*/ 12061 w 12066"/>
                <a:gd name="T15" fmla="*/ 2288 h 12800"/>
                <a:gd name="T16" fmla="*/ 9773 w 12066"/>
                <a:gd name="T17" fmla="*/ 0 h 12800"/>
                <a:gd name="T18" fmla="*/ 7484 w 12066"/>
                <a:gd name="T19" fmla="*/ 2288 h 12800"/>
                <a:gd name="T20" fmla="*/ 7614 w 12066"/>
                <a:gd name="T21" fmla="*/ 3046 h 12800"/>
                <a:gd name="T22" fmla="*/ 4103 w 12066"/>
                <a:gd name="T23" fmla="*/ 5007 h 12800"/>
                <a:gd name="T24" fmla="*/ 2288 w 12066"/>
                <a:gd name="T25" fmla="*/ 4109 h 12800"/>
                <a:gd name="T26" fmla="*/ 0 w 12066"/>
                <a:gd name="T27" fmla="*/ 6397 h 12800"/>
                <a:gd name="T28" fmla="*/ 2291 w 12066"/>
                <a:gd name="T29" fmla="*/ 8686 h 12800"/>
                <a:gd name="T30" fmla="*/ 4109 w 12066"/>
                <a:gd name="T31" fmla="*/ 7785 h 12800"/>
                <a:gd name="T32" fmla="*/ 7622 w 12066"/>
                <a:gd name="T33" fmla="*/ 9749 h 12800"/>
                <a:gd name="T34" fmla="*/ 7489 w 12066"/>
                <a:gd name="T35" fmla="*/ 10512 h 12800"/>
                <a:gd name="T36" fmla="*/ 9778 w 12066"/>
                <a:gd name="T37" fmla="*/ 12800 h 12800"/>
                <a:gd name="T38" fmla="*/ 12066 w 12066"/>
                <a:gd name="T39" fmla="*/ 10512 h 12800"/>
                <a:gd name="T40" fmla="*/ 9775 w 12066"/>
                <a:gd name="T41" fmla="*/ 8223 h 12800"/>
                <a:gd name="T42" fmla="*/ 9775 w 12066"/>
                <a:gd name="T43" fmla="*/ 720 h 12800"/>
                <a:gd name="T44" fmla="*/ 11346 w 12066"/>
                <a:gd name="T45" fmla="*/ 2291 h 12800"/>
                <a:gd name="T46" fmla="*/ 9775 w 12066"/>
                <a:gd name="T47" fmla="*/ 3862 h 12800"/>
                <a:gd name="T48" fmla="*/ 8204 w 12066"/>
                <a:gd name="T49" fmla="*/ 2291 h 12800"/>
                <a:gd name="T50" fmla="*/ 9775 w 12066"/>
                <a:gd name="T51" fmla="*/ 720 h 12800"/>
                <a:gd name="T52" fmla="*/ 2291 w 12066"/>
                <a:gd name="T53" fmla="*/ 7968 h 12800"/>
                <a:gd name="T54" fmla="*/ 720 w 12066"/>
                <a:gd name="T55" fmla="*/ 6397 h 12800"/>
                <a:gd name="T56" fmla="*/ 2291 w 12066"/>
                <a:gd name="T57" fmla="*/ 4827 h 12800"/>
                <a:gd name="T58" fmla="*/ 3862 w 12066"/>
                <a:gd name="T59" fmla="*/ 6397 h 12800"/>
                <a:gd name="T60" fmla="*/ 2291 w 12066"/>
                <a:gd name="T61" fmla="*/ 7968 h 12800"/>
                <a:gd name="T62" fmla="*/ 9775 w 12066"/>
                <a:gd name="T63" fmla="*/ 12080 h 12800"/>
                <a:gd name="T64" fmla="*/ 8204 w 12066"/>
                <a:gd name="T65" fmla="*/ 10509 h 12800"/>
                <a:gd name="T66" fmla="*/ 9775 w 12066"/>
                <a:gd name="T67" fmla="*/ 8938 h 12800"/>
                <a:gd name="T68" fmla="*/ 11346 w 12066"/>
                <a:gd name="T69" fmla="*/ 10509 h 12800"/>
                <a:gd name="T70" fmla="*/ 9775 w 12066"/>
                <a:gd name="T71" fmla="*/ 1208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066" h="12800">
                  <a:moveTo>
                    <a:pt x="9775" y="8223"/>
                  </a:moveTo>
                  <a:cubicBezTo>
                    <a:pt x="9039" y="8223"/>
                    <a:pt x="8383" y="8574"/>
                    <a:pt x="7963" y="9116"/>
                  </a:cubicBezTo>
                  <a:lnTo>
                    <a:pt x="4446" y="7152"/>
                  </a:lnTo>
                  <a:cubicBezTo>
                    <a:pt x="4529" y="6916"/>
                    <a:pt x="4574" y="6660"/>
                    <a:pt x="4574" y="6397"/>
                  </a:cubicBezTo>
                  <a:cubicBezTo>
                    <a:pt x="4574" y="6132"/>
                    <a:pt x="4529" y="5879"/>
                    <a:pt x="4444" y="5640"/>
                  </a:cubicBezTo>
                  <a:lnTo>
                    <a:pt x="7957" y="3678"/>
                  </a:lnTo>
                  <a:cubicBezTo>
                    <a:pt x="8375" y="4223"/>
                    <a:pt x="9034" y="4577"/>
                    <a:pt x="9773" y="4577"/>
                  </a:cubicBezTo>
                  <a:cubicBezTo>
                    <a:pt x="11032" y="4577"/>
                    <a:pt x="12061" y="3551"/>
                    <a:pt x="12061" y="2288"/>
                  </a:cubicBezTo>
                  <a:cubicBezTo>
                    <a:pt x="12061" y="1026"/>
                    <a:pt x="11035" y="0"/>
                    <a:pt x="9773" y="0"/>
                  </a:cubicBezTo>
                  <a:cubicBezTo>
                    <a:pt x="8510" y="0"/>
                    <a:pt x="7484" y="1026"/>
                    <a:pt x="7484" y="2288"/>
                  </a:cubicBezTo>
                  <a:cubicBezTo>
                    <a:pt x="7484" y="2554"/>
                    <a:pt x="7529" y="2809"/>
                    <a:pt x="7614" y="3046"/>
                  </a:cubicBezTo>
                  <a:lnTo>
                    <a:pt x="4103" y="5007"/>
                  </a:lnTo>
                  <a:cubicBezTo>
                    <a:pt x="3686" y="4460"/>
                    <a:pt x="3027" y="4109"/>
                    <a:pt x="2288" y="4109"/>
                  </a:cubicBezTo>
                  <a:cubicBezTo>
                    <a:pt x="1028" y="4109"/>
                    <a:pt x="0" y="5135"/>
                    <a:pt x="0" y="6397"/>
                  </a:cubicBezTo>
                  <a:cubicBezTo>
                    <a:pt x="0" y="7660"/>
                    <a:pt x="1028" y="8686"/>
                    <a:pt x="2291" y="8686"/>
                  </a:cubicBezTo>
                  <a:cubicBezTo>
                    <a:pt x="3030" y="8686"/>
                    <a:pt x="3689" y="8332"/>
                    <a:pt x="4109" y="7785"/>
                  </a:cubicBezTo>
                  <a:lnTo>
                    <a:pt x="7622" y="9749"/>
                  </a:lnTo>
                  <a:cubicBezTo>
                    <a:pt x="7537" y="9988"/>
                    <a:pt x="7489" y="10246"/>
                    <a:pt x="7489" y="10512"/>
                  </a:cubicBezTo>
                  <a:cubicBezTo>
                    <a:pt x="7489" y="11771"/>
                    <a:pt x="8515" y="12800"/>
                    <a:pt x="9778" y="12800"/>
                  </a:cubicBezTo>
                  <a:cubicBezTo>
                    <a:pt x="11040" y="12800"/>
                    <a:pt x="12066" y="11774"/>
                    <a:pt x="12066" y="10512"/>
                  </a:cubicBezTo>
                  <a:cubicBezTo>
                    <a:pt x="12066" y="9249"/>
                    <a:pt x="11038" y="8223"/>
                    <a:pt x="9775" y="8223"/>
                  </a:cubicBezTo>
                  <a:close/>
                  <a:moveTo>
                    <a:pt x="9775" y="720"/>
                  </a:moveTo>
                  <a:cubicBezTo>
                    <a:pt x="10642" y="720"/>
                    <a:pt x="11346" y="1425"/>
                    <a:pt x="11346" y="2291"/>
                  </a:cubicBezTo>
                  <a:cubicBezTo>
                    <a:pt x="11346" y="3157"/>
                    <a:pt x="10642" y="3862"/>
                    <a:pt x="9775" y="3862"/>
                  </a:cubicBezTo>
                  <a:cubicBezTo>
                    <a:pt x="8909" y="3862"/>
                    <a:pt x="8204" y="3157"/>
                    <a:pt x="8204" y="2291"/>
                  </a:cubicBezTo>
                  <a:cubicBezTo>
                    <a:pt x="8204" y="1425"/>
                    <a:pt x="8911" y="720"/>
                    <a:pt x="9775" y="720"/>
                  </a:cubicBezTo>
                  <a:close/>
                  <a:moveTo>
                    <a:pt x="2291" y="7968"/>
                  </a:moveTo>
                  <a:cubicBezTo>
                    <a:pt x="1424" y="7968"/>
                    <a:pt x="720" y="7264"/>
                    <a:pt x="720" y="6397"/>
                  </a:cubicBezTo>
                  <a:cubicBezTo>
                    <a:pt x="720" y="5531"/>
                    <a:pt x="1424" y="4827"/>
                    <a:pt x="2291" y="4827"/>
                  </a:cubicBezTo>
                  <a:cubicBezTo>
                    <a:pt x="3157" y="4827"/>
                    <a:pt x="3862" y="5531"/>
                    <a:pt x="3862" y="6397"/>
                  </a:cubicBezTo>
                  <a:cubicBezTo>
                    <a:pt x="3862" y="7264"/>
                    <a:pt x="3155" y="7968"/>
                    <a:pt x="2291" y="7968"/>
                  </a:cubicBezTo>
                  <a:close/>
                  <a:moveTo>
                    <a:pt x="9775" y="12080"/>
                  </a:moveTo>
                  <a:cubicBezTo>
                    <a:pt x="8909" y="12080"/>
                    <a:pt x="8204" y="11375"/>
                    <a:pt x="8204" y="10509"/>
                  </a:cubicBezTo>
                  <a:cubicBezTo>
                    <a:pt x="8204" y="9643"/>
                    <a:pt x="8909" y="8938"/>
                    <a:pt x="9775" y="8938"/>
                  </a:cubicBezTo>
                  <a:cubicBezTo>
                    <a:pt x="10642" y="8938"/>
                    <a:pt x="11346" y="9643"/>
                    <a:pt x="11346" y="10509"/>
                  </a:cubicBezTo>
                  <a:cubicBezTo>
                    <a:pt x="11346" y="11375"/>
                    <a:pt x="10642" y="12080"/>
                    <a:pt x="9775" y="12080"/>
                  </a:cubicBezTo>
                  <a:close/>
                </a:path>
              </a:pathLst>
            </a:custGeom>
            <a:solidFill>
              <a:srgbClr val="42E8E0"/>
            </a:solidFill>
            <a:ln>
              <a:noFill/>
            </a:ln>
            <a:scene3d>
              <a:camera prst="orthographicFront"/>
              <a:lightRig rig="threePt" dir="t"/>
            </a:scene3d>
            <a:sp3d prstMaterial="matte"/>
          </p:spPr>
        </p:sp>
      </p:grpSp>
    </p:spTree>
    <p:extLst>
      <p:ext uri="{BB962C8B-B14F-4D97-AF65-F5344CB8AC3E}">
        <p14:creationId xmlns:p14="http://schemas.microsoft.com/office/powerpoint/2010/main" val="13008759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wipe(left)">
                                      <p:cBhvr>
                                        <p:cTn id="12" dur="500"/>
                                        <p:tgtEl>
                                          <p:spTgt spid="88"/>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500"/>
                                        <p:tgtEl>
                                          <p:spTgt spid="2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89"/>
                                        </p:tgtEl>
                                        <p:attrNameLst>
                                          <p:attrName>style.visibility</p:attrName>
                                        </p:attrNameLst>
                                      </p:cBhvr>
                                      <p:to>
                                        <p:strVal val="visible"/>
                                      </p:to>
                                    </p:set>
                                    <p:animEffect transition="in" filter="wipe(left)">
                                      <p:cBhvr>
                                        <p:cTn id="21" dur="500"/>
                                        <p:tgtEl>
                                          <p:spTgt spid="89"/>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Effect transition="in" filter="wipe(left)">
                                      <p:cBhvr>
                                        <p:cTn id="25"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641575B-D4EF-4CE8-9E7F-1DFBC10A27A7}"/>
              </a:ext>
            </a:extLst>
          </p:cNvPr>
          <p:cNvPicPr>
            <a:picLocks noChangeAspect="1"/>
          </p:cNvPicPr>
          <p:nvPr/>
        </p:nvPicPr>
        <p:blipFill>
          <a:blip r:embed="rId2"/>
          <a:stretch>
            <a:fillRect/>
          </a:stretch>
        </p:blipFill>
        <p:spPr>
          <a:xfrm>
            <a:off x="0" y="0"/>
            <a:ext cx="12192000" cy="6857999"/>
          </a:xfrm>
          <a:prstGeom prst="rect">
            <a:avLst/>
          </a:prstGeom>
        </p:spPr>
      </p:pic>
      <p:sp>
        <p:nvSpPr>
          <p:cNvPr id="3" name="标题 1">
            <a:extLst>
              <a:ext uri="{FF2B5EF4-FFF2-40B4-BE49-F238E27FC236}">
                <a16:creationId xmlns:a16="http://schemas.microsoft.com/office/drawing/2014/main" id="{EF7251B7-D0D1-4E9A-9E64-40A7652C8657}"/>
              </a:ext>
            </a:extLst>
          </p:cNvPr>
          <p:cNvSpPr txBox="1">
            <a:spLocks/>
          </p:cNvSpPr>
          <p:nvPr/>
        </p:nvSpPr>
        <p:spPr>
          <a:xfrm>
            <a:off x="4289969" y="467604"/>
            <a:ext cx="3612063" cy="5006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dist">
              <a:lnSpc>
                <a:spcPts val="4000"/>
              </a:lnSpc>
            </a:pPr>
            <a:r>
              <a:rPr lang="zh-CN" altLang="en-US" sz="2800" b="1" spc="-15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请输入您的题目</a:t>
            </a:r>
            <a:endParaRPr lang="zh-CN" altLang="en-US" sz="2800" b="1"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4" name="组合 3">
            <a:extLst>
              <a:ext uri="{FF2B5EF4-FFF2-40B4-BE49-F238E27FC236}">
                <a16:creationId xmlns:a16="http://schemas.microsoft.com/office/drawing/2014/main" id="{AF59935E-497F-49D4-9EDE-772967007244}"/>
              </a:ext>
            </a:extLst>
          </p:cNvPr>
          <p:cNvGrpSpPr/>
          <p:nvPr/>
        </p:nvGrpSpPr>
        <p:grpSpPr>
          <a:xfrm>
            <a:off x="843749" y="372164"/>
            <a:ext cx="10504502" cy="451615"/>
            <a:chOff x="843749" y="372164"/>
            <a:chExt cx="10504502" cy="451615"/>
          </a:xfrm>
          <a:solidFill>
            <a:srgbClr val="42E8E0"/>
          </a:solidFill>
        </p:grpSpPr>
        <p:grpSp>
          <p:nvGrpSpPr>
            <p:cNvPr id="5" name="组合 4">
              <a:extLst>
                <a:ext uri="{FF2B5EF4-FFF2-40B4-BE49-F238E27FC236}">
                  <a16:creationId xmlns:a16="http://schemas.microsoft.com/office/drawing/2014/main" id="{0F350006-E123-4C7C-875C-0C634EB207F2}"/>
                </a:ext>
              </a:extLst>
            </p:cNvPr>
            <p:cNvGrpSpPr/>
            <p:nvPr/>
          </p:nvGrpSpPr>
          <p:grpSpPr>
            <a:xfrm>
              <a:off x="3599945" y="372164"/>
              <a:ext cx="4992111" cy="175443"/>
              <a:chOff x="3601435" y="372164"/>
              <a:chExt cx="4992111" cy="175443"/>
            </a:xfrm>
            <a:grpFill/>
          </p:grpSpPr>
          <p:cxnSp>
            <p:nvCxnSpPr>
              <p:cNvPr id="19" name="直接连接符 18">
                <a:extLst>
                  <a:ext uri="{FF2B5EF4-FFF2-40B4-BE49-F238E27FC236}">
                    <a16:creationId xmlns:a16="http://schemas.microsoft.com/office/drawing/2014/main" id="{A6A6FF44-255B-473C-A0B8-76838290FF75}"/>
                  </a:ext>
                </a:extLst>
              </p:cNvPr>
              <p:cNvCxnSpPr/>
              <p:nvPr/>
            </p:nvCxnSpPr>
            <p:spPr>
              <a:xfrm>
                <a:off x="3717185" y="372164"/>
                <a:ext cx="4757630" cy="0"/>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a:extLst>
                  <a:ext uri="{FF2B5EF4-FFF2-40B4-BE49-F238E27FC236}">
                    <a16:creationId xmlns:a16="http://schemas.microsoft.com/office/drawing/2014/main" id="{5360F904-72C4-4AE4-B26C-433D3CF52004}"/>
                  </a:ext>
                </a:extLst>
              </p:cNvPr>
              <p:cNvCxnSpPr>
                <a:cxnSpLocks/>
              </p:cNvCxnSpPr>
              <p:nvPr/>
            </p:nvCxnSpPr>
            <p:spPr>
              <a:xfrm>
                <a:off x="8480776"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a:extLst>
                  <a:ext uri="{FF2B5EF4-FFF2-40B4-BE49-F238E27FC236}">
                    <a16:creationId xmlns:a16="http://schemas.microsoft.com/office/drawing/2014/main" id="{F20F4153-EFA2-45CC-8586-322B2CA8B663}"/>
                  </a:ext>
                </a:extLst>
              </p:cNvPr>
              <p:cNvCxnSpPr>
                <a:cxnSpLocks/>
              </p:cNvCxnSpPr>
              <p:nvPr/>
            </p:nvCxnSpPr>
            <p:spPr>
              <a:xfrm flipH="1">
                <a:off x="3601435"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a:extLst>
                <a:ext uri="{FF2B5EF4-FFF2-40B4-BE49-F238E27FC236}">
                  <a16:creationId xmlns:a16="http://schemas.microsoft.com/office/drawing/2014/main" id="{08B2DF14-9D3E-451A-B4F0-3D972CD31A0F}"/>
                </a:ext>
              </a:extLst>
            </p:cNvPr>
            <p:cNvGrpSpPr/>
            <p:nvPr/>
          </p:nvGrpSpPr>
          <p:grpSpPr>
            <a:xfrm>
              <a:off x="843749" y="672374"/>
              <a:ext cx="10504502" cy="151405"/>
              <a:chOff x="855897" y="672374"/>
              <a:chExt cx="10504502" cy="151405"/>
            </a:xfrm>
            <a:grpFill/>
          </p:grpSpPr>
          <p:grpSp>
            <p:nvGrpSpPr>
              <p:cNvPr id="7" name="组合 6">
                <a:extLst>
                  <a:ext uri="{FF2B5EF4-FFF2-40B4-BE49-F238E27FC236}">
                    <a16:creationId xmlns:a16="http://schemas.microsoft.com/office/drawing/2014/main" id="{6541030E-4633-48A4-81FB-277FF909B677}"/>
                  </a:ext>
                </a:extLst>
              </p:cNvPr>
              <p:cNvGrpSpPr/>
              <p:nvPr/>
            </p:nvGrpSpPr>
            <p:grpSpPr>
              <a:xfrm>
                <a:off x="855897" y="672374"/>
                <a:ext cx="2744048" cy="151405"/>
                <a:chOff x="873760" y="672374"/>
                <a:chExt cx="2744048" cy="151405"/>
              </a:xfrm>
              <a:grpFill/>
            </p:grpSpPr>
            <p:sp>
              <p:nvSpPr>
                <p:cNvPr id="14" name="平行四边形 13">
                  <a:extLst>
                    <a:ext uri="{FF2B5EF4-FFF2-40B4-BE49-F238E27FC236}">
                      <a16:creationId xmlns:a16="http://schemas.microsoft.com/office/drawing/2014/main" id="{37AAEB28-EBE7-4F92-B4FA-8391CF44E609}"/>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5" name="平行四边形 14">
                  <a:extLst>
                    <a:ext uri="{FF2B5EF4-FFF2-40B4-BE49-F238E27FC236}">
                      <a16:creationId xmlns:a16="http://schemas.microsoft.com/office/drawing/2014/main" id="{C93DA9B9-AD0E-457E-A2CE-EB59804223AD}"/>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 name="平行四边形 15">
                  <a:extLst>
                    <a:ext uri="{FF2B5EF4-FFF2-40B4-BE49-F238E27FC236}">
                      <a16:creationId xmlns:a16="http://schemas.microsoft.com/office/drawing/2014/main" id="{802A506D-F8E0-4B09-B073-BBA3AEA3756C}"/>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 name="平行四边形 16">
                  <a:extLst>
                    <a:ext uri="{FF2B5EF4-FFF2-40B4-BE49-F238E27FC236}">
                      <a16:creationId xmlns:a16="http://schemas.microsoft.com/office/drawing/2014/main" id="{B3AEA73E-81FB-4CC3-BE2D-C928B4A27D8E}"/>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8" name="直接连接符 17">
                  <a:extLst>
                    <a:ext uri="{FF2B5EF4-FFF2-40B4-BE49-F238E27FC236}">
                      <a16:creationId xmlns:a16="http://schemas.microsoft.com/office/drawing/2014/main" id="{DCE1C38D-ED64-432D-8A73-AA708EB2E904}"/>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A38F3410-5EF8-41BF-85CA-C2B16F3DF209}"/>
                  </a:ext>
                </a:extLst>
              </p:cNvPr>
              <p:cNvGrpSpPr/>
              <p:nvPr/>
            </p:nvGrpSpPr>
            <p:grpSpPr>
              <a:xfrm flipH="1">
                <a:off x="8616351" y="672374"/>
                <a:ext cx="2744048" cy="151405"/>
                <a:chOff x="873760" y="672374"/>
                <a:chExt cx="2744048" cy="151405"/>
              </a:xfrm>
              <a:grpFill/>
            </p:grpSpPr>
            <p:sp>
              <p:nvSpPr>
                <p:cNvPr id="9" name="平行四边形 8">
                  <a:extLst>
                    <a:ext uri="{FF2B5EF4-FFF2-40B4-BE49-F238E27FC236}">
                      <a16:creationId xmlns:a16="http://schemas.microsoft.com/office/drawing/2014/main" id="{95EC6024-DE25-42F3-AB97-BCEA0CE74685}"/>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 name="平行四边形 9">
                  <a:extLst>
                    <a:ext uri="{FF2B5EF4-FFF2-40B4-BE49-F238E27FC236}">
                      <a16:creationId xmlns:a16="http://schemas.microsoft.com/office/drawing/2014/main" id="{94B93BBB-4655-4073-BB9B-AE5F4D43011C}"/>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1" name="平行四边形 10">
                  <a:extLst>
                    <a:ext uri="{FF2B5EF4-FFF2-40B4-BE49-F238E27FC236}">
                      <a16:creationId xmlns:a16="http://schemas.microsoft.com/office/drawing/2014/main" id="{D5B107D1-B708-41D6-B6AD-12707CC93AB2}"/>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 name="平行四边形 11">
                  <a:extLst>
                    <a:ext uri="{FF2B5EF4-FFF2-40B4-BE49-F238E27FC236}">
                      <a16:creationId xmlns:a16="http://schemas.microsoft.com/office/drawing/2014/main" id="{7D43FDCA-82C7-43F8-8A54-BDF1389431C0}"/>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3" name="直接连接符 12">
                  <a:extLst>
                    <a:ext uri="{FF2B5EF4-FFF2-40B4-BE49-F238E27FC236}">
                      <a16:creationId xmlns:a16="http://schemas.microsoft.com/office/drawing/2014/main" id="{F7403D08-A9DE-4BD5-8065-9866484E8A5F}"/>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grpSp>
      <p:grpSp>
        <p:nvGrpSpPr>
          <p:cNvPr id="22" name="组合 21">
            <a:extLst>
              <a:ext uri="{FF2B5EF4-FFF2-40B4-BE49-F238E27FC236}">
                <a16:creationId xmlns:a16="http://schemas.microsoft.com/office/drawing/2014/main" id="{E480E21B-19FE-49CD-9AC2-B1496676BB66}"/>
              </a:ext>
            </a:extLst>
          </p:cNvPr>
          <p:cNvGrpSpPr/>
          <p:nvPr/>
        </p:nvGrpSpPr>
        <p:grpSpPr>
          <a:xfrm>
            <a:off x="782353" y="1426409"/>
            <a:ext cx="4755915" cy="4555447"/>
            <a:chOff x="782353" y="1426409"/>
            <a:chExt cx="4755915" cy="4555447"/>
          </a:xfrm>
        </p:grpSpPr>
        <p:sp>
          <p:nvSpPr>
            <p:cNvPr id="23" name="椭圆 22">
              <a:extLst>
                <a:ext uri="{FF2B5EF4-FFF2-40B4-BE49-F238E27FC236}">
                  <a16:creationId xmlns:a16="http://schemas.microsoft.com/office/drawing/2014/main" id="{49C5C4C5-B4B6-43BA-AC6E-E829597B2BE8}"/>
                </a:ext>
              </a:extLst>
            </p:cNvPr>
            <p:cNvSpPr>
              <a:spLocks noChangeAspect="1"/>
            </p:cNvSpPr>
            <p:nvPr/>
          </p:nvSpPr>
          <p:spPr>
            <a:xfrm flipV="1">
              <a:off x="782353" y="1468308"/>
              <a:ext cx="4513548" cy="4513548"/>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a:no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7BCC39BF-35A8-4C26-B27E-3B61E9CD8575}"/>
                </a:ext>
              </a:extLst>
            </p:cNvPr>
            <p:cNvSpPr>
              <a:spLocks noChangeAspect="1"/>
            </p:cNvSpPr>
            <p:nvPr/>
          </p:nvSpPr>
          <p:spPr>
            <a:xfrm flipV="1">
              <a:off x="1648707" y="2397001"/>
              <a:ext cx="2736000" cy="2736000"/>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a:no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7F449F1E-9D5E-4DAC-8BF7-29679F809D78}"/>
                </a:ext>
              </a:extLst>
            </p:cNvPr>
            <p:cNvSpPr>
              <a:spLocks noChangeAspect="1"/>
            </p:cNvSpPr>
            <p:nvPr/>
          </p:nvSpPr>
          <p:spPr>
            <a:xfrm flipV="1">
              <a:off x="1648707" y="2360063"/>
              <a:ext cx="2736000" cy="2736000"/>
            </a:xfrm>
            <a:prstGeom prst="ellipse">
              <a:avLst/>
            </a:prstGeom>
            <a:noFill/>
            <a:ln w="22225">
              <a:solidFill>
                <a:srgbClr val="1EDBF7">
                  <a:alpha val="48000"/>
                </a:srgbClr>
              </a:solidFill>
              <a:prstDash val="sysDot"/>
            </a:ln>
            <a:effectLst>
              <a:outerShdw blurRad="254000" algn="ctr" rotWithShape="0">
                <a:schemeClr val="accent1">
                  <a:alpha val="6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66">
              <a:extLst>
                <a:ext uri="{FF2B5EF4-FFF2-40B4-BE49-F238E27FC236}">
                  <a16:creationId xmlns:a16="http://schemas.microsoft.com/office/drawing/2014/main" id="{B61C4726-3B46-4963-BC3B-5729CC572BED}"/>
                </a:ext>
              </a:extLst>
            </p:cNvPr>
            <p:cNvSpPr>
              <a:spLocks noChangeAspect="1"/>
            </p:cNvSpPr>
            <p:nvPr/>
          </p:nvSpPr>
          <p:spPr>
            <a:xfrm rot="2425629" flipV="1">
              <a:off x="1648705" y="2360062"/>
              <a:ext cx="2736000" cy="2736000"/>
            </a:xfrm>
            <a:custGeom>
              <a:avLst/>
              <a:gdLst>
                <a:gd name="connsiteX0" fmla="*/ 0 w 2088000"/>
                <a:gd name="connsiteY0" fmla="*/ 1062000 h 2124000"/>
                <a:gd name="connsiteX1" fmla="*/ 1044000 w 2088000"/>
                <a:gd name="connsiteY1" fmla="*/ 0 h 2124000"/>
                <a:gd name="connsiteX2" fmla="*/ 2088000 w 2088000"/>
                <a:gd name="connsiteY2" fmla="*/ 1062000 h 2124000"/>
                <a:gd name="connsiteX3" fmla="*/ 1044000 w 2088000"/>
                <a:gd name="connsiteY3" fmla="*/ 2124000 h 2124000"/>
                <a:gd name="connsiteX4" fmla="*/ 0 w 2088000"/>
                <a:gd name="connsiteY4" fmla="*/ 1062000 h 2124000"/>
                <a:gd name="connsiteX0" fmla="*/ 1044000 w 2088000"/>
                <a:gd name="connsiteY0" fmla="*/ 2124000 h 2215440"/>
                <a:gd name="connsiteX1" fmla="*/ 0 w 2088000"/>
                <a:gd name="connsiteY1" fmla="*/ 1062000 h 2215440"/>
                <a:gd name="connsiteX2" fmla="*/ 1044000 w 2088000"/>
                <a:gd name="connsiteY2" fmla="*/ 0 h 2215440"/>
                <a:gd name="connsiteX3" fmla="*/ 2088000 w 2088000"/>
                <a:gd name="connsiteY3" fmla="*/ 1062000 h 2215440"/>
                <a:gd name="connsiteX4" fmla="*/ 1135440 w 2088000"/>
                <a:gd name="connsiteY4" fmla="*/ 2215440 h 2215440"/>
                <a:gd name="connsiteX0" fmla="*/ 1044000 w 2088000"/>
                <a:gd name="connsiteY0" fmla="*/ 2124000 h 2124000"/>
                <a:gd name="connsiteX1" fmla="*/ 0 w 2088000"/>
                <a:gd name="connsiteY1" fmla="*/ 1062000 h 2124000"/>
                <a:gd name="connsiteX2" fmla="*/ 1044000 w 2088000"/>
                <a:gd name="connsiteY2" fmla="*/ 0 h 2124000"/>
                <a:gd name="connsiteX3" fmla="*/ 2088000 w 2088000"/>
                <a:gd name="connsiteY3" fmla="*/ 1062000 h 2124000"/>
              </a:gdLst>
              <a:ahLst/>
              <a:cxnLst>
                <a:cxn ang="0">
                  <a:pos x="connsiteX0" y="connsiteY0"/>
                </a:cxn>
                <a:cxn ang="0">
                  <a:pos x="connsiteX1" y="connsiteY1"/>
                </a:cxn>
                <a:cxn ang="0">
                  <a:pos x="connsiteX2" y="connsiteY2"/>
                </a:cxn>
                <a:cxn ang="0">
                  <a:pos x="connsiteX3" y="connsiteY3"/>
                </a:cxn>
              </a:cxnLst>
              <a:rect l="l" t="t" r="r" b="b"/>
              <a:pathLst>
                <a:path w="2088000" h="2124000">
                  <a:moveTo>
                    <a:pt x="1044000" y="2124000"/>
                  </a:moveTo>
                  <a:cubicBezTo>
                    <a:pt x="467415" y="2124000"/>
                    <a:pt x="0" y="1648526"/>
                    <a:pt x="0" y="1062000"/>
                  </a:cubicBezTo>
                  <a:cubicBezTo>
                    <a:pt x="0" y="475474"/>
                    <a:pt x="467415" y="0"/>
                    <a:pt x="1044000" y="0"/>
                  </a:cubicBezTo>
                  <a:cubicBezTo>
                    <a:pt x="1620585" y="0"/>
                    <a:pt x="2088000" y="475474"/>
                    <a:pt x="2088000" y="1062000"/>
                  </a:cubicBezTo>
                </a:path>
              </a:pathLst>
            </a:custGeom>
            <a:noFill/>
            <a:ln w="22225">
              <a:solidFill>
                <a:srgbClr val="1EDBF7"/>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a:extLst>
                <a:ext uri="{FF2B5EF4-FFF2-40B4-BE49-F238E27FC236}">
                  <a16:creationId xmlns:a16="http://schemas.microsoft.com/office/drawing/2014/main" id="{74DB0347-05E7-4600-80C6-291C0C33BD81}"/>
                </a:ext>
              </a:extLst>
            </p:cNvPr>
            <p:cNvGrpSpPr>
              <a:grpSpLocks noChangeAspect="1"/>
            </p:cNvGrpSpPr>
            <p:nvPr/>
          </p:nvGrpSpPr>
          <p:grpSpPr>
            <a:xfrm>
              <a:off x="1992349" y="2695438"/>
              <a:ext cx="2048716" cy="2065250"/>
              <a:chOff x="4740273" y="4416457"/>
              <a:chExt cx="1376363" cy="1387487"/>
            </a:xfrm>
          </p:grpSpPr>
          <p:sp>
            <p:nvSpPr>
              <p:cNvPr id="32" name="Freeform 277">
                <a:extLst>
                  <a:ext uri="{FF2B5EF4-FFF2-40B4-BE49-F238E27FC236}">
                    <a16:creationId xmlns:a16="http://schemas.microsoft.com/office/drawing/2014/main" id="{3D4948C7-4635-4551-A65E-9F1F372BDF3E}"/>
                  </a:ext>
                </a:extLst>
              </p:cNvPr>
              <p:cNvSpPr>
                <a:spLocks/>
              </p:cNvSpPr>
              <p:nvPr/>
            </p:nvSpPr>
            <p:spPr bwMode="auto">
              <a:xfrm>
                <a:off x="4754560" y="4437095"/>
                <a:ext cx="657224" cy="652468"/>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281">
                <a:extLst>
                  <a:ext uri="{FF2B5EF4-FFF2-40B4-BE49-F238E27FC236}">
                    <a16:creationId xmlns:a16="http://schemas.microsoft.com/office/drawing/2014/main" id="{47E3B4C4-7B45-42AD-B471-DA28475F6EBC}"/>
                  </a:ext>
                </a:extLst>
              </p:cNvPr>
              <p:cNvSpPr>
                <a:spLocks/>
              </p:cNvSpPr>
              <p:nvPr/>
            </p:nvSpPr>
            <p:spPr bwMode="auto">
              <a:xfrm>
                <a:off x="4740273" y="5067337"/>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Freeform 282">
                <a:extLst>
                  <a:ext uri="{FF2B5EF4-FFF2-40B4-BE49-F238E27FC236}">
                    <a16:creationId xmlns:a16="http://schemas.microsoft.com/office/drawing/2014/main" id="{F4514E36-00C6-4C3E-95E2-A03497B81CC9}"/>
                  </a:ext>
                </a:extLst>
              </p:cNvPr>
              <p:cNvSpPr>
                <a:spLocks/>
              </p:cNvSpPr>
              <p:nvPr/>
            </p:nvSpPr>
            <p:spPr bwMode="auto">
              <a:xfrm>
                <a:off x="5389561" y="4416457"/>
                <a:ext cx="42863" cy="49214"/>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Freeform 283">
                <a:extLst>
                  <a:ext uri="{FF2B5EF4-FFF2-40B4-BE49-F238E27FC236}">
                    <a16:creationId xmlns:a16="http://schemas.microsoft.com/office/drawing/2014/main" id="{2A151BC0-1120-41F1-8D76-012E7A8DA1AF}"/>
                  </a:ext>
                </a:extLst>
              </p:cNvPr>
              <p:cNvSpPr>
                <a:spLocks/>
              </p:cNvSpPr>
              <p:nvPr/>
            </p:nvSpPr>
            <p:spPr bwMode="auto">
              <a:xfrm>
                <a:off x="5453060" y="4437095"/>
                <a:ext cx="649288" cy="652468"/>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Freeform 287">
                <a:extLst>
                  <a:ext uri="{FF2B5EF4-FFF2-40B4-BE49-F238E27FC236}">
                    <a16:creationId xmlns:a16="http://schemas.microsoft.com/office/drawing/2014/main" id="{59BAECF7-1D3C-4010-AF8C-88B75D94036F}"/>
                  </a:ext>
                </a:extLst>
              </p:cNvPr>
              <p:cNvSpPr>
                <a:spLocks/>
              </p:cNvSpPr>
              <p:nvPr/>
            </p:nvSpPr>
            <p:spPr bwMode="auto">
              <a:xfrm>
                <a:off x="5432423" y="4416457"/>
                <a:ext cx="42863" cy="49214"/>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Oval 288">
                <a:extLst>
                  <a:ext uri="{FF2B5EF4-FFF2-40B4-BE49-F238E27FC236}">
                    <a16:creationId xmlns:a16="http://schemas.microsoft.com/office/drawing/2014/main" id="{253B8FCB-A1AE-4915-9425-E1D84F096895}"/>
                  </a:ext>
                </a:extLst>
              </p:cNvPr>
              <p:cNvSpPr>
                <a:spLocks noChangeArrowheads="1"/>
              </p:cNvSpPr>
              <p:nvPr/>
            </p:nvSpPr>
            <p:spPr bwMode="auto">
              <a:xfrm>
                <a:off x="6075360" y="5067338"/>
                <a:ext cx="41275" cy="42863"/>
              </a:xfrm>
              <a:prstGeom prst="ellipse">
                <a:avLst/>
              </a:pr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Freeform 289">
                <a:extLst>
                  <a:ext uri="{FF2B5EF4-FFF2-40B4-BE49-F238E27FC236}">
                    <a16:creationId xmlns:a16="http://schemas.microsoft.com/office/drawing/2014/main" id="{D2D377A8-074C-4C1B-89D2-35143F38D70B}"/>
                  </a:ext>
                </a:extLst>
              </p:cNvPr>
              <p:cNvSpPr>
                <a:spLocks/>
              </p:cNvSpPr>
              <p:nvPr/>
            </p:nvSpPr>
            <p:spPr bwMode="auto">
              <a:xfrm>
                <a:off x="5453060" y="5130838"/>
                <a:ext cx="649288" cy="650880"/>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Freeform 293">
                <a:extLst>
                  <a:ext uri="{FF2B5EF4-FFF2-40B4-BE49-F238E27FC236}">
                    <a16:creationId xmlns:a16="http://schemas.microsoft.com/office/drawing/2014/main" id="{C7867E7E-112E-43C3-ADCA-60C620DF4E5C}"/>
                  </a:ext>
                </a:extLst>
              </p:cNvPr>
              <p:cNvSpPr>
                <a:spLocks/>
              </p:cNvSpPr>
              <p:nvPr/>
            </p:nvSpPr>
            <p:spPr bwMode="auto">
              <a:xfrm>
                <a:off x="6075361" y="5110201"/>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Freeform 294">
                <a:extLst>
                  <a:ext uri="{FF2B5EF4-FFF2-40B4-BE49-F238E27FC236}">
                    <a16:creationId xmlns:a16="http://schemas.microsoft.com/office/drawing/2014/main" id="{EE70DEC6-2016-49EB-B637-023F9146CF53}"/>
                  </a:ext>
                </a:extLst>
              </p:cNvPr>
              <p:cNvSpPr>
                <a:spLocks/>
              </p:cNvSpPr>
              <p:nvPr/>
            </p:nvSpPr>
            <p:spPr bwMode="auto">
              <a:xfrm>
                <a:off x="5432423"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1" name="Freeform 295">
                <a:extLst>
                  <a:ext uri="{FF2B5EF4-FFF2-40B4-BE49-F238E27FC236}">
                    <a16:creationId xmlns:a16="http://schemas.microsoft.com/office/drawing/2014/main" id="{7000A993-8A17-4C3E-B48A-17E19705AE8B}"/>
                  </a:ext>
                </a:extLst>
              </p:cNvPr>
              <p:cNvSpPr>
                <a:spLocks/>
              </p:cNvSpPr>
              <p:nvPr/>
            </p:nvSpPr>
            <p:spPr bwMode="auto">
              <a:xfrm>
                <a:off x="4754561" y="5130838"/>
                <a:ext cx="657225" cy="650880"/>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Freeform 299">
                <a:extLst>
                  <a:ext uri="{FF2B5EF4-FFF2-40B4-BE49-F238E27FC236}">
                    <a16:creationId xmlns:a16="http://schemas.microsoft.com/office/drawing/2014/main" id="{CCE7D8C1-41F8-4121-9305-79F3D3774FF4}"/>
                  </a:ext>
                </a:extLst>
              </p:cNvPr>
              <p:cNvSpPr>
                <a:spLocks/>
              </p:cNvSpPr>
              <p:nvPr/>
            </p:nvSpPr>
            <p:spPr bwMode="auto">
              <a:xfrm>
                <a:off x="5389559"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300">
                <a:extLst>
                  <a:ext uri="{FF2B5EF4-FFF2-40B4-BE49-F238E27FC236}">
                    <a16:creationId xmlns:a16="http://schemas.microsoft.com/office/drawing/2014/main" id="{E728DFCD-23C8-4B0C-99AC-8BEE029D9298}"/>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8" name="任意多边形: 形状 27">
              <a:extLst>
                <a:ext uri="{FF2B5EF4-FFF2-40B4-BE49-F238E27FC236}">
                  <a16:creationId xmlns:a16="http://schemas.microsoft.com/office/drawing/2014/main" id="{E6260B5F-89ED-4A9F-AC4F-BDCB676CFBEE}"/>
                </a:ext>
              </a:extLst>
            </p:cNvPr>
            <p:cNvSpPr/>
            <p:nvPr/>
          </p:nvSpPr>
          <p:spPr>
            <a:xfrm rot="18403529" flipH="1" flipV="1">
              <a:off x="3100549" y="1544973"/>
              <a:ext cx="1778769" cy="3096669"/>
            </a:xfrm>
            <a:custGeom>
              <a:avLst/>
              <a:gdLst>
                <a:gd name="connsiteX0" fmla="*/ 368901 w 1778769"/>
                <a:gd name="connsiteY0" fmla="*/ 3096669 h 3096669"/>
                <a:gd name="connsiteX1" fmla="*/ 280266 w 1778769"/>
                <a:gd name="connsiteY1" fmla="*/ 2964442 h 3096669"/>
                <a:gd name="connsiteX2" fmla="*/ 796116 w 1778769"/>
                <a:gd name="connsiteY2" fmla="*/ 361823 h 3096669"/>
                <a:gd name="connsiteX3" fmla="*/ 1506888 w 1778769"/>
                <a:gd name="connsiteY3" fmla="*/ 25669 h 3096669"/>
                <a:gd name="connsiteX4" fmla="*/ 1638890 w 1778769"/>
                <a:gd name="connsiteY4" fmla="*/ 0 h 3096669"/>
                <a:gd name="connsiteX5" fmla="*/ 1778769 w 1778769"/>
                <a:gd name="connsiteY5" fmla="*/ 207129 h 3096669"/>
                <a:gd name="connsiteX6" fmla="*/ 1604049 w 1778769"/>
                <a:gd name="connsiteY6" fmla="*/ 465849 h 3096669"/>
                <a:gd name="connsiteX7" fmla="*/ 1471007 w 1778769"/>
                <a:gd name="connsiteY7" fmla="*/ 505568 h 3096669"/>
                <a:gd name="connsiteX8" fmla="*/ 1065208 w 1778769"/>
                <a:gd name="connsiteY8" fmla="*/ 722502 h 3096669"/>
                <a:gd name="connsiteX9" fmla="*/ 666596 w 1778769"/>
                <a:gd name="connsiteY9" fmla="*/ 2733617 h 3096669"/>
                <a:gd name="connsiteX10" fmla="*/ 726656 w 1778769"/>
                <a:gd name="connsiteY10" fmla="*/ 2823216 h 3096669"/>
                <a:gd name="connsiteX11" fmla="*/ 459975 w 1778769"/>
                <a:gd name="connsiteY11" fmla="*/ 2835761 h 3096669"/>
                <a:gd name="connsiteX12" fmla="*/ 368901 w 1778769"/>
                <a:gd name="connsiteY12" fmla="*/ 3096669 h 3096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8769" h="3096669">
                  <a:moveTo>
                    <a:pt x="368901" y="3096669"/>
                  </a:moveTo>
                  <a:lnTo>
                    <a:pt x="280266" y="2964442"/>
                  </a:lnTo>
                  <a:cubicBezTo>
                    <a:pt x="-235505" y="2103561"/>
                    <a:pt x="-25575" y="974861"/>
                    <a:pt x="796116" y="361823"/>
                  </a:cubicBezTo>
                  <a:cubicBezTo>
                    <a:pt x="1015234" y="198346"/>
                    <a:pt x="1257110" y="87015"/>
                    <a:pt x="1506888" y="25669"/>
                  </a:cubicBezTo>
                  <a:lnTo>
                    <a:pt x="1638890" y="0"/>
                  </a:lnTo>
                  <a:lnTo>
                    <a:pt x="1778769" y="207129"/>
                  </a:lnTo>
                  <a:lnTo>
                    <a:pt x="1604049" y="465849"/>
                  </a:lnTo>
                  <a:lnTo>
                    <a:pt x="1471007" y="505568"/>
                  </a:lnTo>
                  <a:cubicBezTo>
                    <a:pt x="1329077" y="555683"/>
                    <a:pt x="1192196" y="627760"/>
                    <a:pt x="1065208" y="722502"/>
                  </a:cubicBezTo>
                  <a:cubicBezTo>
                    <a:pt x="430265" y="1196213"/>
                    <a:pt x="268046" y="2068390"/>
                    <a:pt x="666596" y="2733617"/>
                  </a:cubicBezTo>
                  <a:lnTo>
                    <a:pt x="726656" y="2823216"/>
                  </a:lnTo>
                  <a:lnTo>
                    <a:pt x="459975" y="2835761"/>
                  </a:lnTo>
                  <a:lnTo>
                    <a:pt x="368901" y="3096669"/>
                  </a:lnTo>
                  <a:close/>
                </a:path>
              </a:pathLst>
            </a:custGeom>
            <a:gradFill>
              <a:gsLst>
                <a:gs pos="8000">
                  <a:srgbClr val="219EC4">
                    <a:alpha val="0"/>
                  </a:srgbClr>
                </a:gs>
                <a:gs pos="100000">
                  <a:srgbClr val="219EC4">
                    <a:alpha val="48000"/>
                  </a:srgbClr>
                </a:gs>
              </a:gsLst>
              <a:lin ang="5400000" scaled="1"/>
            </a:gradFill>
            <a:ln w="19050">
              <a:gradFill>
                <a:gsLst>
                  <a:gs pos="0">
                    <a:srgbClr val="47FAE0"/>
                  </a:gs>
                  <a:gs pos="72000">
                    <a:srgbClr val="000038"/>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任意多边形: 形状 28">
              <a:extLst>
                <a:ext uri="{FF2B5EF4-FFF2-40B4-BE49-F238E27FC236}">
                  <a16:creationId xmlns:a16="http://schemas.microsoft.com/office/drawing/2014/main" id="{60522E42-BF81-421B-AA2E-CA04B871E9FC}"/>
                </a:ext>
              </a:extLst>
            </p:cNvPr>
            <p:cNvSpPr/>
            <p:nvPr/>
          </p:nvSpPr>
          <p:spPr>
            <a:xfrm rot="18403529" flipH="1" flipV="1">
              <a:off x="249698" y="2388165"/>
              <a:ext cx="3265426" cy="1341913"/>
            </a:xfrm>
            <a:custGeom>
              <a:avLst/>
              <a:gdLst>
                <a:gd name="connsiteX0" fmla="*/ 0 w 3265426"/>
                <a:gd name="connsiteY0" fmla="*/ 662259 h 1341913"/>
                <a:gd name="connsiteX1" fmla="*/ 88915 w 3265426"/>
                <a:gd name="connsiteY1" fmla="*/ 407537 h 1341913"/>
                <a:gd name="connsiteX2" fmla="*/ 361942 w 3265426"/>
                <a:gd name="connsiteY2" fmla="*/ 394693 h 1341913"/>
                <a:gd name="connsiteX3" fmla="*/ 364154 w 3265426"/>
                <a:gd name="connsiteY3" fmla="*/ 397365 h 1341913"/>
                <a:gd name="connsiteX4" fmla="*/ 2405500 w 3265426"/>
                <a:gd name="connsiteY4" fmla="*/ 588103 h 1341913"/>
                <a:gd name="connsiteX5" fmla="*/ 2879607 w 3265426"/>
                <a:gd name="connsiteY5" fmla="*/ 3992 h 1341913"/>
                <a:gd name="connsiteX6" fmla="*/ 2881220 w 3265426"/>
                <a:gd name="connsiteY6" fmla="*/ 0 h 1341913"/>
                <a:gd name="connsiteX7" fmla="*/ 2987129 w 3265426"/>
                <a:gd name="connsiteY7" fmla="*/ 243884 h 1341913"/>
                <a:gd name="connsiteX8" fmla="*/ 3265426 w 3265426"/>
                <a:gd name="connsiteY8" fmla="*/ 236414 h 1341913"/>
                <a:gd name="connsiteX9" fmla="*/ 3199274 w 3265426"/>
                <a:gd name="connsiteY9" fmla="*/ 363202 h 1341913"/>
                <a:gd name="connsiteX10" fmla="*/ 2674591 w 3265426"/>
                <a:gd name="connsiteY10" fmla="*/ 948782 h 1341913"/>
                <a:gd name="connsiteX11" fmla="*/ 32850 w 3265426"/>
                <a:gd name="connsiteY11" fmla="*/ 701944 h 1341913"/>
                <a:gd name="connsiteX12" fmla="*/ 0 w 3265426"/>
                <a:gd name="connsiteY12" fmla="*/ 662259 h 1341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65426" h="1341913">
                  <a:moveTo>
                    <a:pt x="0" y="662259"/>
                  </a:moveTo>
                  <a:lnTo>
                    <a:pt x="88915" y="407537"/>
                  </a:lnTo>
                  <a:lnTo>
                    <a:pt x="361942" y="394693"/>
                  </a:lnTo>
                  <a:lnTo>
                    <a:pt x="364154" y="397365"/>
                  </a:lnTo>
                  <a:cubicBezTo>
                    <a:pt x="888303" y="968886"/>
                    <a:pt x="1770557" y="1061814"/>
                    <a:pt x="2405500" y="588103"/>
                  </a:cubicBezTo>
                  <a:cubicBezTo>
                    <a:pt x="2617147" y="430199"/>
                    <a:pt x="2776270" y="228021"/>
                    <a:pt x="2879607" y="3992"/>
                  </a:cubicBezTo>
                  <a:lnTo>
                    <a:pt x="2881220" y="0"/>
                  </a:lnTo>
                  <a:lnTo>
                    <a:pt x="2987129" y="243884"/>
                  </a:lnTo>
                  <a:lnTo>
                    <a:pt x="3265426" y="236414"/>
                  </a:lnTo>
                  <a:lnTo>
                    <a:pt x="3199274" y="363202"/>
                  </a:lnTo>
                  <a:cubicBezTo>
                    <a:pt x="3069324" y="585159"/>
                    <a:pt x="2893709" y="785306"/>
                    <a:pt x="2674591" y="948782"/>
                  </a:cubicBezTo>
                  <a:cubicBezTo>
                    <a:pt x="1852901" y="1561820"/>
                    <a:pt x="711160" y="1441561"/>
                    <a:pt x="32850" y="701944"/>
                  </a:cubicBezTo>
                  <a:lnTo>
                    <a:pt x="0" y="662259"/>
                  </a:lnTo>
                  <a:close/>
                </a:path>
              </a:pathLst>
            </a:custGeom>
            <a:gradFill flip="none" rotWithShape="1">
              <a:gsLst>
                <a:gs pos="73000">
                  <a:srgbClr val="219EC4">
                    <a:alpha val="48000"/>
                  </a:srgbClr>
                </a:gs>
                <a:gs pos="0">
                  <a:srgbClr val="219EC4">
                    <a:alpha val="0"/>
                  </a:srgbClr>
                </a:gs>
              </a:gsLst>
              <a:path path="circle">
                <a:fillToRect t="100000" r="100000"/>
              </a:path>
              <a:tileRect l="-100000" b="-100000"/>
            </a:gradFill>
            <a:ln w="19050">
              <a:gradFill flip="none" rotWithShape="1">
                <a:gsLst>
                  <a:gs pos="0">
                    <a:srgbClr val="54F9FD"/>
                  </a:gs>
                  <a:gs pos="72000">
                    <a:srgbClr val="000038"/>
                  </a:gs>
                </a:gsLst>
                <a:path path="circle">
                  <a:fillToRect t="100000" r="100000"/>
                </a:path>
                <a:tileRect l="-100000" b="-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任意多边形: 形状 29">
              <a:extLst>
                <a:ext uri="{FF2B5EF4-FFF2-40B4-BE49-F238E27FC236}">
                  <a16:creationId xmlns:a16="http://schemas.microsoft.com/office/drawing/2014/main" id="{3356B769-30D7-4D4C-B82A-CC14B650201F}"/>
                </a:ext>
              </a:extLst>
            </p:cNvPr>
            <p:cNvSpPr/>
            <p:nvPr/>
          </p:nvSpPr>
          <p:spPr>
            <a:xfrm rot="18403529" flipH="1" flipV="1">
              <a:off x="1909727" y="3488733"/>
              <a:ext cx="2138773" cy="2695110"/>
            </a:xfrm>
            <a:custGeom>
              <a:avLst/>
              <a:gdLst>
                <a:gd name="connsiteX0" fmla="*/ 6286 w 2138773"/>
                <a:gd name="connsiteY0" fmla="*/ 459275 h 2695110"/>
                <a:gd name="connsiteX1" fmla="*/ 155422 w 2138773"/>
                <a:gd name="connsiteY1" fmla="*/ 238438 h 2695110"/>
                <a:gd name="connsiteX2" fmla="*/ 0 w 2138773"/>
                <a:gd name="connsiteY2" fmla="*/ 8293 h 2695110"/>
                <a:gd name="connsiteX3" fmla="*/ 64159 w 2138773"/>
                <a:gd name="connsiteY3" fmla="*/ 2177 h 2695110"/>
                <a:gd name="connsiteX4" fmla="*/ 1745642 w 2138773"/>
                <a:gd name="connsiteY4" fmla="*/ 796117 h 2695110"/>
                <a:gd name="connsiteX5" fmla="*/ 2027748 w 2138773"/>
                <a:gd name="connsiteY5" fmla="*/ 2634090 h 2695110"/>
                <a:gd name="connsiteX6" fmla="*/ 2005748 w 2138773"/>
                <a:gd name="connsiteY6" fmla="*/ 2688557 h 2695110"/>
                <a:gd name="connsiteX7" fmla="*/ 1761628 w 2138773"/>
                <a:gd name="connsiteY7" fmla="*/ 2695110 h 2695110"/>
                <a:gd name="connsiteX8" fmla="*/ 1630364 w 2138773"/>
                <a:gd name="connsiteY8" fmla="*/ 2392840 h 2695110"/>
                <a:gd name="connsiteX9" fmla="*/ 1644690 w 2138773"/>
                <a:gd name="connsiteY9" fmla="*/ 2344432 h 2695110"/>
                <a:gd name="connsiteX10" fmla="*/ 1384963 w 2138773"/>
                <a:gd name="connsiteY10" fmla="*/ 1065209 h 2695110"/>
                <a:gd name="connsiteX11" fmla="*/ 85635 w 2138773"/>
                <a:gd name="connsiteY11" fmla="*/ 451709 h 2695110"/>
                <a:gd name="connsiteX12" fmla="*/ 6286 w 2138773"/>
                <a:gd name="connsiteY12" fmla="*/ 459275 h 2695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38773" h="2695110">
                  <a:moveTo>
                    <a:pt x="6286" y="459275"/>
                  </a:moveTo>
                  <a:lnTo>
                    <a:pt x="155422" y="238438"/>
                  </a:lnTo>
                  <a:lnTo>
                    <a:pt x="0" y="8293"/>
                  </a:lnTo>
                  <a:lnTo>
                    <a:pt x="64159" y="2177"/>
                  </a:lnTo>
                  <a:cubicBezTo>
                    <a:pt x="699075" y="-27577"/>
                    <a:pt x="1336950" y="248323"/>
                    <a:pt x="1745642" y="796117"/>
                  </a:cubicBezTo>
                  <a:cubicBezTo>
                    <a:pt x="2154334" y="1343911"/>
                    <a:pt x="2237116" y="2033949"/>
                    <a:pt x="2027748" y="2634090"/>
                  </a:cubicBezTo>
                  <a:lnTo>
                    <a:pt x="2005748" y="2688557"/>
                  </a:lnTo>
                  <a:lnTo>
                    <a:pt x="1761628" y="2695110"/>
                  </a:lnTo>
                  <a:lnTo>
                    <a:pt x="1630364" y="2392840"/>
                  </a:lnTo>
                  <a:lnTo>
                    <a:pt x="1644690" y="2344432"/>
                  </a:lnTo>
                  <a:cubicBezTo>
                    <a:pt x="1749426" y="1916172"/>
                    <a:pt x="1669189" y="1446175"/>
                    <a:pt x="1384963" y="1065209"/>
                  </a:cubicBezTo>
                  <a:cubicBezTo>
                    <a:pt x="1069155" y="641914"/>
                    <a:pt x="576252" y="428718"/>
                    <a:pt x="85635" y="451709"/>
                  </a:cubicBezTo>
                  <a:lnTo>
                    <a:pt x="6286" y="459275"/>
                  </a:lnTo>
                  <a:close/>
                </a:path>
              </a:pathLst>
            </a:custGeom>
            <a:gradFill>
              <a:gsLst>
                <a:gs pos="92000">
                  <a:srgbClr val="219EC4">
                    <a:alpha val="0"/>
                  </a:srgbClr>
                </a:gs>
                <a:gs pos="0">
                  <a:srgbClr val="219EC4">
                    <a:alpha val="48000"/>
                  </a:srgbClr>
                </a:gs>
              </a:gsLst>
              <a:lin ang="5400000" scaled="1"/>
            </a:gradFill>
            <a:ln w="19050">
              <a:gradFill>
                <a:gsLst>
                  <a:gs pos="100000">
                    <a:srgbClr val="54F9FD"/>
                  </a:gs>
                  <a:gs pos="0">
                    <a:srgbClr val="000038">
                      <a:alpha val="72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椭圆 30">
              <a:extLst>
                <a:ext uri="{FF2B5EF4-FFF2-40B4-BE49-F238E27FC236}">
                  <a16:creationId xmlns:a16="http://schemas.microsoft.com/office/drawing/2014/main" id="{6878C009-BD97-40CF-95D9-EF51AC17C2B5}"/>
                </a:ext>
              </a:extLst>
            </p:cNvPr>
            <p:cNvSpPr/>
            <p:nvPr/>
          </p:nvSpPr>
          <p:spPr>
            <a:xfrm>
              <a:off x="2438400" y="3124200"/>
              <a:ext cx="1163638" cy="1117600"/>
            </a:xfrm>
            <a:prstGeom prst="ellipse">
              <a:avLst/>
            </a:prstGeom>
            <a:gradFill flip="none" rotWithShape="1">
              <a:gsLst>
                <a:gs pos="0">
                  <a:srgbClr val="47FAE0"/>
                </a:gs>
                <a:gs pos="83000">
                  <a:srgbClr val="0293F2">
                    <a:alpha val="0"/>
                  </a:srgbClr>
                </a:gs>
              </a:gsLst>
              <a:path path="circle">
                <a:fillToRect l="50000" t="-80000" r="50000" b="180000"/>
              </a:path>
              <a:tileRect/>
            </a:gra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 lastClr="FFFFFF"/>
                </a:solidFill>
                <a:effectLst/>
                <a:uLnTx/>
                <a:uFillTx/>
                <a:latin typeface="微软雅黑"/>
                <a:ea typeface="微软雅黑"/>
                <a:cs typeface="+mn-cs"/>
              </a:endParaRPr>
            </a:p>
          </p:txBody>
        </p:sp>
      </p:grpSp>
      <p:grpSp>
        <p:nvGrpSpPr>
          <p:cNvPr id="170" name="组合 169">
            <a:extLst>
              <a:ext uri="{FF2B5EF4-FFF2-40B4-BE49-F238E27FC236}">
                <a16:creationId xmlns:a16="http://schemas.microsoft.com/office/drawing/2014/main" id="{55DCF09B-24A5-4544-93FF-7EDB52AEC41D}"/>
              </a:ext>
            </a:extLst>
          </p:cNvPr>
          <p:cNvGrpSpPr/>
          <p:nvPr/>
        </p:nvGrpSpPr>
        <p:grpSpPr>
          <a:xfrm>
            <a:off x="6286500" y="1951298"/>
            <a:ext cx="5156200" cy="1137938"/>
            <a:chOff x="5381632" y="1963998"/>
            <a:chExt cx="5156200" cy="1137938"/>
          </a:xfrm>
        </p:grpSpPr>
        <p:sp>
          <p:nvSpPr>
            <p:cNvPr id="171" name="标题 4">
              <a:extLst>
                <a:ext uri="{FF2B5EF4-FFF2-40B4-BE49-F238E27FC236}">
                  <a16:creationId xmlns:a16="http://schemas.microsoft.com/office/drawing/2014/main" id="{9BB0EC93-7A15-417B-B014-3D6CB13BE46F}"/>
                </a:ext>
              </a:extLst>
            </p:cNvPr>
            <p:cNvSpPr txBox="1">
              <a:spLocks/>
            </p:cNvSpPr>
            <p:nvPr/>
          </p:nvSpPr>
          <p:spPr>
            <a:xfrm>
              <a:off x="6188012" y="1963998"/>
              <a:ext cx="2103476" cy="532674"/>
            </a:xfrm>
            <a:prstGeom prst="rect">
              <a:avLst/>
            </a:prstGeom>
          </p:spPr>
          <p:txBody>
            <a:bodyPr vert="horz" lIns="91440" tIns="45720" rIns="91440" bIns="45720" rtlCol="0" anchor="ctr">
              <a:normAutofit/>
            </a:bodyPr>
            <a:lstStyle>
              <a:lvl1pPr>
                <a:lnSpc>
                  <a:spcPct val="90000"/>
                </a:lnSpc>
                <a:spcBef>
                  <a:spcPct val="0"/>
                </a:spcBef>
                <a:buNone/>
                <a:defRPr sz="6000" spc="300">
                  <a:solidFill>
                    <a:schemeClr val="bg1">
                      <a:lumMod val="85000"/>
                    </a:schemeClr>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j-cs"/>
                </a:defRPr>
              </a:lvl1pPr>
            </a:lstStyle>
            <a:p>
              <a:r>
                <a:rPr lang="zh-CN" altLang="en-US" sz="2400" dirty="0">
                  <a:solidFill>
                    <a:srgbClr val="42E8E0"/>
                  </a:solidFill>
                  <a:latin typeface="OPPOSans M" panose="00020600040101010101" pitchFamily="18" charset="-122"/>
                  <a:ea typeface="OPPOSans M" panose="00020600040101010101" pitchFamily="18" charset="-122"/>
                  <a:cs typeface="OPPOSans M" panose="00020600040101010101" pitchFamily="18" charset="-122"/>
                </a:rPr>
                <a:t>输入标题</a:t>
              </a:r>
            </a:p>
          </p:txBody>
        </p:sp>
        <p:sp>
          <p:nvSpPr>
            <p:cNvPr id="172" name="文本框 171">
              <a:extLst>
                <a:ext uri="{FF2B5EF4-FFF2-40B4-BE49-F238E27FC236}">
                  <a16:creationId xmlns:a16="http://schemas.microsoft.com/office/drawing/2014/main" id="{1FE50DAC-8E9A-43ED-84A5-934DFEF1B861}"/>
                </a:ext>
              </a:extLst>
            </p:cNvPr>
            <p:cNvSpPr txBox="1"/>
            <p:nvPr/>
          </p:nvSpPr>
          <p:spPr>
            <a:xfrm>
              <a:off x="6188012" y="2508697"/>
              <a:ext cx="4349820" cy="59323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defTabSz="914377">
                <a:lnSpc>
                  <a:spcPct val="120000"/>
                </a:lnSpc>
                <a:spcBef>
                  <a:spcPts val="0"/>
                </a:spcBef>
                <a:defRPr/>
              </a:pPr>
              <a:r>
                <a:rPr lang="zh-CN" altLang="en-US" sz="1400">
                  <a:solidFill>
                    <a:schemeClr val="bg1"/>
                  </a:solidFill>
                  <a:latin typeface="+mn-ea"/>
                  <a:ea typeface="+mn-ea"/>
                </a:rPr>
                <a:t>单击此处可编辑内容，根据您的需要自由拉伸文本框大小自由拉伸文单击此处可编辑内容，根据您的需要</a:t>
              </a:r>
              <a:endParaRPr kumimoji="0" lang="zh-CN" altLang="en-US" sz="1400" b="0" i="0" u="none" strike="noStrike" kern="1200" cap="none" spc="0" normalizeH="0" baseline="0" noProof="0">
                <a:ln>
                  <a:noFill/>
                </a:ln>
                <a:solidFill>
                  <a:schemeClr val="bg1"/>
                </a:solidFill>
                <a:effectLst/>
                <a:uLnTx/>
                <a:uFillTx/>
                <a:ea typeface="微软雅黑"/>
              </a:endParaRPr>
            </a:p>
          </p:txBody>
        </p:sp>
        <p:grpSp>
          <p:nvGrpSpPr>
            <p:cNvPr id="173" name="组合 172">
              <a:extLst>
                <a:ext uri="{FF2B5EF4-FFF2-40B4-BE49-F238E27FC236}">
                  <a16:creationId xmlns:a16="http://schemas.microsoft.com/office/drawing/2014/main" id="{BEC5C7F8-8573-4549-B33C-174AEF7546E1}"/>
                </a:ext>
              </a:extLst>
            </p:cNvPr>
            <p:cNvGrpSpPr/>
            <p:nvPr/>
          </p:nvGrpSpPr>
          <p:grpSpPr>
            <a:xfrm>
              <a:off x="5381632" y="1999626"/>
              <a:ext cx="714368" cy="708649"/>
              <a:chOff x="4695833" y="1104900"/>
              <a:chExt cx="714368" cy="708649"/>
            </a:xfrm>
          </p:grpSpPr>
          <p:grpSp>
            <p:nvGrpSpPr>
              <p:cNvPr id="174" name="组合 173">
                <a:extLst>
                  <a:ext uri="{FF2B5EF4-FFF2-40B4-BE49-F238E27FC236}">
                    <a16:creationId xmlns:a16="http://schemas.microsoft.com/office/drawing/2014/main" id="{7A20F91A-98BD-47CE-B479-54BC5744E146}"/>
                  </a:ext>
                </a:extLst>
              </p:cNvPr>
              <p:cNvGrpSpPr>
                <a:grpSpLocks noChangeAspect="1"/>
              </p:cNvGrpSpPr>
              <p:nvPr/>
            </p:nvGrpSpPr>
            <p:grpSpPr>
              <a:xfrm>
                <a:off x="4695833" y="1104900"/>
                <a:ext cx="714368" cy="708649"/>
                <a:chOff x="-7638" y="1579388"/>
                <a:chExt cx="1908001" cy="1892726"/>
              </a:xfrm>
            </p:grpSpPr>
            <p:grpSp>
              <p:nvGrpSpPr>
                <p:cNvPr id="176" name="组合 175">
                  <a:extLst>
                    <a:ext uri="{FF2B5EF4-FFF2-40B4-BE49-F238E27FC236}">
                      <a16:creationId xmlns:a16="http://schemas.microsoft.com/office/drawing/2014/main" id="{F8B41534-DE20-4ED8-AC39-A4F6D367CE49}"/>
                    </a:ext>
                  </a:extLst>
                </p:cNvPr>
                <p:cNvGrpSpPr/>
                <p:nvPr/>
              </p:nvGrpSpPr>
              <p:grpSpPr>
                <a:xfrm>
                  <a:off x="120809" y="1655666"/>
                  <a:ext cx="1692000" cy="1721846"/>
                  <a:chOff x="120809" y="1655666"/>
                  <a:chExt cx="1692000" cy="1721846"/>
                </a:xfrm>
              </p:grpSpPr>
              <p:sp>
                <p:nvSpPr>
                  <p:cNvPr id="190" name="椭圆 189">
                    <a:extLst>
                      <a:ext uri="{FF2B5EF4-FFF2-40B4-BE49-F238E27FC236}">
                        <a16:creationId xmlns:a16="http://schemas.microsoft.com/office/drawing/2014/main" id="{6B002E81-4330-4DE1-A1DE-D6F2979900D0}"/>
                      </a:ext>
                    </a:extLst>
                  </p:cNvPr>
                  <p:cNvSpPr>
                    <a:spLocks noChangeAspect="1"/>
                  </p:cNvSpPr>
                  <p:nvPr/>
                </p:nvSpPr>
                <p:spPr>
                  <a:xfrm flipV="1">
                    <a:off x="127109" y="1720850"/>
                    <a:ext cx="1606442" cy="1634135"/>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a:solidFill>
                      <a:srgbClr val="1EDBF7">
                        <a:alpha val="36000"/>
                      </a:srgbClr>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1" name="组合 190">
                    <a:extLst>
                      <a:ext uri="{FF2B5EF4-FFF2-40B4-BE49-F238E27FC236}">
                        <a16:creationId xmlns:a16="http://schemas.microsoft.com/office/drawing/2014/main" id="{EE8B38E9-F98A-4346-96BA-A392A3453FD8}"/>
                      </a:ext>
                    </a:extLst>
                  </p:cNvPr>
                  <p:cNvGrpSpPr>
                    <a:grpSpLocks noChangeAspect="1"/>
                  </p:cNvGrpSpPr>
                  <p:nvPr/>
                </p:nvGrpSpPr>
                <p:grpSpPr>
                  <a:xfrm>
                    <a:off x="120809" y="1655666"/>
                    <a:ext cx="1692000" cy="1721846"/>
                    <a:chOff x="3195638" y="4367213"/>
                    <a:chExt cx="1439863" cy="1465262"/>
                  </a:xfrm>
                </p:grpSpPr>
                <p:sp>
                  <p:nvSpPr>
                    <p:cNvPr id="192" name="Freeform 257">
                      <a:extLst>
                        <a:ext uri="{FF2B5EF4-FFF2-40B4-BE49-F238E27FC236}">
                          <a16:creationId xmlns:a16="http://schemas.microsoft.com/office/drawing/2014/main" id="{E7577121-A1BE-46B6-9EC7-C82C2BF1EA70}"/>
                        </a:ext>
                      </a:extLst>
                    </p:cNvPr>
                    <p:cNvSpPr>
                      <a:spLocks/>
                    </p:cNvSpPr>
                    <p:nvPr/>
                  </p:nvSpPr>
                  <p:spPr bwMode="auto">
                    <a:xfrm>
                      <a:off x="3195638" y="4445000"/>
                      <a:ext cx="485775" cy="665163"/>
                    </a:xfrm>
                    <a:custGeom>
                      <a:avLst/>
                      <a:gdLst>
                        <a:gd name="T0" fmla="*/ 68 w 69"/>
                        <a:gd name="T1" fmla="*/ 3 h 94"/>
                        <a:gd name="T2" fmla="*/ 63 w 69"/>
                        <a:gd name="T3" fmla="*/ 4 h 94"/>
                        <a:gd name="T4" fmla="*/ 58 w 69"/>
                        <a:gd name="T5" fmla="*/ 7 h 94"/>
                        <a:gd name="T6" fmla="*/ 55 w 69"/>
                        <a:gd name="T7" fmla="*/ 8 h 94"/>
                        <a:gd name="T8" fmla="*/ 53 w 69"/>
                        <a:gd name="T9" fmla="*/ 9 h 94"/>
                        <a:gd name="T10" fmla="*/ 51 w 69"/>
                        <a:gd name="T11" fmla="*/ 10 h 94"/>
                        <a:gd name="T12" fmla="*/ 47 w 69"/>
                        <a:gd name="T13" fmla="*/ 12 h 94"/>
                        <a:gd name="T14" fmla="*/ 44 w 69"/>
                        <a:gd name="T15" fmla="*/ 15 h 94"/>
                        <a:gd name="T16" fmla="*/ 40 w 69"/>
                        <a:gd name="T17" fmla="*/ 18 h 94"/>
                        <a:gd name="T18" fmla="*/ 38 w 69"/>
                        <a:gd name="T19" fmla="*/ 19 h 94"/>
                        <a:gd name="T20" fmla="*/ 36 w 69"/>
                        <a:gd name="T21" fmla="*/ 21 h 94"/>
                        <a:gd name="T22" fmla="*/ 28 w 69"/>
                        <a:gd name="T23" fmla="*/ 29 h 94"/>
                        <a:gd name="T24" fmla="*/ 24 w 69"/>
                        <a:gd name="T25" fmla="*/ 33 h 94"/>
                        <a:gd name="T26" fmla="*/ 21 w 69"/>
                        <a:gd name="T27" fmla="*/ 37 h 94"/>
                        <a:gd name="T28" fmla="*/ 15 w 69"/>
                        <a:gd name="T29" fmla="*/ 47 h 94"/>
                        <a:gd name="T30" fmla="*/ 12 w 69"/>
                        <a:gd name="T31" fmla="*/ 51 h 94"/>
                        <a:gd name="T32" fmla="*/ 10 w 69"/>
                        <a:gd name="T33" fmla="*/ 56 h 94"/>
                        <a:gd name="T34" fmla="*/ 7 w 69"/>
                        <a:gd name="T35" fmla="*/ 66 h 94"/>
                        <a:gd name="T36" fmla="*/ 4 w 69"/>
                        <a:gd name="T37" fmla="*/ 74 h 94"/>
                        <a:gd name="T38" fmla="*/ 3 w 69"/>
                        <a:gd name="T39" fmla="*/ 88 h 94"/>
                        <a:gd name="T40" fmla="*/ 2 w 69"/>
                        <a:gd name="T41" fmla="*/ 93 h 94"/>
                        <a:gd name="T42" fmla="*/ 1 w 69"/>
                        <a:gd name="T43" fmla="*/ 94 h 94"/>
                        <a:gd name="T44" fmla="*/ 1 w 69"/>
                        <a:gd name="T45" fmla="*/ 93 h 94"/>
                        <a:gd name="T46" fmla="*/ 1 w 69"/>
                        <a:gd name="T47" fmla="*/ 88 h 94"/>
                        <a:gd name="T48" fmla="*/ 2 w 69"/>
                        <a:gd name="T49" fmla="*/ 74 h 94"/>
                        <a:gd name="T50" fmla="*/ 5 w 69"/>
                        <a:gd name="T51" fmla="*/ 65 h 94"/>
                        <a:gd name="T52" fmla="*/ 8 w 69"/>
                        <a:gd name="T53" fmla="*/ 55 h 94"/>
                        <a:gd name="T54" fmla="*/ 11 w 69"/>
                        <a:gd name="T55" fmla="*/ 51 h 94"/>
                        <a:gd name="T56" fmla="*/ 13 w 69"/>
                        <a:gd name="T57" fmla="*/ 46 h 94"/>
                        <a:gd name="T58" fmla="*/ 19 w 69"/>
                        <a:gd name="T59" fmla="*/ 36 h 94"/>
                        <a:gd name="T60" fmla="*/ 23 w 69"/>
                        <a:gd name="T61" fmla="*/ 32 h 94"/>
                        <a:gd name="T62" fmla="*/ 27 w 69"/>
                        <a:gd name="T63" fmla="*/ 27 h 94"/>
                        <a:gd name="T64" fmla="*/ 34 w 69"/>
                        <a:gd name="T65" fmla="*/ 20 h 94"/>
                        <a:gd name="T66" fmla="*/ 36 w 69"/>
                        <a:gd name="T67" fmla="*/ 18 h 94"/>
                        <a:gd name="T68" fmla="*/ 38 w 69"/>
                        <a:gd name="T69" fmla="*/ 16 h 94"/>
                        <a:gd name="T70" fmla="*/ 42 w 69"/>
                        <a:gd name="T71" fmla="*/ 13 h 94"/>
                        <a:gd name="T72" fmla="*/ 46 w 69"/>
                        <a:gd name="T73" fmla="*/ 11 h 94"/>
                        <a:gd name="T74" fmla="*/ 50 w 69"/>
                        <a:gd name="T75" fmla="*/ 8 h 94"/>
                        <a:gd name="T76" fmla="*/ 52 w 69"/>
                        <a:gd name="T77" fmla="*/ 7 h 94"/>
                        <a:gd name="T78" fmla="*/ 54 w 69"/>
                        <a:gd name="T79" fmla="*/ 6 h 94"/>
                        <a:gd name="T80" fmla="*/ 57 w 69"/>
                        <a:gd name="T81" fmla="*/ 5 h 94"/>
                        <a:gd name="T82" fmla="*/ 63 w 69"/>
                        <a:gd name="T83" fmla="*/ 2 h 94"/>
                        <a:gd name="T84" fmla="*/ 68 w 69"/>
                        <a:gd name="T85" fmla="*/ 1 h 94"/>
                        <a:gd name="T86" fmla="*/ 69 w 69"/>
                        <a:gd name="T87" fmla="*/ 1 h 94"/>
                        <a:gd name="T88" fmla="*/ 68 w 69"/>
                        <a:gd name="T89" fmla="*/ 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4">
                          <a:moveTo>
                            <a:pt x="68" y="3"/>
                          </a:moveTo>
                          <a:cubicBezTo>
                            <a:pt x="68" y="3"/>
                            <a:pt x="66" y="3"/>
                            <a:pt x="63" y="4"/>
                          </a:cubicBezTo>
                          <a:cubicBezTo>
                            <a:pt x="62" y="5"/>
                            <a:pt x="60" y="6"/>
                            <a:pt x="58" y="7"/>
                          </a:cubicBezTo>
                          <a:cubicBezTo>
                            <a:pt x="57" y="7"/>
                            <a:pt x="56" y="8"/>
                            <a:pt x="55" y="8"/>
                          </a:cubicBezTo>
                          <a:cubicBezTo>
                            <a:pt x="54" y="8"/>
                            <a:pt x="54" y="9"/>
                            <a:pt x="53" y="9"/>
                          </a:cubicBezTo>
                          <a:cubicBezTo>
                            <a:pt x="52" y="9"/>
                            <a:pt x="52" y="10"/>
                            <a:pt x="51" y="10"/>
                          </a:cubicBezTo>
                          <a:cubicBezTo>
                            <a:pt x="50" y="11"/>
                            <a:pt x="49" y="12"/>
                            <a:pt x="47" y="12"/>
                          </a:cubicBezTo>
                          <a:cubicBezTo>
                            <a:pt x="46" y="13"/>
                            <a:pt x="45" y="14"/>
                            <a:pt x="44" y="15"/>
                          </a:cubicBezTo>
                          <a:cubicBezTo>
                            <a:pt x="42" y="16"/>
                            <a:pt x="41" y="17"/>
                            <a:pt x="40" y="18"/>
                          </a:cubicBezTo>
                          <a:cubicBezTo>
                            <a:pt x="39" y="18"/>
                            <a:pt x="38" y="19"/>
                            <a:pt x="38" y="19"/>
                          </a:cubicBezTo>
                          <a:cubicBezTo>
                            <a:pt x="37" y="20"/>
                            <a:pt x="36" y="21"/>
                            <a:pt x="36" y="21"/>
                          </a:cubicBezTo>
                          <a:cubicBezTo>
                            <a:pt x="33" y="24"/>
                            <a:pt x="30" y="26"/>
                            <a:pt x="28" y="29"/>
                          </a:cubicBezTo>
                          <a:cubicBezTo>
                            <a:pt x="27" y="30"/>
                            <a:pt x="25" y="31"/>
                            <a:pt x="24" y="33"/>
                          </a:cubicBezTo>
                          <a:cubicBezTo>
                            <a:pt x="23" y="34"/>
                            <a:pt x="22" y="36"/>
                            <a:pt x="21" y="37"/>
                          </a:cubicBezTo>
                          <a:cubicBezTo>
                            <a:pt x="19" y="40"/>
                            <a:pt x="17" y="43"/>
                            <a:pt x="15" y="47"/>
                          </a:cubicBezTo>
                          <a:cubicBezTo>
                            <a:pt x="14" y="48"/>
                            <a:pt x="13" y="50"/>
                            <a:pt x="12" y="51"/>
                          </a:cubicBezTo>
                          <a:cubicBezTo>
                            <a:pt x="12" y="53"/>
                            <a:pt x="11" y="55"/>
                            <a:pt x="10" y="56"/>
                          </a:cubicBezTo>
                          <a:cubicBezTo>
                            <a:pt x="9" y="59"/>
                            <a:pt x="8" y="63"/>
                            <a:pt x="7" y="66"/>
                          </a:cubicBezTo>
                          <a:cubicBezTo>
                            <a:pt x="6" y="69"/>
                            <a:pt x="5" y="72"/>
                            <a:pt x="4" y="74"/>
                          </a:cubicBezTo>
                          <a:cubicBezTo>
                            <a:pt x="4" y="80"/>
                            <a:pt x="3" y="84"/>
                            <a:pt x="3" y="88"/>
                          </a:cubicBezTo>
                          <a:cubicBezTo>
                            <a:pt x="3" y="91"/>
                            <a:pt x="2" y="93"/>
                            <a:pt x="2" y="93"/>
                          </a:cubicBezTo>
                          <a:cubicBezTo>
                            <a:pt x="2" y="93"/>
                            <a:pt x="2" y="94"/>
                            <a:pt x="1" y="94"/>
                          </a:cubicBezTo>
                          <a:cubicBezTo>
                            <a:pt x="1" y="94"/>
                            <a:pt x="0" y="93"/>
                            <a:pt x="1" y="93"/>
                          </a:cubicBezTo>
                          <a:cubicBezTo>
                            <a:pt x="1" y="93"/>
                            <a:pt x="1" y="91"/>
                            <a:pt x="1" y="88"/>
                          </a:cubicBezTo>
                          <a:cubicBezTo>
                            <a:pt x="1" y="84"/>
                            <a:pt x="2" y="80"/>
                            <a:pt x="2" y="74"/>
                          </a:cubicBezTo>
                          <a:cubicBezTo>
                            <a:pt x="3" y="71"/>
                            <a:pt x="4" y="68"/>
                            <a:pt x="5" y="65"/>
                          </a:cubicBezTo>
                          <a:cubicBezTo>
                            <a:pt x="6" y="62"/>
                            <a:pt x="7" y="59"/>
                            <a:pt x="8" y="55"/>
                          </a:cubicBezTo>
                          <a:cubicBezTo>
                            <a:pt x="9" y="54"/>
                            <a:pt x="10" y="52"/>
                            <a:pt x="11" y="51"/>
                          </a:cubicBezTo>
                          <a:cubicBezTo>
                            <a:pt x="11" y="49"/>
                            <a:pt x="12" y="47"/>
                            <a:pt x="13" y="46"/>
                          </a:cubicBezTo>
                          <a:cubicBezTo>
                            <a:pt x="15" y="42"/>
                            <a:pt x="17" y="39"/>
                            <a:pt x="19" y="36"/>
                          </a:cubicBezTo>
                          <a:cubicBezTo>
                            <a:pt x="20" y="35"/>
                            <a:pt x="22" y="33"/>
                            <a:pt x="23" y="32"/>
                          </a:cubicBezTo>
                          <a:cubicBezTo>
                            <a:pt x="24" y="30"/>
                            <a:pt x="25" y="29"/>
                            <a:pt x="27" y="27"/>
                          </a:cubicBezTo>
                          <a:cubicBezTo>
                            <a:pt x="29" y="24"/>
                            <a:pt x="32" y="22"/>
                            <a:pt x="34" y="20"/>
                          </a:cubicBezTo>
                          <a:cubicBezTo>
                            <a:pt x="35" y="19"/>
                            <a:pt x="36" y="18"/>
                            <a:pt x="36" y="18"/>
                          </a:cubicBezTo>
                          <a:cubicBezTo>
                            <a:pt x="37" y="17"/>
                            <a:pt x="38" y="17"/>
                            <a:pt x="38" y="16"/>
                          </a:cubicBezTo>
                          <a:cubicBezTo>
                            <a:pt x="40" y="15"/>
                            <a:pt x="41" y="14"/>
                            <a:pt x="42" y="13"/>
                          </a:cubicBezTo>
                          <a:cubicBezTo>
                            <a:pt x="44" y="12"/>
                            <a:pt x="45" y="12"/>
                            <a:pt x="46" y="11"/>
                          </a:cubicBezTo>
                          <a:cubicBezTo>
                            <a:pt x="48" y="10"/>
                            <a:pt x="49" y="9"/>
                            <a:pt x="50" y="8"/>
                          </a:cubicBezTo>
                          <a:cubicBezTo>
                            <a:pt x="51" y="8"/>
                            <a:pt x="51" y="8"/>
                            <a:pt x="52" y="7"/>
                          </a:cubicBezTo>
                          <a:cubicBezTo>
                            <a:pt x="53" y="7"/>
                            <a:pt x="53" y="7"/>
                            <a:pt x="54" y="6"/>
                          </a:cubicBezTo>
                          <a:cubicBezTo>
                            <a:pt x="55" y="6"/>
                            <a:pt x="56" y="5"/>
                            <a:pt x="57" y="5"/>
                          </a:cubicBezTo>
                          <a:cubicBezTo>
                            <a:pt x="59" y="4"/>
                            <a:pt x="61" y="3"/>
                            <a:pt x="63" y="2"/>
                          </a:cubicBezTo>
                          <a:cubicBezTo>
                            <a:pt x="66" y="1"/>
                            <a:pt x="68" y="1"/>
                            <a:pt x="68" y="1"/>
                          </a:cubicBezTo>
                          <a:cubicBezTo>
                            <a:pt x="68" y="0"/>
                            <a:pt x="69" y="1"/>
                            <a:pt x="69" y="1"/>
                          </a:cubicBezTo>
                          <a:cubicBezTo>
                            <a:pt x="69" y="2"/>
                            <a:pt x="69" y="2"/>
                            <a:pt x="68"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3" name="Freeform 258">
                      <a:extLst>
                        <a:ext uri="{FF2B5EF4-FFF2-40B4-BE49-F238E27FC236}">
                          <a16:creationId xmlns:a16="http://schemas.microsoft.com/office/drawing/2014/main" id="{221068F9-8F00-4B9D-9F8D-7D0F918DD3AC}"/>
                        </a:ext>
                      </a:extLst>
                    </p:cNvPr>
                    <p:cNvSpPr>
                      <a:spLocks/>
                    </p:cNvSpPr>
                    <p:nvPr/>
                  </p:nvSpPr>
                  <p:spPr bwMode="auto">
                    <a:xfrm>
                      <a:off x="3308350" y="4649788"/>
                      <a:ext cx="84138" cy="92075"/>
                    </a:xfrm>
                    <a:custGeom>
                      <a:avLst/>
                      <a:gdLst>
                        <a:gd name="T0" fmla="*/ 10 w 12"/>
                        <a:gd name="T1" fmla="*/ 0 h 13"/>
                        <a:gd name="T2" fmla="*/ 0 w 12"/>
                        <a:gd name="T3" fmla="*/ 13 h 13"/>
                        <a:gd name="T4" fmla="*/ 2 w 12"/>
                        <a:gd name="T5" fmla="*/ 13 h 13"/>
                        <a:gd name="T6" fmla="*/ 6 w 12"/>
                        <a:gd name="T7" fmla="*/ 12 h 13"/>
                        <a:gd name="T8" fmla="*/ 12 w 12"/>
                        <a:gd name="T9" fmla="*/ 12 h 13"/>
                        <a:gd name="T10" fmla="*/ 11 w 12"/>
                        <a:gd name="T11" fmla="*/ 6 h 13"/>
                        <a:gd name="T12" fmla="*/ 10 w 12"/>
                        <a:gd name="T13" fmla="*/ 2 h 13"/>
                        <a:gd name="T14" fmla="*/ 10 w 12"/>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3">
                          <a:moveTo>
                            <a:pt x="10" y="0"/>
                          </a:moveTo>
                          <a:cubicBezTo>
                            <a:pt x="10" y="0"/>
                            <a:pt x="0" y="13"/>
                            <a:pt x="0" y="13"/>
                          </a:cubicBezTo>
                          <a:cubicBezTo>
                            <a:pt x="0" y="13"/>
                            <a:pt x="1" y="13"/>
                            <a:pt x="2" y="13"/>
                          </a:cubicBezTo>
                          <a:cubicBezTo>
                            <a:pt x="3" y="13"/>
                            <a:pt x="5" y="12"/>
                            <a:pt x="6" y="12"/>
                          </a:cubicBezTo>
                          <a:cubicBezTo>
                            <a:pt x="9" y="12"/>
                            <a:pt x="12" y="12"/>
                            <a:pt x="12" y="12"/>
                          </a:cubicBezTo>
                          <a:cubicBezTo>
                            <a:pt x="12" y="12"/>
                            <a:pt x="11" y="9"/>
                            <a:pt x="11" y="6"/>
                          </a:cubicBezTo>
                          <a:cubicBezTo>
                            <a:pt x="10" y="5"/>
                            <a:pt x="10" y="3"/>
                            <a:pt x="10" y="2"/>
                          </a:cubicBezTo>
                          <a:cubicBezTo>
                            <a:pt x="10" y="1"/>
                            <a:pt x="10" y="0"/>
                            <a:pt x="1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4" name="Freeform 259">
                      <a:extLst>
                        <a:ext uri="{FF2B5EF4-FFF2-40B4-BE49-F238E27FC236}">
                          <a16:creationId xmlns:a16="http://schemas.microsoft.com/office/drawing/2014/main" id="{D4CAF5A6-02D4-4061-B601-89499E1175F0}"/>
                        </a:ext>
                      </a:extLst>
                    </p:cNvPr>
                    <p:cNvSpPr>
                      <a:spLocks/>
                    </p:cNvSpPr>
                    <p:nvPr/>
                  </p:nvSpPr>
                  <p:spPr bwMode="auto">
                    <a:xfrm>
                      <a:off x="3208338" y="4692650"/>
                      <a:ext cx="85725" cy="141288"/>
                    </a:xfrm>
                    <a:custGeom>
                      <a:avLst/>
                      <a:gdLst>
                        <a:gd name="T0" fmla="*/ 11 w 12"/>
                        <a:gd name="T1" fmla="*/ 2 h 20"/>
                        <a:gd name="T2" fmla="*/ 6 w 12"/>
                        <a:gd name="T3" fmla="*/ 10 h 20"/>
                        <a:gd name="T4" fmla="*/ 3 w 12"/>
                        <a:gd name="T5" fmla="*/ 17 h 20"/>
                        <a:gd name="T6" fmla="*/ 2 w 12"/>
                        <a:gd name="T7" fmla="*/ 19 h 20"/>
                        <a:gd name="T8" fmla="*/ 2 w 12"/>
                        <a:gd name="T9" fmla="*/ 19 h 20"/>
                        <a:gd name="T10" fmla="*/ 1 w 12"/>
                        <a:gd name="T11" fmla="*/ 20 h 20"/>
                        <a:gd name="T12" fmla="*/ 0 w 12"/>
                        <a:gd name="T13" fmla="*/ 19 h 20"/>
                        <a:gd name="T14" fmla="*/ 0 w 12"/>
                        <a:gd name="T15" fmla="*/ 18 h 20"/>
                        <a:gd name="T16" fmla="*/ 1 w 12"/>
                        <a:gd name="T17" fmla="*/ 16 h 20"/>
                        <a:gd name="T18" fmla="*/ 4 w 12"/>
                        <a:gd name="T19" fmla="*/ 9 h 20"/>
                        <a:gd name="T20" fmla="*/ 10 w 12"/>
                        <a:gd name="T21" fmla="*/ 0 h 20"/>
                        <a:gd name="T22" fmla="*/ 11 w 12"/>
                        <a:gd name="T23" fmla="*/ 0 h 20"/>
                        <a:gd name="T24" fmla="*/ 11 w 12"/>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1" y="2"/>
                          </a:moveTo>
                          <a:cubicBezTo>
                            <a:pt x="11" y="2"/>
                            <a:pt x="9" y="6"/>
                            <a:pt x="6" y="10"/>
                          </a:cubicBezTo>
                          <a:cubicBezTo>
                            <a:pt x="5" y="13"/>
                            <a:pt x="4" y="15"/>
                            <a:pt x="3" y="17"/>
                          </a:cubicBezTo>
                          <a:cubicBezTo>
                            <a:pt x="3" y="17"/>
                            <a:pt x="2" y="18"/>
                            <a:pt x="2" y="19"/>
                          </a:cubicBezTo>
                          <a:cubicBezTo>
                            <a:pt x="2" y="19"/>
                            <a:pt x="2" y="19"/>
                            <a:pt x="2" y="19"/>
                          </a:cubicBezTo>
                          <a:cubicBezTo>
                            <a:pt x="2" y="20"/>
                            <a:pt x="1" y="20"/>
                            <a:pt x="1" y="20"/>
                          </a:cubicBezTo>
                          <a:cubicBezTo>
                            <a:pt x="0" y="20"/>
                            <a:pt x="0" y="19"/>
                            <a:pt x="0" y="19"/>
                          </a:cubicBezTo>
                          <a:cubicBezTo>
                            <a:pt x="0" y="19"/>
                            <a:pt x="0" y="18"/>
                            <a:pt x="0" y="18"/>
                          </a:cubicBezTo>
                          <a:cubicBezTo>
                            <a:pt x="1" y="17"/>
                            <a:pt x="1" y="17"/>
                            <a:pt x="1" y="16"/>
                          </a:cubicBezTo>
                          <a:cubicBezTo>
                            <a:pt x="2" y="14"/>
                            <a:pt x="3" y="12"/>
                            <a:pt x="4" y="9"/>
                          </a:cubicBezTo>
                          <a:cubicBezTo>
                            <a:pt x="7" y="5"/>
                            <a:pt x="10" y="0"/>
                            <a:pt x="10" y="0"/>
                          </a:cubicBezTo>
                          <a:cubicBezTo>
                            <a:pt x="10" y="0"/>
                            <a:pt x="11" y="0"/>
                            <a:pt x="11" y="0"/>
                          </a:cubicBezTo>
                          <a:cubicBezTo>
                            <a:pt x="12" y="0"/>
                            <a:pt x="12" y="1"/>
                            <a:pt x="11"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5" name="Freeform 260">
                      <a:extLst>
                        <a:ext uri="{FF2B5EF4-FFF2-40B4-BE49-F238E27FC236}">
                          <a16:creationId xmlns:a16="http://schemas.microsoft.com/office/drawing/2014/main" id="{EC08C6C4-6C6B-42D4-B0FE-2C2691D70370}"/>
                        </a:ext>
                      </a:extLst>
                    </p:cNvPr>
                    <p:cNvSpPr>
                      <a:spLocks/>
                    </p:cNvSpPr>
                    <p:nvPr/>
                  </p:nvSpPr>
                  <p:spPr bwMode="auto">
                    <a:xfrm>
                      <a:off x="3308350" y="4614863"/>
                      <a:ext cx="41275" cy="49213"/>
                    </a:xfrm>
                    <a:custGeom>
                      <a:avLst/>
                      <a:gdLst>
                        <a:gd name="T0" fmla="*/ 6 w 6"/>
                        <a:gd name="T1" fmla="*/ 2 h 7"/>
                        <a:gd name="T2" fmla="*/ 4 w 6"/>
                        <a:gd name="T3" fmla="*/ 4 h 7"/>
                        <a:gd name="T4" fmla="*/ 2 w 6"/>
                        <a:gd name="T5" fmla="*/ 7 h 7"/>
                        <a:gd name="T6" fmla="*/ 0 w 6"/>
                        <a:gd name="T7" fmla="*/ 7 h 7"/>
                        <a:gd name="T8" fmla="*/ 0 w 6"/>
                        <a:gd name="T9" fmla="*/ 5 h 7"/>
                        <a:gd name="T10" fmla="*/ 2 w 6"/>
                        <a:gd name="T11" fmla="*/ 3 h 7"/>
                        <a:gd name="T12" fmla="*/ 4 w 6"/>
                        <a:gd name="T13" fmla="*/ 1 h 7"/>
                        <a:gd name="T14" fmla="*/ 6 w 6"/>
                        <a:gd name="T15" fmla="*/ 0 h 7"/>
                        <a:gd name="T16" fmla="*/ 6 w 6"/>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6" y="2"/>
                          </a:moveTo>
                          <a:cubicBezTo>
                            <a:pt x="6" y="2"/>
                            <a:pt x="5" y="3"/>
                            <a:pt x="4" y="4"/>
                          </a:cubicBezTo>
                          <a:cubicBezTo>
                            <a:pt x="3" y="5"/>
                            <a:pt x="2" y="7"/>
                            <a:pt x="2" y="7"/>
                          </a:cubicBezTo>
                          <a:cubicBezTo>
                            <a:pt x="1" y="7"/>
                            <a:pt x="1" y="7"/>
                            <a:pt x="0" y="7"/>
                          </a:cubicBezTo>
                          <a:cubicBezTo>
                            <a:pt x="0" y="7"/>
                            <a:pt x="0" y="6"/>
                            <a:pt x="0" y="5"/>
                          </a:cubicBezTo>
                          <a:cubicBezTo>
                            <a:pt x="0" y="5"/>
                            <a:pt x="1" y="4"/>
                            <a:pt x="2" y="3"/>
                          </a:cubicBezTo>
                          <a:cubicBezTo>
                            <a:pt x="3" y="2"/>
                            <a:pt x="4" y="1"/>
                            <a:pt x="4" y="1"/>
                          </a:cubicBezTo>
                          <a:cubicBezTo>
                            <a:pt x="5" y="0"/>
                            <a:pt x="5" y="0"/>
                            <a:pt x="6" y="0"/>
                          </a:cubicBezTo>
                          <a:cubicBezTo>
                            <a:pt x="6" y="1"/>
                            <a:pt x="6" y="1"/>
                            <a:pt x="6"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6" name="Freeform 261">
                      <a:extLst>
                        <a:ext uri="{FF2B5EF4-FFF2-40B4-BE49-F238E27FC236}">
                          <a16:creationId xmlns:a16="http://schemas.microsoft.com/office/drawing/2014/main" id="{DA42063E-46C3-4106-83EE-9F3A0D6B7140}"/>
                        </a:ext>
                      </a:extLst>
                    </p:cNvPr>
                    <p:cNvSpPr>
                      <a:spLocks/>
                    </p:cNvSpPr>
                    <p:nvPr/>
                  </p:nvSpPr>
                  <p:spPr bwMode="auto">
                    <a:xfrm>
                      <a:off x="3681413" y="4408488"/>
                      <a:ext cx="769938" cy="298450"/>
                    </a:xfrm>
                    <a:custGeom>
                      <a:avLst/>
                      <a:gdLst>
                        <a:gd name="T0" fmla="*/ 107 w 109"/>
                        <a:gd name="T1" fmla="*/ 41 h 42"/>
                        <a:gd name="T2" fmla="*/ 104 w 109"/>
                        <a:gd name="T3" fmla="*/ 37 h 42"/>
                        <a:gd name="T4" fmla="*/ 100 w 109"/>
                        <a:gd name="T5" fmla="*/ 33 h 42"/>
                        <a:gd name="T6" fmla="*/ 98 w 109"/>
                        <a:gd name="T7" fmla="*/ 30 h 42"/>
                        <a:gd name="T8" fmla="*/ 95 w 109"/>
                        <a:gd name="T9" fmla="*/ 28 h 42"/>
                        <a:gd name="T10" fmla="*/ 92 w 109"/>
                        <a:gd name="T11" fmla="*/ 25 h 42"/>
                        <a:gd name="T12" fmla="*/ 88 w 109"/>
                        <a:gd name="T13" fmla="*/ 22 h 42"/>
                        <a:gd name="T14" fmla="*/ 84 w 109"/>
                        <a:gd name="T15" fmla="*/ 19 h 42"/>
                        <a:gd name="T16" fmla="*/ 80 w 109"/>
                        <a:gd name="T17" fmla="*/ 16 h 42"/>
                        <a:gd name="T18" fmla="*/ 75 w 109"/>
                        <a:gd name="T19" fmla="*/ 14 h 42"/>
                        <a:gd name="T20" fmla="*/ 70 w 109"/>
                        <a:gd name="T21" fmla="*/ 11 h 42"/>
                        <a:gd name="T22" fmla="*/ 68 w 109"/>
                        <a:gd name="T23" fmla="*/ 10 h 42"/>
                        <a:gd name="T24" fmla="*/ 65 w 109"/>
                        <a:gd name="T25" fmla="*/ 9 h 42"/>
                        <a:gd name="T26" fmla="*/ 60 w 109"/>
                        <a:gd name="T27" fmla="*/ 7 h 42"/>
                        <a:gd name="T28" fmla="*/ 19 w 109"/>
                        <a:gd name="T29" fmla="*/ 3 h 42"/>
                        <a:gd name="T30" fmla="*/ 12 w 109"/>
                        <a:gd name="T31" fmla="*/ 4 h 42"/>
                        <a:gd name="T32" fmla="*/ 9 w 109"/>
                        <a:gd name="T33" fmla="*/ 5 h 42"/>
                        <a:gd name="T34" fmla="*/ 6 w 109"/>
                        <a:gd name="T35" fmla="*/ 6 h 42"/>
                        <a:gd name="T36" fmla="*/ 2 w 109"/>
                        <a:gd name="T37" fmla="*/ 6 h 42"/>
                        <a:gd name="T38" fmla="*/ 1 w 109"/>
                        <a:gd name="T39" fmla="*/ 7 h 42"/>
                        <a:gd name="T40" fmla="*/ 0 w 109"/>
                        <a:gd name="T41" fmla="*/ 6 h 42"/>
                        <a:gd name="T42" fmla="*/ 1 w 109"/>
                        <a:gd name="T43" fmla="*/ 5 h 42"/>
                        <a:gd name="T44" fmla="*/ 2 w 109"/>
                        <a:gd name="T45" fmla="*/ 5 h 42"/>
                        <a:gd name="T46" fmla="*/ 6 w 109"/>
                        <a:gd name="T47" fmla="*/ 4 h 42"/>
                        <a:gd name="T48" fmla="*/ 8 w 109"/>
                        <a:gd name="T49" fmla="*/ 3 h 42"/>
                        <a:gd name="T50" fmla="*/ 11 w 109"/>
                        <a:gd name="T51" fmla="*/ 2 h 42"/>
                        <a:gd name="T52" fmla="*/ 19 w 109"/>
                        <a:gd name="T53" fmla="*/ 1 h 42"/>
                        <a:gd name="T54" fmla="*/ 60 w 109"/>
                        <a:gd name="T55" fmla="*/ 5 h 42"/>
                        <a:gd name="T56" fmla="*/ 66 w 109"/>
                        <a:gd name="T57" fmla="*/ 7 h 42"/>
                        <a:gd name="T58" fmla="*/ 68 w 109"/>
                        <a:gd name="T59" fmla="*/ 8 h 42"/>
                        <a:gd name="T60" fmla="*/ 71 w 109"/>
                        <a:gd name="T61" fmla="*/ 9 h 42"/>
                        <a:gd name="T62" fmla="*/ 76 w 109"/>
                        <a:gd name="T63" fmla="*/ 12 h 42"/>
                        <a:gd name="T64" fmla="*/ 81 w 109"/>
                        <a:gd name="T65" fmla="*/ 15 h 42"/>
                        <a:gd name="T66" fmla="*/ 85 w 109"/>
                        <a:gd name="T67" fmla="*/ 17 h 42"/>
                        <a:gd name="T68" fmla="*/ 89 w 109"/>
                        <a:gd name="T69" fmla="*/ 20 h 42"/>
                        <a:gd name="T70" fmla="*/ 93 w 109"/>
                        <a:gd name="T71" fmla="*/ 23 h 42"/>
                        <a:gd name="T72" fmla="*/ 96 w 109"/>
                        <a:gd name="T73" fmla="*/ 26 h 42"/>
                        <a:gd name="T74" fmla="*/ 99 w 109"/>
                        <a:gd name="T75" fmla="*/ 29 h 42"/>
                        <a:gd name="T76" fmla="*/ 102 w 109"/>
                        <a:gd name="T77" fmla="*/ 32 h 42"/>
                        <a:gd name="T78" fmla="*/ 106 w 109"/>
                        <a:gd name="T79" fmla="*/ 36 h 42"/>
                        <a:gd name="T80" fmla="*/ 109 w 109"/>
                        <a:gd name="T81" fmla="*/ 40 h 42"/>
                        <a:gd name="T82" fmla="*/ 109 w 109"/>
                        <a:gd name="T83" fmla="*/ 42 h 42"/>
                        <a:gd name="T84" fmla="*/ 107 w 109"/>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07" y="41"/>
                          </a:moveTo>
                          <a:cubicBezTo>
                            <a:pt x="107" y="41"/>
                            <a:pt x="106" y="40"/>
                            <a:pt x="104" y="37"/>
                          </a:cubicBezTo>
                          <a:cubicBezTo>
                            <a:pt x="103" y="36"/>
                            <a:pt x="102" y="35"/>
                            <a:pt x="100" y="33"/>
                          </a:cubicBezTo>
                          <a:cubicBezTo>
                            <a:pt x="100" y="32"/>
                            <a:pt x="99" y="31"/>
                            <a:pt x="98" y="30"/>
                          </a:cubicBezTo>
                          <a:cubicBezTo>
                            <a:pt x="97" y="29"/>
                            <a:pt x="96" y="29"/>
                            <a:pt x="95" y="28"/>
                          </a:cubicBezTo>
                          <a:cubicBezTo>
                            <a:pt x="94" y="27"/>
                            <a:pt x="93" y="26"/>
                            <a:pt x="92" y="25"/>
                          </a:cubicBezTo>
                          <a:cubicBezTo>
                            <a:pt x="90" y="24"/>
                            <a:pt x="89" y="23"/>
                            <a:pt x="88" y="22"/>
                          </a:cubicBezTo>
                          <a:cubicBezTo>
                            <a:pt x="87" y="21"/>
                            <a:pt x="85" y="20"/>
                            <a:pt x="84" y="19"/>
                          </a:cubicBezTo>
                          <a:cubicBezTo>
                            <a:pt x="83" y="18"/>
                            <a:pt x="81" y="17"/>
                            <a:pt x="80" y="16"/>
                          </a:cubicBezTo>
                          <a:cubicBezTo>
                            <a:pt x="78" y="15"/>
                            <a:pt x="77" y="14"/>
                            <a:pt x="75" y="14"/>
                          </a:cubicBezTo>
                          <a:cubicBezTo>
                            <a:pt x="73" y="13"/>
                            <a:pt x="72" y="12"/>
                            <a:pt x="70" y="11"/>
                          </a:cubicBezTo>
                          <a:cubicBezTo>
                            <a:pt x="68" y="10"/>
                            <a:pt x="68" y="10"/>
                            <a:pt x="68" y="10"/>
                          </a:cubicBezTo>
                          <a:cubicBezTo>
                            <a:pt x="65" y="9"/>
                            <a:pt x="65" y="9"/>
                            <a:pt x="65" y="9"/>
                          </a:cubicBezTo>
                          <a:cubicBezTo>
                            <a:pt x="63" y="8"/>
                            <a:pt x="62" y="8"/>
                            <a:pt x="60" y="7"/>
                          </a:cubicBezTo>
                          <a:cubicBezTo>
                            <a:pt x="46" y="2"/>
                            <a:pt x="30" y="2"/>
                            <a:pt x="19" y="3"/>
                          </a:cubicBezTo>
                          <a:cubicBezTo>
                            <a:pt x="17" y="3"/>
                            <a:pt x="14" y="4"/>
                            <a:pt x="12" y="4"/>
                          </a:cubicBezTo>
                          <a:cubicBezTo>
                            <a:pt x="11" y="4"/>
                            <a:pt x="10" y="5"/>
                            <a:pt x="9" y="5"/>
                          </a:cubicBezTo>
                          <a:cubicBezTo>
                            <a:pt x="8" y="5"/>
                            <a:pt x="7" y="5"/>
                            <a:pt x="6" y="6"/>
                          </a:cubicBezTo>
                          <a:cubicBezTo>
                            <a:pt x="4" y="6"/>
                            <a:pt x="3" y="6"/>
                            <a:pt x="2" y="6"/>
                          </a:cubicBezTo>
                          <a:cubicBezTo>
                            <a:pt x="2" y="7"/>
                            <a:pt x="1" y="7"/>
                            <a:pt x="1" y="7"/>
                          </a:cubicBezTo>
                          <a:cubicBezTo>
                            <a:pt x="1" y="7"/>
                            <a:pt x="0" y="7"/>
                            <a:pt x="0" y="6"/>
                          </a:cubicBezTo>
                          <a:cubicBezTo>
                            <a:pt x="0" y="6"/>
                            <a:pt x="0" y="5"/>
                            <a:pt x="1" y="5"/>
                          </a:cubicBezTo>
                          <a:cubicBezTo>
                            <a:pt x="1" y="5"/>
                            <a:pt x="1" y="5"/>
                            <a:pt x="2" y="5"/>
                          </a:cubicBezTo>
                          <a:cubicBezTo>
                            <a:pt x="3" y="4"/>
                            <a:pt x="4" y="4"/>
                            <a:pt x="6" y="4"/>
                          </a:cubicBezTo>
                          <a:cubicBezTo>
                            <a:pt x="6" y="3"/>
                            <a:pt x="7" y="3"/>
                            <a:pt x="8" y="3"/>
                          </a:cubicBezTo>
                          <a:cubicBezTo>
                            <a:pt x="9" y="3"/>
                            <a:pt x="10" y="2"/>
                            <a:pt x="11" y="2"/>
                          </a:cubicBezTo>
                          <a:cubicBezTo>
                            <a:pt x="14" y="2"/>
                            <a:pt x="16" y="1"/>
                            <a:pt x="19" y="1"/>
                          </a:cubicBezTo>
                          <a:cubicBezTo>
                            <a:pt x="30" y="0"/>
                            <a:pt x="46" y="0"/>
                            <a:pt x="60" y="5"/>
                          </a:cubicBezTo>
                          <a:cubicBezTo>
                            <a:pt x="62" y="6"/>
                            <a:pt x="64" y="7"/>
                            <a:pt x="66" y="7"/>
                          </a:cubicBezTo>
                          <a:cubicBezTo>
                            <a:pt x="68" y="8"/>
                            <a:pt x="68" y="8"/>
                            <a:pt x="68" y="8"/>
                          </a:cubicBezTo>
                          <a:cubicBezTo>
                            <a:pt x="71" y="9"/>
                            <a:pt x="71" y="9"/>
                            <a:pt x="71" y="9"/>
                          </a:cubicBezTo>
                          <a:cubicBezTo>
                            <a:pt x="73" y="10"/>
                            <a:pt x="74" y="11"/>
                            <a:pt x="76" y="12"/>
                          </a:cubicBezTo>
                          <a:cubicBezTo>
                            <a:pt x="78" y="13"/>
                            <a:pt x="79" y="14"/>
                            <a:pt x="81" y="15"/>
                          </a:cubicBezTo>
                          <a:cubicBezTo>
                            <a:pt x="82" y="16"/>
                            <a:pt x="84" y="16"/>
                            <a:pt x="85" y="17"/>
                          </a:cubicBezTo>
                          <a:cubicBezTo>
                            <a:pt x="86" y="18"/>
                            <a:pt x="88" y="19"/>
                            <a:pt x="89" y="20"/>
                          </a:cubicBezTo>
                          <a:cubicBezTo>
                            <a:pt x="90" y="21"/>
                            <a:pt x="92" y="22"/>
                            <a:pt x="93" y="23"/>
                          </a:cubicBezTo>
                          <a:cubicBezTo>
                            <a:pt x="94" y="24"/>
                            <a:pt x="95" y="25"/>
                            <a:pt x="96" y="26"/>
                          </a:cubicBezTo>
                          <a:cubicBezTo>
                            <a:pt x="97" y="27"/>
                            <a:pt x="98" y="28"/>
                            <a:pt x="99" y="29"/>
                          </a:cubicBezTo>
                          <a:cubicBezTo>
                            <a:pt x="100" y="30"/>
                            <a:pt x="101" y="31"/>
                            <a:pt x="102" y="32"/>
                          </a:cubicBezTo>
                          <a:cubicBezTo>
                            <a:pt x="103" y="33"/>
                            <a:pt x="105" y="35"/>
                            <a:pt x="106" y="36"/>
                          </a:cubicBezTo>
                          <a:cubicBezTo>
                            <a:pt x="108" y="39"/>
                            <a:pt x="109" y="40"/>
                            <a:pt x="109" y="40"/>
                          </a:cubicBezTo>
                          <a:cubicBezTo>
                            <a:pt x="109" y="41"/>
                            <a:pt x="109" y="41"/>
                            <a:pt x="109" y="42"/>
                          </a:cubicBezTo>
                          <a:cubicBezTo>
                            <a:pt x="108" y="42"/>
                            <a:pt x="108" y="42"/>
                            <a:pt x="107" y="4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7" name="Freeform 262">
                      <a:extLst>
                        <a:ext uri="{FF2B5EF4-FFF2-40B4-BE49-F238E27FC236}">
                          <a16:creationId xmlns:a16="http://schemas.microsoft.com/office/drawing/2014/main" id="{BD65844B-E68E-43D9-8E65-0B30A9B06521}"/>
                        </a:ext>
                      </a:extLst>
                    </p:cNvPr>
                    <p:cNvSpPr>
                      <a:spLocks/>
                    </p:cNvSpPr>
                    <p:nvPr/>
                  </p:nvSpPr>
                  <p:spPr bwMode="auto">
                    <a:xfrm>
                      <a:off x="4062413" y="4437063"/>
                      <a:ext cx="106363" cy="77788"/>
                    </a:xfrm>
                    <a:custGeom>
                      <a:avLst/>
                      <a:gdLst>
                        <a:gd name="T0" fmla="*/ 15 w 15"/>
                        <a:gd name="T1" fmla="*/ 5 h 11"/>
                        <a:gd name="T2" fmla="*/ 12 w 15"/>
                        <a:gd name="T3" fmla="*/ 5 h 11"/>
                        <a:gd name="T4" fmla="*/ 7 w 15"/>
                        <a:gd name="T5" fmla="*/ 3 h 11"/>
                        <a:gd name="T6" fmla="*/ 5 w 15"/>
                        <a:gd name="T7" fmla="*/ 2 h 11"/>
                        <a:gd name="T8" fmla="*/ 2 w 15"/>
                        <a:gd name="T9" fmla="*/ 1 h 11"/>
                        <a:gd name="T10" fmla="*/ 0 w 15"/>
                        <a:gd name="T11" fmla="*/ 0 h 11"/>
                        <a:gd name="T12" fmla="*/ 2 w 15"/>
                        <a:gd name="T13" fmla="*/ 5 h 11"/>
                        <a:gd name="T14" fmla="*/ 3 w 15"/>
                        <a:gd name="T15" fmla="*/ 7 h 11"/>
                        <a:gd name="T16" fmla="*/ 4 w 15"/>
                        <a:gd name="T17" fmla="*/ 9 h 11"/>
                        <a:gd name="T18" fmla="*/ 5 w 15"/>
                        <a:gd name="T19" fmla="*/ 11 h 11"/>
                        <a:gd name="T20" fmla="*/ 10 w 15"/>
                        <a:gd name="T21" fmla="*/ 8 h 11"/>
                        <a:gd name="T22" fmla="*/ 13 w 15"/>
                        <a:gd name="T23" fmla="*/ 6 h 11"/>
                        <a:gd name="T24" fmla="*/ 15 w 15"/>
                        <a:gd name="T2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1">
                          <a:moveTo>
                            <a:pt x="15" y="5"/>
                          </a:moveTo>
                          <a:cubicBezTo>
                            <a:pt x="15" y="5"/>
                            <a:pt x="14" y="5"/>
                            <a:pt x="12" y="5"/>
                          </a:cubicBezTo>
                          <a:cubicBezTo>
                            <a:pt x="11" y="4"/>
                            <a:pt x="9" y="3"/>
                            <a:pt x="7" y="3"/>
                          </a:cubicBezTo>
                          <a:cubicBezTo>
                            <a:pt x="6" y="2"/>
                            <a:pt x="5" y="2"/>
                            <a:pt x="5" y="2"/>
                          </a:cubicBezTo>
                          <a:cubicBezTo>
                            <a:pt x="4" y="1"/>
                            <a:pt x="3" y="1"/>
                            <a:pt x="2" y="1"/>
                          </a:cubicBezTo>
                          <a:cubicBezTo>
                            <a:pt x="1" y="1"/>
                            <a:pt x="0" y="0"/>
                            <a:pt x="0" y="0"/>
                          </a:cubicBezTo>
                          <a:cubicBezTo>
                            <a:pt x="0" y="0"/>
                            <a:pt x="1" y="3"/>
                            <a:pt x="2" y="5"/>
                          </a:cubicBezTo>
                          <a:cubicBezTo>
                            <a:pt x="3" y="6"/>
                            <a:pt x="3" y="7"/>
                            <a:pt x="3" y="7"/>
                          </a:cubicBezTo>
                          <a:cubicBezTo>
                            <a:pt x="4" y="8"/>
                            <a:pt x="4" y="9"/>
                            <a:pt x="4" y="9"/>
                          </a:cubicBezTo>
                          <a:cubicBezTo>
                            <a:pt x="4" y="10"/>
                            <a:pt x="5" y="11"/>
                            <a:pt x="5" y="11"/>
                          </a:cubicBezTo>
                          <a:cubicBezTo>
                            <a:pt x="5" y="11"/>
                            <a:pt x="7" y="9"/>
                            <a:pt x="10" y="8"/>
                          </a:cubicBezTo>
                          <a:cubicBezTo>
                            <a:pt x="11" y="7"/>
                            <a:pt x="12" y="7"/>
                            <a:pt x="13" y="6"/>
                          </a:cubicBezTo>
                          <a:cubicBezTo>
                            <a:pt x="14" y="6"/>
                            <a:pt x="15" y="5"/>
                            <a:pt x="15" y="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8" name="Freeform 263">
                      <a:extLst>
                        <a:ext uri="{FF2B5EF4-FFF2-40B4-BE49-F238E27FC236}">
                          <a16:creationId xmlns:a16="http://schemas.microsoft.com/office/drawing/2014/main" id="{08616A98-2D56-4D10-842A-B7E406F5C50B}"/>
                        </a:ext>
                      </a:extLst>
                    </p:cNvPr>
                    <p:cNvSpPr>
                      <a:spLocks/>
                    </p:cNvSpPr>
                    <p:nvPr/>
                  </p:nvSpPr>
                  <p:spPr bwMode="auto">
                    <a:xfrm>
                      <a:off x="3943350" y="4367213"/>
                      <a:ext cx="161925" cy="41275"/>
                    </a:xfrm>
                    <a:custGeom>
                      <a:avLst/>
                      <a:gdLst>
                        <a:gd name="T0" fmla="*/ 21 w 23"/>
                        <a:gd name="T1" fmla="*/ 6 h 6"/>
                        <a:gd name="T2" fmla="*/ 18 w 23"/>
                        <a:gd name="T3" fmla="*/ 5 h 6"/>
                        <a:gd name="T4" fmla="*/ 11 w 23"/>
                        <a:gd name="T5" fmla="*/ 4 h 6"/>
                        <a:gd name="T6" fmla="*/ 4 w 23"/>
                        <a:gd name="T7" fmla="*/ 3 h 6"/>
                        <a:gd name="T8" fmla="*/ 2 w 23"/>
                        <a:gd name="T9" fmla="*/ 2 h 6"/>
                        <a:gd name="T10" fmla="*/ 1 w 23"/>
                        <a:gd name="T11" fmla="*/ 2 h 6"/>
                        <a:gd name="T12" fmla="*/ 0 w 23"/>
                        <a:gd name="T13" fmla="*/ 1 h 6"/>
                        <a:gd name="T14" fmla="*/ 1 w 23"/>
                        <a:gd name="T15" fmla="*/ 0 h 6"/>
                        <a:gd name="T16" fmla="*/ 2 w 23"/>
                        <a:gd name="T17" fmla="*/ 0 h 6"/>
                        <a:gd name="T18" fmla="*/ 5 w 23"/>
                        <a:gd name="T19" fmla="*/ 1 h 6"/>
                        <a:gd name="T20" fmla="*/ 12 w 23"/>
                        <a:gd name="T21" fmla="*/ 2 h 6"/>
                        <a:gd name="T22" fmla="*/ 18 w 23"/>
                        <a:gd name="T23" fmla="*/ 3 h 6"/>
                        <a:gd name="T24" fmla="*/ 22 w 23"/>
                        <a:gd name="T25" fmla="*/ 4 h 6"/>
                        <a:gd name="T26" fmla="*/ 22 w 23"/>
                        <a:gd name="T27" fmla="*/ 5 h 6"/>
                        <a:gd name="T28" fmla="*/ 21 w 23"/>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6">
                          <a:moveTo>
                            <a:pt x="21" y="6"/>
                          </a:moveTo>
                          <a:cubicBezTo>
                            <a:pt x="21" y="6"/>
                            <a:pt x="20" y="6"/>
                            <a:pt x="18" y="5"/>
                          </a:cubicBezTo>
                          <a:cubicBezTo>
                            <a:pt x="16" y="5"/>
                            <a:pt x="14" y="4"/>
                            <a:pt x="11" y="4"/>
                          </a:cubicBezTo>
                          <a:cubicBezTo>
                            <a:pt x="9" y="3"/>
                            <a:pt x="6" y="3"/>
                            <a:pt x="4" y="3"/>
                          </a:cubicBezTo>
                          <a:cubicBezTo>
                            <a:pt x="3" y="2"/>
                            <a:pt x="3" y="2"/>
                            <a:pt x="2" y="2"/>
                          </a:cubicBezTo>
                          <a:cubicBezTo>
                            <a:pt x="1" y="2"/>
                            <a:pt x="1" y="2"/>
                            <a:pt x="1" y="2"/>
                          </a:cubicBezTo>
                          <a:cubicBezTo>
                            <a:pt x="1" y="2"/>
                            <a:pt x="0" y="2"/>
                            <a:pt x="0" y="1"/>
                          </a:cubicBezTo>
                          <a:cubicBezTo>
                            <a:pt x="0" y="1"/>
                            <a:pt x="1" y="0"/>
                            <a:pt x="1" y="0"/>
                          </a:cubicBezTo>
                          <a:cubicBezTo>
                            <a:pt x="1" y="0"/>
                            <a:pt x="2" y="0"/>
                            <a:pt x="2" y="0"/>
                          </a:cubicBezTo>
                          <a:cubicBezTo>
                            <a:pt x="3" y="1"/>
                            <a:pt x="4" y="0"/>
                            <a:pt x="5" y="1"/>
                          </a:cubicBezTo>
                          <a:cubicBezTo>
                            <a:pt x="6" y="1"/>
                            <a:pt x="9" y="1"/>
                            <a:pt x="12" y="2"/>
                          </a:cubicBezTo>
                          <a:cubicBezTo>
                            <a:pt x="14" y="2"/>
                            <a:pt x="17" y="3"/>
                            <a:pt x="18" y="3"/>
                          </a:cubicBezTo>
                          <a:cubicBezTo>
                            <a:pt x="20" y="4"/>
                            <a:pt x="22" y="4"/>
                            <a:pt x="22" y="4"/>
                          </a:cubicBezTo>
                          <a:cubicBezTo>
                            <a:pt x="22" y="4"/>
                            <a:pt x="23" y="5"/>
                            <a:pt x="22" y="5"/>
                          </a:cubicBezTo>
                          <a:cubicBezTo>
                            <a:pt x="22" y="6"/>
                            <a:pt x="22" y="6"/>
                            <a:pt x="21"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9" name="Freeform 264">
                      <a:extLst>
                        <a:ext uri="{FF2B5EF4-FFF2-40B4-BE49-F238E27FC236}">
                          <a16:creationId xmlns:a16="http://schemas.microsoft.com/office/drawing/2014/main" id="{25F9E07A-223B-4C91-8810-B649BC12817F}"/>
                        </a:ext>
                      </a:extLst>
                    </p:cNvPr>
                    <p:cNvSpPr>
                      <a:spLocks/>
                    </p:cNvSpPr>
                    <p:nvPr/>
                  </p:nvSpPr>
                  <p:spPr bwMode="auto">
                    <a:xfrm>
                      <a:off x="4133850" y="4408488"/>
                      <a:ext cx="63500" cy="36513"/>
                    </a:xfrm>
                    <a:custGeom>
                      <a:avLst/>
                      <a:gdLst>
                        <a:gd name="T0" fmla="*/ 7 w 9"/>
                        <a:gd name="T1" fmla="*/ 4 h 5"/>
                        <a:gd name="T2" fmla="*/ 6 w 9"/>
                        <a:gd name="T3" fmla="*/ 4 h 5"/>
                        <a:gd name="T4" fmla="*/ 4 w 9"/>
                        <a:gd name="T5" fmla="*/ 3 h 5"/>
                        <a:gd name="T6" fmla="*/ 1 w 9"/>
                        <a:gd name="T7" fmla="*/ 2 h 5"/>
                        <a:gd name="T8" fmla="*/ 0 w 9"/>
                        <a:gd name="T9" fmla="*/ 1 h 5"/>
                        <a:gd name="T10" fmla="*/ 2 w 9"/>
                        <a:gd name="T11" fmla="*/ 0 h 5"/>
                        <a:gd name="T12" fmla="*/ 5 w 9"/>
                        <a:gd name="T13" fmla="*/ 1 h 5"/>
                        <a:gd name="T14" fmla="*/ 7 w 9"/>
                        <a:gd name="T15" fmla="*/ 2 h 5"/>
                        <a:gd name="T16" fmla="*/ 8 w 9"/>
                        <a:gd name="T17" fmla="*/ 3 h 5"/>
                        <a:gd name="T18" fmla="*/ 8 w 9"/>
                        <a:gd name="T19" fmla="*/ 4 h 5"/>
                        <a:gd name="T20" fmla="*/ 7 w 9"/>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7" y="4"/>
                          </a:moveTo>
                          <a:cubicBezTo>
                            <a:pt x="7" y="4"/>
                            <a:pt x="7" y="4"/>
                            <a:pt x="6" y="4"/>
                          </a:cubicBezTo>
                          <a:cubicBezTo>
                            <a:pt x="5" y="4"/>
                            <a:pt x="5" y="4"/>
                            <a:pt x="4" y="3"/>
                          </a:cubicBezTo>
                          <a:cubicBezTo>
                            <a:pt x="2" y="3"/>
                            <a:pt x="1" y="2"/>
                            <a:pt x="1" y="2"/>
                          </a:cubicBezTo>
                          <a:cubicBezTo>
                            <a:pt x="0" y="2"/>
                            <a:pt x="0" y="1"/>
                            <a:pt x="0" y="1"/>
                          </a:cubicBezTo>
                          <a:cubicBezTo>
                            <a:pt x="0" y="0"/>
                            <a:pt x="1" y="0"/>
                            <a:pt x="2" y="0"/>
                          </a:cubicBezTo>
                          <a:cubicBezTo>
                            <a:pt x="2" y="0"/>
                            <a:pt x="3" y="1"/>
                            <a:pt x="5" y="1"/>
                          </a:cubicBezTo>
                          <a:cubicBezTo>
                            <a:pt x="5" y="2"/>
                            <a:pt x="6" y="2"/>
                            <a:pt x="7" y="2"/>
                          </a:cubicBezTo>
                          <a:cubicBezTo>
                            <a:pt x="7" y="2"/>
                            <a:pt x="8" y="3"/>
                            <a:pt x="8" y="3"/>
                          </a:cubicBezTo>
                          <a:cubicBezTo>
                            <a:pt x="8" y="3"/>
                            <a:pt x="9" y="4"/>
                            <a:pt x="8" y="4"/>
                          </a:cubicBezTo>
                          <a:cubicBezTo>
                            <a:pt x="8" y="5"/>
                            <a:pt x="7" y="5"/>
                            <a:pt x="7"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0" name="Freeform 265">
                      <a:extLst>
                        <a:ext uri="{FF2B5EF4-FFF2-40B4-BE49-F238E27FC236}">
                          <a16:creationId xmlns:a16="http://schemas.microsoft.com/office/drawing/2014/main" id="{BA890DD7-3BB1-4CFD-9355-6D818AFDBB76}"/>
                        </a:ext>
                      </a:extLst>
                    </p:cNvPr>
                    <p:cNvSpPr>
                      <a:spLocks/>
                    </p:cNvSpPr>
                    <p:nvPr/>
                  </p:nvSpPr>
                  <p:spPr bwMode="auto">
                    <a:xfrm>
                      <a:off x="4445000" y="4699000"/>
                      <a:ext cx="139700" cy="820738"/>
                    </a:xfrm>
                    <a:custGeom>
                      <a:avLst/>
                      <a:gdLst>
                        <a:gd name="T0" fmla="*/ 1 w 20"/>
                        <a:gd name="T1" fmla="*/ 114 h 116"/>
                        <a:gd name="T2" fmla="*/ 1 w 20"/>
                        <a:gd name="T3" fmla="*/ 113 h 116"/>
                        <a:gd name="T4" fmla="*/ 3 w 20"/>
                        <a:gd name="T5" fmla="*/ 110 h 116"/>
                        <a:gd name="T6" fmla="*/ 6 w 20"/>
                        <a:gd name="T7" fmla="*/ 104 h 116"/>
                        <a:gd name="T8" fmla="*/ 10 w 20"/>
                        <a:gd name="T9" fmla="*/ 98 h 116"/>
                        <a:gd name="T10" fmla="*/ 16 w 20"/>
                        <a:gd name="T11" fmla="*/ 80 h 116"/>
                        <a:gd name="T12" fmla="*/ 17 w 20"/>
                        <a:gd name="T13" fmla="*/ 77 h 116"/>
                        <a:gd name="T14" fmla="*/ 17 w 20"/>
                        <a:gd name="T15" fmla="*/ 74 h 116"/>
                        <a:gd name="T16" fmla="*/ 18 w 20"/>
                        <a:gd name="T17" fmla="*/ 69 h 116"/>
                        <a:gd name="T18" fmla="*/ 18 w 20"/>
                        <a:gd name="T19" fmla="*/ 66 h 116"/>
                        <a:gd name="T20" fmla="*/ 18 w 20"/>
                        <a:gd name="T21" fmla="*/ 64 h 116"/>
                        <a:gd name="T22" fmla="*/ 18 w 20"/>
                        <a:gd name="T23" fmla="*/ 58 h 116"/>
                        <a:gd name="T24" fmla="*/ 18 w 20"/>
                        <a:gd name="T25" fmla="*/ 52 h 116"/>
                        <a:gd name="T26" fmla="*/ 18 w 20"/>
                        <a:gd name="T27" fmla="*/ 50 h 116"/>
                        <a:gd name="T28" fmla="*/ 18 w 20"/>
                        <a:gd name="T29" fmla="*/ 47 h 116"/>
                        <a:gd name="T30" fmla="*/ 17 w 20"/>
                        <a:gd name="T31" fmla="*/ 41 h 116"/>
                        <a:gd name="T32" fmla="*/ 17 w 20"/>
                        <a:gd name="T33" fmla="*/ 39 h 116"/>
                        <a:gd name="T34" fmla="*/ 16 w 20"/>
                        <a:gd name="T35" fmla="*/ 36 h 116"/>
                        <a:gd name="T36" fmla="*/ 10 w 20"/>
                        <a:gd name="T37" fmla="*/ 18 h 116"/>
                        <a:gd name="T38" fmla="*/ 6 w 20"/>
                        <a:gd name="T39" fmla="*/ 11 h 116"/>
                        <a:gd name="T40" fmla="*/ 3 w 20"/>
                        <a:gd name="T41" fmla="*/ 6 h 116"/>
                        <a:gd name="T42" fmla="*/ 1 w 20"/>
                        <a:gd name="T43" fmla="*/ 3 h 116"/>
                        <a:gd name="T44" fmla="*/ 1 w 20"/>
                        <a:gd name="T45" fmla="*/ 2 h 116"/>
                        <a:gd name="T46" fmla="*/ 1 w 20"/>
                        <a:gd name="T47" fmla="*/ 1 h 116"/>
                        <a:gd name="T48" fmla="*/ 2 w 20"/>
                        <a:gd name="T49" fmla="*/ 1 h 116"/>
                        <a:gd name="T50" fmla="*/ 3 w 20"/>
                        <a:gd name="T51" fmla="*/ 2 h 116"/>
                        <a:gd name="T52" fmla="*/ 5 w 20"/>
                        <a:gd name="T53" fmla="*/ 5 h 116"/>
                        <a:gd name="T54" fmla="*/ 8 w 20"/>
                        <a:gd name="T55" fmla="*/ 10 h 116"/>
                        <a:gd name="T56" fmla="*/ 12 w 20"/>
                        <a:gd name="T57" fmla="*/ 17 h 116"/>
                        <a:gd name="T58" fmla="*/ 18 w 20"/>
                        <a:gd name="T59" fmla="*/ 36 h 116"/>
                        <a:gd name="T60" fmla="*/ 18 w 20"/>
                        <a:gd name="T61" fmla="*/ 38 h 116"/>
                        <a:gd name="T62" fmla="*/ 19 w 20"/>
                        <a:gd name="T63" fmla="*/ 41 h 116"/>
                        <a:gd name="T64" fmla="*/ 20 w 20"/>
                        <a:gd name="T65" fmla="*/ 47 h 116"/>
                        <a:gd name="T66" fmla="*/ 20 w 20"/>
                        <a:gd name="T67" fmla="*/ 49 h 116"/>
                        <a:gd name="T68" fmla="*/ 20 w 20"/>
                        <a:gd name="T69" fmla="*/ 52 h 116"/>
                        <a:gd name="T70" fmla="*/ 20 w 20"/>
                        <a:gd name="T71" fmla="*/ 58 h 116"/>
                        <a:gd name="T72" fmla="*/ 20 w 20"/>
                        <a:gd name="T73" fmla="*/ 64 h 116"/>
                        <a:gd name="T74" fmla="*/ 20 w 20"/>
                        <a:gd name="T75" fmla="*/ 66 h 116"/>
                        <a:gd name="T76" fmla="*/ 20 w 20"/>
                        <a:gd name="T77" fmla="*/ 69 h 116"/>
                        <a:gd name="T78" fmla="*/ 19 w 20"/>
                        <a:gd name="T79" fmla="*/ 75 h 116"/>
                        <a:gd name="T80" fmla="*/ 18 w 20"/>
                        <a:gd name="T81" fmla="*/ 77 h 116"/>
                        <a:gd name="T82" fmla="*/ 18 w 20"/>
                        <a:gd name="T83" fmla="*/ 80 h 116"/>
                        <a:gd name="T84" fmla="*/ 12 w 20"/>
                        <a:gd name="T85" fmla="*/ 98 h 116"/>
                        <a:gd name="T86" fmla="*/ 8 w 20"/>
                        <a:gd name="T87" fmla="*/ 105 h 116"/>
                        <a:gd name="T88" fmla="*/ 5 w 20"/>
                        <a:gd name="T89" fmla="*/ 111 h 116"/>
                        <a:gd name="T90" fmla="*/ 3 w 20"/>
                        <a:gd name="T91" fmla="*/ 114 h 116"/>
                        <a:gd name="T92" fmla="*/ 2 w 20"/>
                        <a:gd name="T93" fmla="*/ 115 h 116"/>
                        <a:gd name="T94" fmla="*/ 1 w 20"/>
                        <a:gd name="T95" fmla="*/ 115 h 116"/>
                        <a:gd name="T96" fmla="*/ 1 w 20"/>
                        <a:gd name="T97" fmla="*/ 1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116">
                          <a:moveTo>
                            <a:pt x="1" y="114"/>
                          </a:moveTo>
                          <a:cubicBezTo>
                            <a:pt x="1" y="114"/>
                            <a:pt x="1" y="113"/>
                            <a:pt x="1" y="113"/>
                          </a:cubicBezTo>
                          <a:cubicBezTo>
                            <a:pt x="2" y="112"/>
                            <a:pt x="3" y="111"/>
                            <a:pt x="3" y="110"/>
                          </a:cubicBezTo>
                          <a:cubicBezTo>
                            <a:pt x="4" y="108"/>
                            <a:pt x="5" y="106"/>
                            <a:pt x="6" y="104"/>
                          </a:cubicBezTo>
                          <a:cubicBezTo>
                            <a:pt x="8" y="103"/>
                            <a:pt x="9" y="100"/>
                            <a:pt x="10" y="98"/>
                          </a:cubicBezTo>
                          <a:cubicBezTo>
                            <a:pt x="12" y="93"/>
                            <a:pt x="14" y="86"/>
                            <a:pt x="16" y="80"/>
                          </a:cubicBezTo>
                          <a:cubicBezTo>
                            <a:pt x="16" y="79"/>
                            <a:pt x="16" y="78"/>
                            <a:pt x="17" y="77"/>
                          </a:cubicBezTo>
                          <a:cubicBezTo>
                            <a:pt x="17" y="76"/>
                            <a:pt x="17" y="75"/>
                            <a:pt x="17" y="74"/>
                          </a:cubicBezTo>
                          <a:cubicBezTo>
                            <a:pt x="17" y="73"/>
                            <a:pt x="18" y="71"/>
                            <a:pt x="18" y="69"/>
                          </a:cubicBezTo>
                          <a:cubicBezTo>
                            <a:pt x="18" y="68"/>
                            <a:pt x="18" y="67"/>
                            <a:pt x="18" y="66"/>
                          </a:cubicBezTo>
                          <a:cubicBezTo>
                            <a:pt x="18" y="64"/>
                            <a:pt x="18" y="64"/>
                            <a:pt x="18" y="64"/>
                          </a:cubicBezTo>
                          <a:cubicBezTo>
                            <a:pt x="18" y="62"/>
                            <a:pt x="18" y="60"/>
                            <a:pt x="18" y="58"/>
                          </a:cubicBezTo>
                          <a:cubicBezTo>
                            <a:pt x="18" y="56"/>
                            <a:pt x="18" y="54"/>
                            <a:pt x="18" y="52"/>
                          </a:cubicBezTo>
                          <a:cubicBezTo>
                            <a:pt x="18" y="50"/>
                            <a:pt x="18" y="50"/>
                            <a:pt x="18" y="50"/>
                          </a:cubicBezTo>
                          <a:cubicBezTo>
                            <a:pt x="18" y="49"/>
                            <a:pt x="18" y="48"/>
                            <a:pt x="18" y="47"/>
                          </a:cubicBezTo>
                          <a:cubicBezTo>
                            <a:pt x="18" y="45"/>
                            <a:pt x="17" y="43"/>
                            <a:pt x="17" y="41"/>
                          </a:cubicBezTo>
                          <a:cubicBezTo>
                            <a:pt x="17" y="41"/>
                            <a:pt x="17" y="40"/>
                            <a:pt x="17" y="39"/>
                          </a:cubicBezTo>
                          <a:cubicBezTo>
                            <a:pt x="16" y="38"/>
                            <a:pt x="16" y="37"/>
                            <a:pt x="16" y="36"/>
                          </a:cubicBezTo>
                          <a:cubicBezTo>
                            <a:pt x="14" y="29"/>
                            <a:pt x="12" y="23"/>
                            <a:pt x="10" y="18"/>
                          </a:cubicBezTo>
                          <a:cubicBezTo>
                            <a:pt x="9" y="16"/>
                            <a:pt x="8" y="13"/>
                            <a:pt x="6" y="11"/>
                          </a:cubicBezTo>
                          <a:cubicBezTo>
                            <a:pt x="5" y="9"/>
                            <a:pt x="4" y="8"/>
                            <a:pt x="3" y="6"/>
                          </a:cubicBezTo>
                          <a:cubicBezTo>
                            <a:pt x="3" y="5"/>
                            <a:pt x="2" y="4"/>
                            <a:pt x="1" y="3"/>
                          </a:cubicBezTo>
                          <a:cubicBezTo>
                            <a:pt x="1" y="2"/>
                            <a:pt x="1" y="2"/>
                            <a:pt x="1" y="2"/>
                          </a:cubicBezTo>
                          <a:cubicBezTo>
                            <a:pt x="0" y="2"/>
                            <a:pt x="0" y="1"/>
                            <a:pt x="1" y="1"/>
                          </a:cubicBezTo>
                          <a:cubicBezTo>
                            <a:pt x="1" y="0"/>
                            <a:pt x="2" y="0"/>
                            <a:pt x="2" y="1"/>
                          </a:cubicBezTo>
                          <a:cubicBezTo>
                            <a:pt x="2" y="1"/>
                            <a:pt x="2" y="1"/>
                            <a:pt x="3" y="2"/>
                          </a:cubicBezTo>
                          <a:cubicBezTo>
                            <a:pt x="4" y="3"/>
                            <a:pt x="4" y="4"/>
                            <a:pt x="5" y="5"/>
                          </a:cubicBezTo>
                          <a:cubicBezTo>
                            <a:pt x="6" y="7"/>
                            <a:pt x="7" y="8"/>
                            <a:pt x="8" y="10"/>
                          </a:cubicBezTo>
                          <a:cubicBezTo>
                            <a:pt x="9" y="12"/>
                            <a:pt x="10" y="15"/>
                            <a:pt x="12" y="17"/>
                          </a:cubicBezTo>
                          <a:cubicBezTo>
                            <a:pt x="14" y="23"/>
                            <a:pt x="16" y="29"/>
                            <a:pt x="18" y="36"/>
                          </a:cubicBezTo>
                          <a:cubicBezTo>
                            <a:pt x="18" y="37"/>
                            <a:pt x="18" y="38"/>
                            <a:pt x="18" y="38"/>
                          </a:cubicBezTo>
                          <a:cubicBezTo>
                            <a:pt x="19" y="39"/>
                            <a:pt x="19" y="40"/>
                            <a:pt x="19" y="41"/>
                          </a:cubicBezTo>
                          <a:cubicBezTo>
                            <a:pt x="19" y="43"/>
                            <a:pt x="19" y="45"/>
                            <a:pt x="20" y="47"/>
                          </a:cubicBezTo>
                          <a:cubicBezTo>
                            <a:pt x="20" y="48"/>
                            <a:pt x="20" y="48"/>
                            <a:pt x="20" y="49"/>
                          </a:cubicBezTo>
                          <a:cubicBezTo>
                            <a:pt x="20" y="52"/>
                            <a:pt x="20" y="52"/>
                            <a:pt x="20" y="52"/>
                          </a:cubicBezTo>
                          <a:cubicBezTo>
                            <a:pt x="20" y="54"/>
                            <a:pt x="20" y="56"/>
                            <a:pt x="20" y="58"/>
                          </a:cubicBezTo>
                          <a:cubicBezTo>
                            <a:pt x="20" y="60"/>
                            <a:pt x="20" y="62"/>
                            <a:pt x="20" y="64"/>
                          </a:cubicBezTo>
                          <a:cubicBezTo>
                            <a:pt x="20" y="66"/>
                            <a:pt x="20" y="66"/>
                            <a:pt x="20" y="66"/>
                          </a:cubicBezTo>
                          <a:cubicBezTo>
                            <a:pt x="20" y="67"/>
                            <a:pt x="20" y="68"/>
                            <a:pt x="20" y="69"/>
                          </a:cubicBezTo>
                          <a:cubicBezTo>
                            <a:pt x="19" y="71"/>
                            <a:pt x="19" y="73"/>
                            <a:pt x="19" y="75"/>
                          </a:cubicBezTo>
                          <a:cubicBezTo>
                            <a:pt x="19" y="76"/>
                            <a:pt x="19" y="77"/>
                            <a:pt x="18" y="77"/>
                          </a:cubicBezTo>
                          <a:cubicBezTo>
                            <a:pt x="18" y="78"/>
                            <a:pt x="18" y="79"/>
                            <a:pt x="18" y="80"/>
                          </a:cubicBezTo>
                          <a:cubicBezTo>
                            <a:pt x="16" y="87"/>
                            <a:pt x="14" y="93"/>
                            <a:pt x="12" y="98"/>
                          </a:cubicBezTo>
                          <a:cubicBezTo>
                            <a:pt x="10" y="101"/>
                            <a:pt x="9" y="103"/>
                            <a:pt x="8" y="105"/>
                          </a:cubicBezTo>
                          <a:cubicBezTo>
                            <a:pt x="7" y="107"/>
                            <a:pt x="6" y="109"/>
                            <a:pt x="5" y="111"/>
                          </a:cubicBezTo>
                          <a:cubicBezTo>
                            <a:pt x="4" y="112"/>
                            <a:pt x="4" y="113"/>
                            <a:pt x="3" y="114"/>
                          </a:cubicBezTo>
                          <a:cubicBezTo>
                            <a:pt x="2" y="115"/>
                            <a:pt x="2" y="115"/>
                            <a:pt x="2" y="115"/>
                          </a:cubicBezTo>
                          <a:cubicBezTo>
                            <a:pt x="2" y="115"/>
                            <a:pt x="1" y="116"/>
                            <a:pt x="1" y="115"/>
                          </a:cubicBezTo>
                          <a:cubicBezTo>
                            <a:pt x="0" y="115"/>
                            <a:pt x="0" y="114"/>
                            <a:pt x="1" y="11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1" name="Freeform 266">
                      <a:extLst>
                        <a:ext uri="{FF2B5EF4-FFF2-40B4-BE49-F238E27FC236}">
                          <a16:creationId xmlns:a16="http://schemas.microsoft.com/office/drawing/2014/main" id="{B1119B47-F2FA-4A61-B2DA-1C4B217AE557}"/>
                        </a:ext>
                      </a:extLst>
                    </p:cNvPr>
                    <p:cNvSpPr>
                      <a:spLocks/>
                    </p:cNvSpPr>
                    <p:nvPr/>
                  </p:nvSpPr>
                  <p:spPr bwMode="auto">
                    <a:xfrm>
                      <a:off x="4521200" y="5060950"/>
                      <a:ext cx="57150" cy="112713"/>
                    </a:xfrm>
                    <a:custGeom>
                      <a:avLst/>
                      <a:gdLst>
                        <a:gd name="T0" fmla="*/ 8 w 8"/>
                        <a:gd name="T1" fmla="*/ 16 h 16"/>
                        <a:gd name="T2" fmla="*/ 8 w 8"/>
                        <a:gd name="T3" fmla="*/ 8 h 16"/>
                        <a:gd name="T4" fmla="*/ 8 w 8"/>
                        <a:gd name="T5" fmla="*/ 5 h 16"/>
                        <a:gd name="T6" fmla="*/ 8 w 8"/>
                        <a:gd name="T7" fmla="*/ 3 h 16"/>
                        <a:gd name="T8" fmla="*/ 8 w 8"/>
                        <a:gd name="T9" fmla="*/ 0 h 16"/>
                        <a:gd name="T10" fmla="*/ 4 w 8"/>
                        <a:gd name="T11" fmla="*/ 4 h 16"/>
                        <a:gd name="T12" fmla="*/ 1 w 8"/>
                        <a:gd name="T13" fmla="*/ 7 h 16"/>
                        <a:gd name="T14" fmla="*/ 0 w 8"/>
                        <a:gd name="T15" fmla="*/ 8 h 16"/>
                        <a:gd name="T16" fmla="*/ 4 w 8"/>
                        <a:gd name="T17" fmla="*/ 12 h 16"/>
                        <a:gd name="T18" fmla="*/ 8 w 8"/>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6">
                          <a:moveTo>
                            <a:pt x="8" y="16"/>
                          </a:moveTo>
                          <a:cubicBezTo>
                            <a:pt x="8" y="16"/>
                            <a:pt x="8" y="12"/>
                            <a:pt x="8" y="8"/>
                          </a:cubicBezTo>
                          <a:cubicBezTo>
                            <a:pt x="8" y="7"/>
                            <a:pt x="8" y="6"/>
                            <a:pt x="8" y="5"/>
                          </a:cubicBezTo>
                          <a:cubicBezTo>
                            <a:pt x="8" y="4"/>
                            <a:pt x="8" y="4"/>
                            <a:pt x="8" y="3"/>
                          </a:cubicBezTo>
                          <a:cubicBezTo>
                            <a:pt x="8" y="1"/>
                            <a:pt x="8" y="0"/>
                            <a:pt x="8" y="0"/>
                          </a:cubicBezTo>
                          <a:cubicBezTo>
                            <a:pt x="8" y="0"/>
                            <a:pt x="6" y="2"/>
                            <a:pt x="4" y="4"/>
                          </a:cubicBezTo>
                          <a:cubicBezTo>
                            <a:pt x="3" y="5"/>
                            <a:pt x="2" y="6"/>
                            <a:pt x="1" y="7"/>
                          </a:cubicBezTo>
                          <a:cubicBezTo>
                            <a:pt x="1" y="8"/>
                            <a:pt x="0" y="8"/>
                            <a:pt x="0" y="8"/>
                          </a:cubicBezTo>
                          <a:cubicBezTo>
                            <a:pt x="0" y="8"/>
                            <a:pt x="2" y="10"/>
                            <a:pt x="4" y="12"/>
                          </a:cubicBezTo>
                          <a:cubicBezTo>
                            <a:pt x="6" y="14"/>
                            <a:pt x="8" y="16"/>
                            <a:pt x="8" y="1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2" name="Freeform 267">
                      <a:extLst>
                        <a:ext uri="{FF2B5EF4-FFF2-40B4-BE49-F238E27FC236}">
                          <a16:creationId xmlns:a16="http://schemas.microsoft.com/office/drawing/2014/main" id="{FF56452D-3550-4AFD-94C4-6E96684020CA}"/>
                        </a:ext>
                      </a:extLst>
                    </p:cNvPr>
                    <p:cNvSpPr>
                      <a:spLocks/>
                    </p:cNvSpPr>
                    <p:nvPr/>
                  </p:nvSpPr>
                  <p:spPr bwMode="auto">
                    <a:xfrm>
                      <a:off x="4598988" y="4932363"/>
                      <a:ext cx="36513" cy="157163"/>
                    </a:xfrm>
                    <a:custGeom>
                      <a:avLst/>
                      <a:gdLst>
                        <a:gd name="T0" fmla="*/ 3 w 5"/>
                        <a:gd name="T1" fmla="*/ 21 h 22"/>
                        <a:gd name="T2" fmla="*/ 3 w 5"/>
                        <a:gd name="T3" fmla="*/ 18 h 22"/>
                        <a:gd name="T4" fmla="*/ 2 w 5"/>
                        <a:gd name="T5" fmla="*/ 15 h 22"/>
                        <a:gd name="T6" fmla="*/ 2 w 5"/>
                        <a:gd name="T7" fmla="*/ 11 h 22"/>
                        <a:gd name="T8" fmla="*/ 1 w 5"/>
                        <a:gd name="T9" fmla="*/ 4 h 22"/>
                        <a:gd name="T10" fmla="*/ 0 w 5"/>
                        <a:gd name="T11" fmla="*/ 1 h 22"/>
                        <a:gd name="T12" fmla="*/ 1 w 5"/>
                        <a:gd name="T13" fmla="*/ 0 h 22"/>
                        <a:gd name="T14" fmla="*/ 2 w 5"/>
                        <a:gd name="T15" fmla="*/ 1 h 22"/>
                        <a:gd name="T16" fmla="*/ 3 w 5"/>
                        <a:gd name="T17" fmla="*/ 4 h 22"/>
                        <a:gd name="T18" fmla="*/ 4 w 5"/>
                        <a:gd name="T19" fmla="*/ 11 h 22"/>
                        <a:gd name="T20" fmla="*/ 4 w 5"/>
                        <a:gd name="T21" fmla="*/ 15 h 22"/>
                        <a:gd name="T22" fmla="*/ 5 w 5"/>
                        <a:gd name="T23" fmla="*/ 18 h 22"/>
                        <a:gd name="T24" fmla="*/ 5 w 5"/>
                        <a:gd name="T25" fmla="*/ 21 h 22"/>
                        <a:gd name="T26" fmla="*/ 4 w 5"/>
                        <a:gd name="T27" fmla="*/ 22 h 22"/>
                        <a:gd name="T28" fmla="*/ 3 w 5"/>
                        <a:gd name="T2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2">
                          <a:moveTo>
                            <a:pt x="3" y="21"/>
                          </a:moveTo>
                          <a:cubicBezTo>
                            <a:pt x="3" y="21"/>
                            <a:pt x="3" y="20"/>
                            <a:pt x="3" y="18"/>
                          </a:cubicBezTo>
                          <a:cubicBezTo>
                            <a:pt x="3" y="17"/>
                            <a:pt x="2" y="16"/>
                            <a:pt x="2" y="15"/>
                          </a:cubicBezTo>
                          <a:cubicBezTo>
                            <a:pt x="2" y="14"/>
                            <a:pt x="2" y="12"/>
                            <a:pt x="2" y="11"/>
                          </a:cubicBezTo>
                          <a:cubicBezTo>
                            <a:pt x="1" y="9"/>
                            <a:pt x="1" y="6"/>
                            <a:pt x="1" y="4"/>
                          </a:cubicBezTo>
                          <a:cubicBezTo>
                            <a:pt x="0" y="2"/>
                            <a:pt x="0" y="1"/>
                            <a:pt x="0" y="1"/>
                          </a:cubicBezTo>
                          <a:cubicBezTo>
                            <a:pt x="0" y="0"/>
                            <a:pt x="0" y="0"/>
                            <a:pt x="1" y="0"/>
                          </a:cubicBezTo>
                          <a:cubicBezTo>
                            <a:pt x="1" y="0"/>
                            <a:pt x="2" y="0"/>
                            <a:pt x="2" y="1"/>
                          </a:cubicBezTo>
                          <a:cubicBezTo>
                            <a:pt x="2" y="1"/>
                            <a:pt x="2" y="2"/>
                            <a:pt x="3" y="4"/>
                          </a:cubicBezTo>
                          <a:cubicBezTo>
                            <a:pt x="3" y="6"/>
                            <a:pt x="3" y="8"/>
                            <a:pt x="4" y="11"/>
                          </a:cubicBezTo>
                          <a:cubicBezTo>
                            <a:pt x="4" y="12"/>
                            <a:pt x="4" y="13"/>
                            <a:pt x="4" y="15"/>
                          </a:cubicBezTo>
                          <a:cubicBezTo>
                            <a:pt x="4" y="16"/>
                            <a:pt x="4" y="17"/>
                            <a:pt x="5" y="18"/>
                          </a:cubicBezTo>
                          <a:cubicBezTo>
                            <a:pt x="5" y="20"/>
                            <a:pt x="5" y="21"/>
                            <a:pt x="5" y="21"/>
                          </a:cubicBezTo>
                          <a:cubicBezTo>
                            <a:pt x="5" y="22"/>
                            <a:pt x="4" y="22"/>
                            <a:pt x="4" y="22"/>
                          </a:cubicBezTo>
                          <a:cubicBezTo>
                            <a:pt x="3" y="22"/>
                            <a:pt x="3" y="22"/>
                            <a:pt x="3" y="2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3" name="Freeform 268">
                      <a:extLst>
                        <a:ext uri="{FF2B5EF4-FFF2-40B4-BE49-F238E27FC236}">
                          <a16:creationId xmlns:a16="http://schemas.microsoft.com/office/drawing/2014/main" id="{6AE6A466-472E-47C8-9E66-C22A06A4AD56}"/>
                        </a:ext>
                      </a:extLst>
                    </p:cNvPr>
                    <p:cNvSpPr>
                      <a:spLocks/>
                    </p:cNvSpPr>
                    <p:nvPr/>
                  </p:nvSpPr>
                  <p:spPr bwMode="auto">
                    <a:xfrm>
                      <a:off x="4613275" y="5124450"/>
                      <a:ext cx="22225" cy="63500"/>
                    </a:xfrm>
                    <a:custGeom>
                      <a:avLst/>
                      <a:gdLst>
                        <a:gd name="T0" fmla="*/ 0 w 3"/>
                        <a:gd name="T1" fmla="*/ 8 h 9"/>
                        <a:gd name="T2" fmla="*/ 1 w 3"/>
                        <a:gd name="T3" fmla="*/ 1 h 9"/>
                        <a:gd name="T4" fmla="*/ 2 w 3"/>
                        <a:gd name="T5" fmla="*/ 0 h 9"/>
                        <a:gd name="T6" fmla="*/ 3 w 3"/>
                        <a:gd name="T7" fmla="*/ 1 h 9"/>
                        <a:gd name="T8" fmla="*/ 2 w 3"/>
                        <a:gd name="T9" fmla="*/ 8 h 9"/>
                        <a:gd name="T10" fmla="*/ 1 w 3"/>
                        <a:gd name="T11" fmla="*/ 9 h 9"/>
                        <a:gd name="T12" fmla="*/ 0 w 3"/>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0" y="8"/>
                          </a:moveTo>
                          <a:cubicBezTo>
                            <a:pt x="1" y="1"/>
                            <a:pt x="1" y="1"/>
                            <a:pt x="1" y="1"/>
                          </a:cubicBezTo>
                          <a:cubicBezTo>
                            <a:pt x="1" y="1"/>
                            <a:pt x="1" y="0"/>
                            <a:pt x="2" y="0"/>
                          </a:cubicBezTo>
                          <a:cubicBezTo>
                            <a:pt x="2" y="0"/>
                            <a:pt x="3" y="1"/>
                            <a:pt x="3" y="1"/>
                          </a:cubicBezTo>
                          <a:cubicBezTo>
                            <a:pt x="2" y="8"/>
                            <a:pt x="2" y="8"/>
                            <a:pt x="2" y="8"/>
                          </a:cubicBezTo>
                          <a:cubicBezTo>
                            <a:pt x="2" y="8"/>
                            <a:pt x="2" y="9"/>
                            <a:pt x="1" y="9"/>
                          </a:cubicBezTo>
                          <a:cubicBezTo>
                            <a:pt x="1" y="9"/>
                            <a:pt x="0" y="8"/>
                            <a:pt x="0" y="8"/>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4" name="Freeform 269">
                      <a:extLst>
                        <a:ext uri="{FF2B5EF4-FFF2-40B4-BE49-F238E27FC236}">
                          <a16:creationId xmlns:a16="http://schemas.microsoft.com/office/drawing/2014/main" id="{4E09A552-B1F3-46D0-89A7-9BBC1161357C}"/>
                        </a:ext>
                      </a:extLst>
                    </p:cNvPr>
                    <p:cNvSpPr>
                      <a:spLocks/>
                    </p:cNvSpPr>
                    <p:nvPr/>
                  </p:nvSpPr>
                  <p:spPr bwMode="auto">
                    <a:xfrm>
                      <a:off x="3681413" y="5513388"/>
                      <a:ext cx="769938" cy="296863"/>
                    </a:xfrm>
                    <a:custGeom>
                      <a:avLst/>
                      <a:gdLst>
                        <a:gd name="T0" fmla="*/ 1 w 109"/>
                        <a:gd name="T1" fmla="*/ 35 h 42"/>
                        <a:gd name="T2" fmla="*/ 2 w 109"/>
                        <a:gd name="T3" fmla="*/ 35 h 42"/>
                        <a:gd name="T4" fmla="*/ 6 w 109"/>
                        <a:gd name="T5" fmla="*/ 36 h 42"/>
                        <a:gd name="T6" fmla="*/ 9 w 109"/>
                        <a:gd name="T7" fmla="*/ 37 h 42"/>
                        <a:gd name="T8" fmla="*/ 12 w 109"/>
                        <a:gd name="T9" fmla="*/ 38 h 42"/>
                        <a:gd name="T10" fmla="*/ 19 w 109"/>
                        <a:gd name="T11" fmla="*/ 39 h 42"/>
                        <a:gd name="T12" fmla="*/ 60 w 109"/>
                        <a:gd name="T13" fmla="*/ 35 h 42"/>
                        <a:gd name="T14" fmla="*/ 65 w 109"/>
                        <a:gd name="T15" fmla="*/ 33 h 42"/>
                        <a:gd name="T16" fmla="*/ 68 w 109"/>
                        <a:gd name="T17" fmla="*/ 32 h 42"/>
                        <a:gd name="T18" fmla="*/ 70 w 109"/>
                        <a:gd name="T19" fmla="*/ 31 h 42"/>
                        <a:gd name="T20" fmla="*/ 75 w 109"/>
                        <a:gd name="T21" fmla="*/ 28 h 42"/>
                        <a:gd name="T22" fmla="*/ 80 w 109"/>
                        <a:gd name="T23" fmla="*/ 26 h 42"/>
                        <a:gd name="T24" fmla="*/ 84 w 109"/>
                        <a:gd name="T25" fmla="*/ 23 h 42"/>
                        <a:gd name="T26" fmla="*/ 88 w 109"/>
                        <a:gd name="T27" fmla="*/ 20 h 42"/>
                        <a:gd name="T28" fmla="*/ 92 w 109"/>
                        <a:gd name="T29" fmla="*/ 17 h 42"/>
                        <a:gd name="T30" fmla="*/ 95 w 109"/>
                        <a:gd name="T31" fmla="*/ 14 h 42"/>
                        <a:gd name="T32" fmla="*/ 98 w 109"/>
                        <a:gd name="T33" fmla="*/ 12 h 42"/>
                        <a:gd name="T34" fmla="*/ 100 w 109"/>
                        <a:gd name="T35" fmla="*/ 9 h 42"/>
                        <a:gd name="T36" fmla="*/ 104 w 109"/>
                        <a:gd name="T37" fmla="*/ 5 h 42"/>
                        <a:gd name="T38" fmla="*/ 107 w 109"/>
                        <a:gd name="T39" fmla="*/ 0 h 42"/>
                        <a:gd name="T40" fmla="*/ 109 w 109"/>
                        <a:gd name="T41" fmla="*/ 0 h 42"/>
                        <a:gd name="T42" fmla="*/ 109 w 109"/>
                        <a:gd name="T43" fmla="*/ 2 h 42"/>
                        <a:gd name="T44" fmla="*/ 106 w 109"/>
                        <a:gd name="T45" fmla="*/ 6 h 42"/>
                        <a:gd name="T46" fmla="*/ 102 w 109"/>
                        <a:gd name="T47" fmla="*/ 10 h 42"/>
                        <a:gd name="T48" fmla="*/ 99 w 109"/>
                        <a:gd name="T49" fmla="*/ 13 h 42"/>
                        <a:gd name="T50" fmla="*/ 96 w 109"/>
                        <a:gd name="T51" fmla="*/ 16 h 42"/>
                        <a:gd name="T52" fmla="*/ 93 w 109"/>
                        <a:gd name="T53" fmla="*/ 19 h 42"/>
                        <a:gd name="T54" fmla="*/ 89 w 109"/>
                        <a:gd name="T55" fmla="*/ 22 h 42"/>
                        <a:gd name="T56" fmla="*/ 85 w 109"/>
                        <a:gd name="T57" fmla="*/ 25 h 42"/>
                        <a:gd name="T58" fmla="*/ 81 w 109"/>
                        <a:gd name="T59" fmla="*/ 27 h 42"/>
                        <a:gd name="T60" fmla="*/ 76 w 109"/>
                        <a:gd name="T61" fmla="*/ 30 h 42"/>
                        <a:gd name="T62" fmla="*/ 71 w 109"/>
                        <a:gd name="T63" fmla="*/ 32 h 42"/>
                        <a:gd name="T64" fmla="*/ 68 w 109"/>
                        <a:gd name="T65" fmla="*/ 34 h 42"/>
                        <a:gd name="T66" fmla="*/ 66 w 109"/>
                        <a:gd name="T67" fmla="*/ 35 h 42"/>
                        <a:gd name="T68" fmla="*/ 60 w 109"/>
                        <a:gd name="T69" fmla="*/ 37 h 42"/>
                        <a:gd name="T70" fmla="*/ 19 w 109"/>
                        <a:gd name="T71" fmla="*/ 41 h 42"/>
                        <a:gd name="T72" fmla="*/ 11 w 109"/>
                        <a:gd name="T73" fmla="*/ 40 h 42"/>
                        <a:gd name="T74" fmla="*/ 8 w 109"/>
                        <a:gd name="T75" fmla="*/ 39 h 42"/>
                        <a:gd name="T76" fmla="*/ 6 w 109"/>
                        <a:gd name="T77" fmla="*/ 38 h 42"/>
                        <a:gd name="T78" fmla="*/ 2 w 109"/>
                        <a:gd name="T79" fmla="*/ 37 h 42"/>
                        <a:gd name="T80" fmla="*/ 1 w 109"/>
                        <a:gd name="T81" fmla="*/ 37 h 42"/>
                        <a:gd name="T82" fmla="*/ 0 w 109"/>
                        <a:gd name="T83" fmla="*/ 36 h 42"/>
                        <a:gd name="T84" fmla="*/ 1 w 109"/>
                        <a:gd name="T8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 y="35"/>
                          </a:moveTo>
                          <a:cubicBezTo>
                            <a:pt x="1" y="35"/>
                            <a:pt x="2" y="35"/>
                            <a:pt x="2" y="35"/>
                          </a:cubicBezTo>
                          <a:cubicBezTo>
                            <a:pt x="3" y="36"/>
                            <a:pt x="4" y="36"/>
                            <a:pt x="6" y="36"/>
                          </a:cubicBezTo>
                          <a:cubicBezTo>
                            <a:pt x="7" y="37"/>
                            <a:pt x="8" y="37"/>
                            <a:pt x="9" y="37"/>
                          </a:cubicBezTo>
                          <a:cubicBezTo>
                            <a:pt x="10" y="37"/>
                            <a:pt x="11" y="38"/>
                            <a:pt x="12" y="38"/>
                          </a:cubicBezTo>
                          <a:cubicBezTo>
                            <a:pt x="14" y="38"/>
                            <a:pt x="17" y="38"/>
                            <a:pt x="19" y="39"/>
                          </a:cubicBezTo>
                          <a:cubicBezTo>
                            <a:pt x="30" y="40"/>
                            <a:pt x="46" y="40"/>
                            <a:pt x="60" y="35"/>
                          </a:cubicBezTo>
                          <a:cubicBezTo>
                            <a:pt x="62" y="34"/>
                            <a:pt x="63" y="33"/>
                            <a:pt x="65" y="33"/>
                          </a:cubicBezTo>
                          <a:cubicBezTo>
                            <a:pt x="68" y="32"/>
                            <a:pt x="68" y="32"/>
                            <a:pt x="68" y="32"/>
                          </a:cubicBezTo>
                          <a:cubicBezTo>
                            <a:pt x="70" y="31"/>
                            <a:pt x="70" y="31"/>
                            <a:pt x="70" y="31"/>
                          </a:cubicBezTo>
                          <a:cubicBezTo>
                            <a:pt x="72" y="30"/>
                            <a:pt x="73" y="29"/>
                            <a:pt x="75" y="28"/>
                          </a:cubicBezTo>
                          <a:cubicBezTo>
                            <a:pt x="77" y="28"/>
                            <a:pt x="78" y="26"/>
                            <a:pt x="80" y="26"/>
                          </a:cubicBezTo>
                          <a:cubicBezTo>
                            <a:pt x="81" y="25"/>
                            <a:pt x="83" y="24"/>
                            <a:pt x="84" y="23"/>
                          </a:cubicBezTo>
                          <a:cubicBezTo>
                            <a:pt x="85" y="22"/>
                            <a:pt x="87" y="21"/>
                            <a:pt x="88" y="20"/>
                          </a:cubicBezTo>
                          <a:cubicBezTo>
                            <a:pt x="89" y="19"/>
                            <a:pt x="90" y="18"/>
                            <a:pt x="92" y="17"/>
                          </a:cubicBezTo>
                          <a:cubicBezTo>
                            <a:pt x="93" y="16"/>
                            <a:pt x="94" y="15"/>
                            <a:pt x="95" y="14"/>
                          </a:cubicBezTo>
                          <a:cubicBezTo>
                            <a:pt x="96" y="13"/>
                            <a:pt x="97" y="12"/>
                            <a:pt x="98" y="12"/>
                          </a:cubicBezTo>
                          <a:cubicBezTo>
                            <a:pt x="99" y="11"/>
                            <a:pt x="100" y="10"/>
                            <a:pt x="100" y="9"/>
                          </a:cubicBezTo>
                          <a:cubicBezTo>
                            <a:pt x="102" y="7"/>
                            <a:pt x="103" y="6"/>
                            <a:pt x="104" y="5"/>
                          </a:cubicBezTo>
                          <a:cubicBezTo>
                            <a:pt x="106" y="2"/>
                            <a:pt x="107" y="0"/>
                            <a:pt x="107" y="0"/>
                          </a:cubicBezTo>
                          <a:cubicBezTo>
                            <a:pt x="108" y="0"/>
                            <a:pt x="108" y="0"/>
                            <a:pt x="109" y="0"/>
                          </a:cubicBezTo>
                          <a:cubicBezTo>
                            <a:pt x="109" y="1"/>
                            <a:pt x="109" y="1"/>
                            <a:pt x="109" y="2"/>
                          </a:cubicBezTo>
                          <a:cubicBezTo>
                            <a:pt x="109" y="2"/>
                            <a:pt x="108" y="3"/>
                            <a:pt x="106" y="6"/>
                          </a:cubicBezTo>
                          <a:cubicBezTo>
                            <a:pt x="105" y="7"/>
                            <a:pt x="103" y="9"/>
                            <a:pt x="102" y="10"/>
                          </a:cubicBezTo>
                          <a:cubicBezTo>
                            <a:pt x="101" y="11"/>
                            <a:pt x="100" y="12"/>
                            <a:pt x="99" y="13"/>
                          </a:cubicBezTo>
                          <a:cubicBezTo>
                            <a:pt x="98" y="14"/>
                            <a:pt x="97" y="15"/>
                            <a:pt x="96" y="16"/>
                          </a:cubicBezTo>
                          <a:cubicBezTo>
                            <a:pt x="95" y="17"/>
                            <a:pt x="94" y="18"/>
                            <a:pt x="93" y="19"/>
                          </a:cubicBezTo>
                          <a:cubicBezTo>
                            <a:pt x="92" y="20"/>
                            <a:pt x="90" y="21"/>
                            <a:pt x="89" y="22"/>
                          </a:cubicBezTo>
                          <a:cubicBezTo>
                            <a:pt x="88" y="23"/>
                            <a:pt x="86" y="24"/>
                            <a:pt x="85" y="25"/>
                          </a:cubicBezTo>
                          <a:cubicBezTo>
                            <a:pt x="84" y="25"/>
                            <a:pt x="82" y="26"/>
                            <a:pt x="81" y="27"/>
                          </a:cubicBezTo>
                          <a:cubicBezTo>
                            <a:pt x="79" y="28"/>
                            <a:pt x="78" y="29"/>
                            <a:pt x="76" y="30"/>
                          </a:cubicBezTo>
                          <a:cubicBezTo>
                            <a:pt x="74" y="31"/>
                            <a:pt x="73" y="32"/>
                            <a:pt x="71" y="32"/>
                          </a:cubicBezTo>
                          <a:cubicBezTo>
                            <a:pt x="68" y="34"/>
                            <a:pt x="68" y="34"/>
                            <a:pt x="68" y="34"/>
                          </a:cubicBezTo>
                          <a:cubicBezTo>
                            <a:pt x="66" y="35"/>
                            <a:pt x="66" y="35"/>
                            <a:pt x="66" y="35"/>
                          </a:cubicBezTo>
                          <a:cubicBezTo>
                            <a:pt x="64" y="35"/>
                            <a:pt x="62" y="36"/>
                            <a:pt x="60" y="37"/>
                          </a:cubicBezTo>
                          <a:cubicBezTo>
                            <a:pt x="46" y="42"/>
                            <a:pt x="30" y="42"/>
                            <a:pt x="19" y="41"/>
                          </a:cubicBezTo>
                          <a:cubicBezTo>
                            <a:pt x="16" y="40"/>
                            <a:pt x="14" y="40"/>
                            <a:pt x="11" y="40"/>
                          </a:cubicBezTo>
                          <a:cubicBezTo>
                            <a:pt x="10" y="40"/>
                            <a:pt x="9" y="39"/>
                            <a:pt x="8" y="39"/>
                          </a:cubicBezTo>
                          <a:cubicBezTo>
                            <a:pt x="7" y="39"/>
                            <a:pt x="6" y="38"/>
                            <a:pt x="6" y="38"/>
                          </a:cubicBezTo>
                          <a:cubicBezTo>
                            <a:pt x="4" y="38"/>
                            <a:pt x="3" y="38"/>
                            <a:pt x="2" y="37"/>
                          </a:cubicBezTo>
                          <a:cubicBezTo>
                            <a:pt x="1" y="37"/>
                            <a:pt x="1" y="37"/>
                            <a:pt x="1" y="37"/>
                          </a:cubicBezTo>
                          <a:cubicBezTo>
                            <a:pt x="0" y="37"/>
                            <a:pt x="0" y="36"/>
                            <a:pt x="0" y="36"/>
                          </a:cubicBezTo>
                          <a:cubicBezTo>
                            <a:pt x="0" y="35"/>
                            <a:pt x="1" y="35"/>
                            <a:pt x="1" y="3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5" name="Freeform 270">
                      <a:extLst>
                        <a:ext uri="{FF2B5EF4-FFF2-40B4-BE49-F238E27FC236}">
                          <a16:creationId xmlns:a16="http://schemas.microsoft.com/office/drawing/2014/main" id="{9C90201E-63D1-4005-AD98-E6C7B76C3302}"/>
                        </a:ext>
                      </a:extLst>
                    </p:cNvPr>
                    <p:cNvSpPr>
                      <a:spLocks/>
                    </p:cNvSpPr>
                    <p:nvPr/>
                  </p:nvSpPr>
                  <p:spPr bwMode="auto">
                    <a:xfrm>
                      <a:off x="4041775" y="5711825"/>
                      <a:ext cx="106363" cy="69850"/>
                    </a:xfrm>
                    <a:custGeom>
                      <a:avLst/>
                      <a:gdLst>
                        <a:gd name="T0" fmla="*/ 0 w 15"/>
                        <a:gd name="T1" fmla="*/ 10 h 10"/>
                        <a:gd name="T2" fmla="*/ 8 w 15"/>
                        <a:gd name="T3" fmla="*/ 8 h 10"/>
                        <a:gd name="T4" fmla="*/ 15 w 15"/>
                        <a:gd name="T5" fmla="*/ 5 h 10"/>
                        <a:gd name="T6" fmla="*/ 10 w 15"/>
                        <a:gd name="T7" fmla="*/ 3 h 10"/>
                        <a:gd name="T8" fmla="*/ 7 w 15"/>
                        <a:gd name="T9" fmla="*/ 1 h 10"/>
                        <a:gd name="T10" fmla="*/ 5 w 15"/>
                        <a:gd name="T11" fmla="*/ 0 h 10"/>
                        <a:gd name="T12" fmla="*/ 3 w 15"/>
                        <a:gd name="T13" fmla="*/ 5 h 10"/>
                        <a:gd name="T14" fmla="*/ 0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0" y="10"/>
                          </a:moveTo>
                          <a:cubicBezTo>
                            <a:pt x="0" y="10"/>
                            <a:pt x="4" y="9"/>
                            <a:pt x="8" y="8"/>
                          </a:cubicBezTo>
                          <a:cubicBezTo>
                            <a:pt x="12" y="7"/>
                            <a:pt x="15" y="5"/>
                            <a:pt x="15" y="5"/>
                          </a:cubicBezTo>
                          <a:cubicBezTo>
                            <a:pt x="15" y="5"/>
                            <a:pt x="13" y="4"/>
                            <a:pt x="10" y="3"/>
                          </a:cubicBezTo>
                          <a:cubicBezTo>
                            <a:pt x="9" y="2"/>
                            <a:pt x="8" y="1"/>
                            <a:pt x="7" y="1"/>
                          </a:cubicBezTo>
                          <a:cubicBezTo>
                            <a:pt x="6" y="0"/>
                            <a:pt x="5" y="0"/>
                            <a:pt x="5" y="0"/>
                          </a:cubicBezTo>
                          <a:cubicBezTo>
                            <a:pt x="5" y="0"/>
                            <a:pt x="4" y="3"/>
                            <a:pt x="3" y="5"/>
                          </a:cubicBezTo>
                          <a:cubicBezTo>
                            <a:pt x="2" y="8"/>
                            <a:pt x="0" y="10"/>
                            <a:pt x="0"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6" name="Freeform 271">
                      <a:extLst>
                        <a:ext uri="{FF2B5EF4-FFF2-40B4-BE49-F238E27FC236}">
                          <a16:creationId xmlns:a16="http://schemas.microsoft.com/office/drawing/2014/main" id="{70FA67B6-D186-4082-8533-140E254FBB43}"/>
                        </a:ext>
                      </a:extLst>
                    </p:cNvPr>
                    <p:cNvSpPr>
                      <a:spLocks/>
                    </p:cNvSpPr>
                    <p:nvPr/>
                  </p:nvSpPr>
                  <p:spPr bwMode="auto">
                    <a:xfrm>
                      <a:off x="4133850" y="5726113"/>
                      <a:ext cx="147638" cy="84138"/>
                    </a:xfrm>
                    <a:custGeom>
                      <a:avLst/>
                      <a:gdLst>
                        <a:gd name="T0" fmla="*/ 1 w 21"/>
                        <a:gd name="T1" fmla="*/ 10 h 12"/>
                        <a:gd name="T2" fmla="*/ 4 w 21"/>
                        <a:gd name="T3" fmla="*/ 8 h 12"/>
                        <a:gd name="T4" fmla="*/ 11 w 21"/>
                        <a:gd name="T5" fmla="*/ 6 h 12"/>
                        <a:gd name="T6" fmla="*/ 17 w 21"/>
                        <a:gd name="T7" fmla="*/ 2 h 12"/>
                        <a:gd name="T8" fmla="*/ 20 w 21"/>
                        <a:gd name="T9" fmla="*/ 1 h 12"/>
                        <a:gd name="T10" fmla="*/ 21 w 21"/>
                        <a:gd name="T11" fmla="*/ 1 h 12"/>
                        <a:gd name="T12" fmla="*/ 21 w 21"/>
                        <a:gd name="T13" fmla="*/ 2 h 12"/>
                        <a:gd name="T14" fmla="*/ 18 w 21"/>
                        <a:gd name="T15" fmla="*/ 4 h 12"/>
                        <a:gd name="T16" fmla="*/ 12 w 21"/>
                        <a:gd name="T17" fmla="*/ 7 h 12"/>
                        <a:gd name="T18" fmla="*/ 5 w 21"/>
                        <a:gd name="T19" fmla="*/ 10 h 12"/>
                        <a:gd name="T20" fmla="*/ 2 w 21"/>
                        <a:gd name="T21" fmla="*/ 11 h 12"/>
                        <a:gd name="T22" fmla="*/ 1 w 21"/>
                        <a:gd name="T23" fmla="*/ 11 h 12"/>
                        <a:gd name="T24" fmla="*/ 1 w 21"/>
                        <a:gd name="T2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2">
                          <a:moveTo>
                            <a:pt x="1" y="10"/>
                          </a:moveTo>
                          <a:cubicBezTo>
                            <a:pt x="1" y="10"/>
                            <a:pt x="3" y="9"/>
                            <a:pt x="4" y="8"/>
                          </a:cubicBezTo>
                          <a:cubicBezTo>
                            <a:pt x="6" y="8"/>
                            <a:pt x="8" y="7"/>
                            <a:pt x="11" y="6"/>
                          </a:cubicBezTo>
                          <a:cubicBezTo>
                            <a:pt x="13" y="4"/>
                            <a:pt x="15" y="3"/>
                            <a:pt x="17" y="2"/>
                          </a:cubicBezTo>
                          <a:cubicBezTo>
                            <a:pt x="18" y="1"/>
                            <a:pt x="20" y="1"/>
                            <a:pt x="20" y="1"/>
                          </a:cubicBezTo>
                          <a:cubicBezTo>
                            <a:pt x="20" y="0"/>
                            <a:pt x="21" y="1"/>
                            <a:pt x="21" y="1"/>
                          </a:cubicBezTo>
                          <a:cubicBezTo>
                            <a:pt x="21" y="1"/>
                            <a:pt x="21" y="2"/>
                            <a:pt x="21" y="2"/>
                          </a:cubicBezTo>
                          <a:cubicBezTo>
                            <a:pt x="21" y="2"/>
                            <a:pt x="19" y="3"/>
                            <a:pt x="18" y="4"/>
                          </a:cubicBezTo>
                          <a:cubicBezTo>
                            <a:pt x="16" y="5"/>
                            <a:pt x="14" y="6"/>
                            <a:pt x="12" y="7"/>
                          </a:cubicBezTo>
                          <a:cubicBezTo>
                            <a:pt x="9" y="8"/>
                            <a:pt x="7" y="10"/>
                            <a:pt x="5" y="10"/>
                          </a:cubicBezTo>
                          <a:cubicBezTo>
                            <a:pt x="3" y="11"/>
                            <a:pt x="2" y="11"/>
                            <a:pt x="2" y="11"/>
                          </a:cubicBezTo>
                          <a:cubicBezTo>
                            <a:pt x="1" y="12"/>
                            <a:pt x="1" y="11"/>
                            <a:pt x="1" y="11"/>
                          </a:cubicBezTo>
                          <a:cubicBezTo>
                            <a:pt x="0" y="10"/>
                            <a:pt x="1" y="10"/>
                            <a:pt x="1"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7" name="Freeform 272">
                      <a:extLst>
                        <a:ext uri="{FF2B5EF4-FFF2-40B4-BE49-F238E27FC236}">
                          <a16:creationId xmlns:a16="http://schemas.microsoft.com/office/drawing/2014/main" id="{AC67B078-3DCC-4A77-AAC4-00CDA206A88F}"/>
                        </a:ext>
                      </a:extLst>
                    </p:cNvPr>
                    <p:cNvSpPr>
                      <a:spLocks/>
                    </p:cNvSpPr>
                    <p:nvPr/>
                  </p:nvSpPr>
                  <p:spPr bwMode="auto">
                    <a:xfrm>
                      <a:off x="4041775" y="5810250"/>
                      <a:ext cx="63500" cy="22225"/>
                    </a:xfrm>
                    <a:custGeom>
                      <a:avLst/>
                      <a:gdLst>
                        <a:gd name="T0" fmla="*/ 1 w 9"/>
                        <a:gd name="T1" fmla="*/ 1 h 3"/>
                        <a:gd name="T2" fmla="*/ 7 w 9"/>
                        <a:gd name="T3" fmla="*/ 0 h 3"/>
                        <a:gd name="T4" fmla="*/ 9 w 9"/>
                        <a:gd name="T5" fmla="*/ 0 h 3"/>
                        <a:gd name="T6" fmla="*/ 8 w 9"/>
                        <a:gd name="T7" fmla="*/ 2 h 3"/>
                        <a:gd name="T8" fmla="*/ 2 w 9"/>
                        <a:gd name="T9" fmla="*/ 3 h 3"/>
                        <a:gd name="T10" fmla="*/ 0 w 9"/>
                        <a:gd name="T11" fmla="*/ 3 h 3"/>
                        <a:gd name="T12" fmla="*/ 1 w 9"/>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1" y="1"/>
                          </a:moveTo>
                          <a:cubicBezTo>
                            <a:pt x="7" y="0"/>
                            <a:pt x="7" y="0"/>
                            <a:pt x="7" y="0"/>
                          </a:cubicBezTo>
                          <a:cubicBezTo>
                            <a:pt x="8" y="0"/>
                            <a:pt x="9" y="0"/>
                            <a:pt x="9" y="0"/>
                          </a:cubicBezTo>
                          <a:cubicBezTo>
                            <a:pt x="9" y="1"/>
                            <a:pt x="9" y="2"/>
                            <a:pt x="8" y="2"/>
                          </a:cubicBezTo>
                          <a:cubicBezTo>
                            <a:pt x="2" y="3"/>
                            <a:pt x="2" y="3"/>
                            <a:pt x="2" y="3"/>
                          </a:cubicBezTo>
                          <a:cubicBezTo>
                            <a:pt x="1" y="3"/>
                            <a:pt x="1" y="3"/>
                            <a:pt x="0" y="3"/>
                          </a:cubicBezTo>
                          <a:cubicBezTo>
                            <a:pt x="0" y="2"/>
                            <a:pt x="1" y="2"/>
                            <a:pt x="1"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8" name="Freeform 273">
                      <a:extLst>
                        <a:ext uri="{FF2B5EF4-FFF2-40B4-BE49-F238E27FC236}">
                          <a16:creationId xmlns:a16="http://schemas.microsoft.com/office/drawing/2014/main" id="{9B24D70C-B77F-460F-8639-0543D2FA3212}"/>
                        </a:ext>
                      </a:extLst>
                    </p:cNvPr>
                    <p:cNvSpPr>
                      <a:spLocks/>
                    </p:cNvSpPr>
                    <p:nvPr/>
                  </p:nvSpPr>
                  <p:spPr bwMode="auto">
                    <a:xfrm>
                      <a:off x="3195638" y="5110163"/>
                      <a:ext cx="485775" cy="658813"/>
                    </a:xfrm>
                    <a:custGeom>
                      <a:avLst/>
                      <a:gdLst>
                        <a:gd name="T0" fmla="*/ 2 w 69"/>
                        <a:gd name="T1" fmla="*/ 1 h 93"/>
                        <a:gd name="T2" fmla="*/ 3 w 69"/>
                        <a:gd name="T3" fmla="*/ 6 h 93"/>
                        <a:gd name="T4" fmla="*/ 4 w 69"/>
                        <a:gd name="T5" fmla="*/ 19 h 93"/>
                        <a:gd name="T6" fmla="*/ 7 w 69"/>
                        <a:gd name="T7" fmla="*/ 28 h 93"/>
                        <a:gd name="T8" fmla="*/ 10 w 69"/>
                        <a:gd name="T9" fmla="*/ 38 h 93"/>
                        <a:gd name="T10" fmla="*/ 12 w 69"/>
                        <a:gd name="T11" fmla="*/ 42 h 93"/>
                        <a:gd name="T12" fmla="*/ 15 w 69"/>
                        <a:gd name="T13" fmla="*/ 47 h 93"/>
                        <a:gd name="T14" fmla="*/ 21 w 69"/>
                        <a:gd name="T15" fmla="*/ 57 h 93"/>
                        <a:gd name="T16" fmla="*/ 24 w 69"/>
                        <a:gd name="T17" fmla="*/ 61 h 93"/>
                        <a:gd name="T18" fmla="*/ 28 w 69"/>
                        <a:gd name="T19" fmla="*/ 65 h 93"/>
                        <a:gd name="T20" fmla="*/ 36 w 69"/>
                        <a:gd name="T21" fmla="*/ 73 h 93"/>
                        <a:gd name="T22" fmla="*/ 38 w 69"/>
                        <a:gd name="T23" fmla="*/ 74 h 93"/>
                        <a:gd name="T24" fmla="*/ 40 w 69"/>
                        <a:gd name="T25" fmla="*/ 76 h 93"/>
                        <a:gd name="T26" fmla="*/ 44 w 69"/>
                        <a:gd name="T27" fmla="*/ 79 h 93"/>
                        <a:gd name="T28" fmla="*/ 47 w 69"/>
                        <a:gd name="T29" fmla="*/ 81 h 93"/>
                        <a:gd name="T30" fmla="*/ 51 w 69"/>
                        <a:gd name="T31" fmla="*/ 84 h 93"/>
                        <a:gd name="T32" fmla="*/ 53 w 69"/>
                        <a:gd name="T33" fmla="*/ 85 h 93"/>
                        <a:gd name="T34" fmla="*/ 55 w 69"/>
                        <a:gd name="T35" fmla="*/ 86 h 93"/>
                        <a:gd name="T36" fmla="*/ 58 w 69"/>
                        <a:gd name="T37" fmla="*/ 87 h 93"/>
                        <a:gd name="T38" fmla="*/ 63 w 69"/>
                        <a:gd name="T39" fmla="*/ 90 h 93"/>
                        <a:gd name="T40" fmla="*/ 68 w 69"/>
                        <a:gd name="T41" fmla="*/ 91 h 93"/>
                        <a:gd name="T42" fmla="*/ 69 w 69"/>
                        <a:gd name="T43" fmla="*/ 93 h 93"/>
                        <a:gd name="T44" fmla="*/ 68 w 69"/>
                        <a:gd name="T45" fmla="*/ 93 h 93"/>
                        <a:gd name="T46" fmla="*/ 63 w 69"/>
                        <a:gd name="T47" fmla="*/ 91 h 93"/>
                        <a:gd name="T48" fmla="*/ 57 w 69"/>
                        <a:gd name="T49" fmla="*/ 89 h 93"/>
                        <a:gd name="T50" fmla="*/ 54 w 69"/>
                        <a:gd name="T51" fmla="*/ 87 h 93"/>
                        <a:gd name="T52" fmla="*/ 52 w 69"/>
                        <a:gd name="T53" fmla="*/ 87 h 93"/>
                        <a:gd name="T54" fmla="*/ 50 w 69"/>
                        <a:gd name="T55" fmla="*/ 85 h 93"/>
                        <a:gd name="T56" fmla="*/ 46 w 69"/>
                        <a:gd name="T57" fmla="*/ 83 h 93"/>
                        <a:gd name="T58" fmla="*/ 42 w 69"/>
                        <a:gd name="T59" fmla="*/ 81 h 93"/>
                        <a:gd name="T60" fmla="*/ 38 w 69"/>
                        <a:gd name="T61" fmla="*/ 78 h 93"/>
                        <a:gd name="T62" fmla="*/ 36 w 69"/>
                        <a:gd name="T63" fmla="*/ 76 h 93"/>
                        <a:gd name="T64" fmla="*/ 34 w 69"/>
                        <a:gd name="T65" fmla="*/ 74 h 93"/>
                        <a:gd name="T66" fmla="*/ 27 w 69"/>
                        <a:gd name="T67" fmla="*/ 67 h 93"/>
                        <a:gd name="T68" fmla="*/ 23 w 69"/>
                        <a:gd name="T69" fmla="*/ 62 h 93"/>
                        <a:gd name="T70" fmla="*/ 19 w 69"/>
                        <a:gd name="T71" fmla="*/ 58 h 93"/>
                        <a:gd name="T72" fmla="*/ 13 w 69"/>
                        <a:gd name="T73" fmla="*/ 48 h 93"/>
                        <a:gd name="T74" fmla="*/ 11 w 69"/>
                        <a:gd name="T75" fmla="*/ 43 h 93"/>
                        <a:gd name="T76" fmla="*/ 8 w 69"/>
                        <a:gd name="T77" fmla="*/ 38 h 93"/>
                        <a:gd name="T78" fmla="*/ 5 w 69"/>
                        <a:gd name="T79" fmla="*/ 29 h 93"/>
                        <a:gd name="T80" fmla="*/ 2 w 69"/>
                        <a:gd name="T81" fmla="*/ 20 h 93"/>
                        <a:gd name="T82" fmla="*/ 1 w 69"/>
                        <a:gd name="T83" fmla="*/ 6 h 93"/>
                        <a:gd name="T84" fmla="*/ 1 w 69"/>
                        <a:gd name="T85" fmla="*/ 1 h 93"/>
                        <a:gd name="T86" fmla="*/ 1 w 69"/>
                        <a:gd name="T87" fmla="*/ 0 h 93"/>
                        <a:gd name="T88" fmla="*/ 2 w 69"/>
                        <a:gd name="T89"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3">
                          <a:moveTo>
                            <a:pt x="2" y="1"/>
                          </a:moveTo>
                          <a:cubicBezTo>
                            <a:pt x="2" y="1"/>
                            <a:pt x="3" y="3"/>
                            <a:pt x="3" y="6"/>
                          </a:cubicBezTo>
                          <a:cubicBezTo>
                            <a:pt x="3" y="9"/>
                            <a:pt x="4" y="14"/>
                            <a:pt x="4" y="19"/>
                          </a:cubicBezTo>
                          <a:cubicBezTo>
                            <a:pt x="5" y="22"/>
                            <a:pt x="6" y="25"/>
                            <a:pt x="7" y="28"/>
                          </a:cubicBezTo>
                          <a:cubicBezTo>
                            <a:pt x="8" y="31"/>
                            <a:pt x="9" y="34"/>
                            <a:pt x="10" y="38"/>
                          </a:cubicBezTo>
                          <a:cubicBezTo>
                            <a:pt x="11" y="39"/>
                            <a:pt x="12" y="41"/>
                            <a:pt x="12" y="42"/>
                          </a:cubicBezTo>
                          <a:cubicBezTo>
                            <a:pt x="13" y="44"/>
                            <a:pt x="14" y="46"/>
                            <a:pt x="15" y="47"/>
                          </a:cubicBezTo>
                          <a:cubicBezTo>
                            <a:pt x="17" y="50"/>
                            <a:pt x="19" y="54"/>
                            <a:pt x="21" y="57"/>
                          </a:cubicBezTo>
                          <a:cubicBezTo>
                            <a:pt x="22" y="58"/>
                            <a:pt x="23" y="60"/>
                            <a:pt x="24" y="61"/>
                          </a:cubicBezTo>
                          <a:cubicBezTo>
                            <a:pt x="25" y="62"/>
                            <a:pt x="27" y="64"/>
                            <a:pt x="28" y="65"/>
                          </a:cubicBezTo>
                          <a:cubicBezTo>
                            <a:pt x="30" y="68"/>
                            <a:pt x="33" y="70"/>
                            <a:pt x="36" y="73"/>
                          </a:cubicBezTo>
                          <a:cubicBezTo>
                            <a:pt x="36" y="73"/>
                            <a:pt x="37" y="74"/>
                            <a:pt x="38" y="74"/>
                          </a:cubicBezTo>
                          <a:cubicBezTo>
                            <a:pt x="38" y="75"/>
                            <a:pt x="39" y="75"/>
                            <a:pt x="40" y="76"/>
                          </a:cubicBezTo>
                          <a:cubicBezTo>
                            <a:pt x="41" y="77"/>
                            <a:pt x="42" y="78"/>
                            <a:pt x="44" y="79"/>
                          </a:cubicBezTo>
                          <a:cubicBezTo>
                            <a:pt x="45" y="80"/>
                            <a:pt x="46" y="81"/>
                            <a:pt x="47" y="81"/>
                          </a:cubicBezTo>
                          <a:cubicBezTo>
                            <a:pt x="49" y="82"/>
                            <a:pt x="50" y="83"/>
                            <a:pt x="51" y="84"/>
                          </a:cubicBezTo>
                          <a:cubicBezTo>
                            <a:pt x="52" y="84"/>
                            <a:pt x="52" y="84"/>
                            <a:pt x="53" y="85"/>
                          </a:cubicBezTo>
                          <a:cubicBezTo>
                            <a:pt x="54" y="85"/>
                            <a:pt x="54" y="85"/>
                            <a:pt x="55" y="86"/>
                          </a:cubicBezTo>
                          <a:cubicBezTo>
                            <a:pt x="56" y="86"/>
                            <a:pt x="57" y="87"/>
                            <a:pt x="58" y="87"/>
                          </a:cubicBezTo>
                          <a:cubicBezTo>
                            <a:pt x="60" y="88"/>
                            <a:pt x="62" y="89"/>
                            <a:pt x="63" y="90"/>
                          </a:cubicBezTo>
                          <a:cubicBezTo>
                            <a:pt x="66" y="91"/>
                            <a:pt x="68" y="91"/>
                            <a:pt x="68" y="91"/>
                          </a:cubicBezTo>
                          <a:cubicBezTo>
                            <a:pt x="69" y="92"/>
                            <a:pt x="69" y="92"/>
                            <a:pt x="69" y="93"/>
                          </a:cubicBezTo>
                          <a:cubicBezTo>
                            <a:pt x="69" y="93"/>
                            <a:pt x="68" y="93"/>
                            <a:pt x="68" y="93"/>
                          </a:cubicBezTo>
                          <a:cubicBezTo>
                            <a:pt x="68" y="93"/>
                            <a:pt x="66" y="93"/>
                            <a:pt x="63" y="91"/>
                          </a:cubicBezTo>
                          <a:cubicBezTo>
                            <a:pt x="61" y="91"/>
                            <a:pt x="59" y="90"/>
                            <a:pt x="57" y="89"/>
                          </a:cubicBezTo>
                          <a:cubicBezTo>
                            <a:pt x="56" y="89"/>
                            <a:pt x="55" y="88"/>
                            <a:pt x="54" y="87"/>
                          </a:cubicBezTo>
                          <a:cubicBezTo>
                            <a:pt x="53" y="87"/>
                            <a:pt x="53" y="87"/>
                            <a:pt x="52" y="87"/>
                          </a:cubicBezTo>
                          <a:cubicBezTo>
                            <a:pt x="51" y="86"/>
                            <a:pt x="51" y="86"/>
                            <a:pt x="50" y="85"/>
                          </a:cubicBezTo>
                          <a:cubicBezTo>
                            <a:pt x="49" y="85"/>
                            <a:pt x="48" y="84"/>
                            <a:pt x="46" y="83"/>
                          </a:cubicBezTo>
                          <a:cubicBezTo>
                            <a:pt x="45" y="82"/>
                            <a:pt x="44" y="82"/>
                            <a:pt x="42" y="81"/>
                          </a:cubicBezTo>
                          <a:cubicBezTo>
                            <a:pt x="41" y="80"/>
                            <a:pt x="40" y="79"/>
                            <a:pt x="38" y="78"/>
                          </a:cubicBezTo>
                          <a:cubicBezTo>
                            <a:pt x="38" y="77"/>
                            <a:pt x="37" y="76"/>
                            <a:pt x="36" y="76"/>
                          </a:cubicBezTo>
                          <a:cubicBezTo>
                            <a:pt x="36" y="75"/>
                            <a:pt x="35" y="75"/>
                            <a:pt x="34" y="74"/>
                          </a:cubicBezTo>
                          <a:cubicBezTo>
                            <a:pt x="32" y="72"/>
                            <a:pt x="29" y="69"/>
                            <a:pt x="27" y="67"/>
                          </a:cubicBezTo>
                          <a:cubicBezTo>
                            <a:pt x="25" y="65"/>
                            <a:pt x="24" y="64"/>
                            <a:pt x="23" y="62"/>
                          </a:cubicBezTo>
                          <a:cubicBezTo>
                            <a:pt x="22" y="61"/>
                            <a:pt x="20" y="59"/>
                            <a:pt x="19" y="58"/>
                          </a:cubicBezTo>
                          <a:cubicBezTo>
                            <a:pt x="17" y="55"/>
                            <a:pt x="15" y="51"/>
                            <a:pt x="13" y="48"/>
                          </a:cubicBezTo>
                          <a:cubicBezTo>
                            <a:pt x="12" y="47"/>
                            <a:pt x="11" y="45"/>
                            <a:pt x="11" y="43"/>
                          </a:cubicBezTo>
                          <a:cubicBezTo>
                            <a:pt x="10" y="42"/>
                            <a:pt x="9" y="40"/>
                            <a:pt x="8" y="38"/>
                          </a:cubicBezTo>
                          <a:cubicBezTo>
                            <a:pt x="7" y="35"/>
                            <a:pt x="6" y="32"/>
                            <a:pt x="5" y="29"/>
                          </a:cubicBezTo>
                          <a:cubicBezTo>
                            <a:pt x="4" y="26"/>
                            <a:pt x="3" y="23"/>
                            <a:pt x="2" y="20"/>
                          </a:cubicBezTo>
                          <a:cubicBezTo>
                            <a:pt x="2" y="14"/>
                            <a:pt x="1" y="10"/>
                            <a:pt x="1" y="6"/>
                          </a:cubicBezTo>
                          <a:cubicBezTo>
                            <a:pt x="1" y="3"/>
                            <a:pt x="1" y="1"/>
                            <a:pt x="1" y="1"/>
                          </a:cubicBezTo>
                          <a:cubicBezTo>
                            <a:pt x="0" y="0"/>
                            <a:pt x="1" y="0"/>
                            <a:pt x="1" y="0"/>
                          </a:cubicBezTo>
                          <a:cubicBezTo>
                            <a:pt x="2" y="0"/>
                            <a:pt x="2" y="0"/>
                            <a:pt x="2"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9" name="Freeform 274">
                      <a:extLst>
                        <a:ext uri="{FF2B5EF4-FFF2-40B4-BE49-F238E27FC236}">
                          <a16:creationId xmlns:a16="http://schemas.microsoft.com/office/drawing/2014/main" id="{44A33BD8-84A7-41D7-8FC1-1B5B566141D2}"/>
                        </a:ext>
                      </a:extLst>
                    </p:cNvPr>
                    <p:cNvSpPr>
                      <a:spLocks/>
                    </p:cNvSpPr>
                    <p:nvPr/>
                  </p:nvSpPr>
                  <p:spPr bwMode="auto">
                    <a:xfrm>
                      <a:off x="3300413" y="5456238"/>
                      <a:ext cx="77788" cy="92075"/>
                    </a:xfrm>
                    <a:custGeom>
                      <a:avLst/>
                      <a:gdLst>
                        <a:gd name="T0" fmla="*/ 0 w 11"/>
                        <a:gd name="T1" fmla="*/ 0 h 13"/>
                        <a:gd name="T2" fmla="*/ 1 w 11"/>
                        <a:gd name="T3" fmla="*/ 3 h 13"/>
                        <a:gd name="T4" fmla="*/ 4 w 11"/>
                        <a:gd name="T5" fmla="*/ 7 h 13"/>
                        <a:gd name="T6" fmla="*/ 8 w 11"/>
                        <a:gd name="T7" fmla="*/ 11 h 13"/>
                        <a:gd name="T8" fmla="*/ 9 w 11"/>
                        <a:gd name="T9" fmla="*/ 13 h 13"/>
                        <a:gd name="T10" fmla="*/ 9 w 11"/>
                        <a:gd name="T11" fmla="*/ 13 h 13"/>
                        <a:gd name="T12" fmla="*/ 9 w 11"/>
                        <a:gd name="T13" fmla="*/ 12 h 13"/>
                        <a:gd name="T14" fmla="*/ 10 w 11"/>
                        <a:gd name="T15" fmla="*/ 8 h 13"/>
                        <a:gd name="T16" fmla="*/ 11 w 11"/>
                        <a:gd name="T17" fmla="*/ 2 h 13"/>
                        <a:gd name="T18" fmla="*/ 9 w 11"/>
                        <a:gd name="T19" fmla="*/ 2 h 13"/>
                        <a:gd name="T20" fmla="*/ 6 w 11"/>
                        <a:gd name="T21" fmla="*/ 2 h 13"/>
                        <a:gd name="T22" fmla="*/ 0 w 11"/>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0" y="0"/>
                          </a:moveTo>
                          <a:cubicBezTo>
                            <a:pt x="0" y="0"/>
                            <a:pt x="1" y="1"/>
                            <a:pt x="1" y="3"/>
                          </a:cubicBezTo>
                          <a:cubicBezTo>
                            <a:pt x="2" y="4"/>
                            <a:pt x="3" y="6"/>
                            <a:pt x="4" y="7"/>
                          </a:cubicBezTo>
                          <a:cubicBezTo>
                            <a:pt x="6" y="9"/>
                            <a:pt x="7" y="10"/>
                            <a:pt x="8" y="11"/>
                          </a:cubicBezTo>
                          <a:cubicBezTo>
                            <a:pt x="8" y="12"/>
                            <a:pt x="8" y="13"/>
                            <a:pt x="9" y="13"/>
                          </a:cubicBezTo>
                          <a:cubicBezTo>
                            <a:pt x="9" y="13"/>
                            <a:pt x="9" y="13"/>
                            <a:pt x="9" y="13"/>
                          </a:cubicBezTo>
                          <a:cubicBezTo>
                            <a:pt x="9" y="13"/>
                            <a:pt x="9" y="13"/>
                            <a:pt x="9" y="12"/>
                          </a:cubicBezTo>
                          <a:cubicBezTo>
                            <a:pt x="10" y="11"/>
                            <a:pt x="10" y="9"/>
                            <a:pt x="10" y="8"/>
                          </a:cubicBezTo>
                          <a:cubicBezTo>
                            <a:pt x="11" y="5"/>
                            <a:pt x="11" y="2"/>
                            <a:pt x="11" y="2"/>
                          </a:cubicBezTo>
                          <a:cubicBezTo>
                            <a:pt x="11" y="2"/>
                            <a:pt x="11" y="2"/>
                            <a:pt x="9" y="2"/>
                          </a:cubicBezTo>
                          <a:cubicBezTo>
                            <a:pt x="8" y="2"/>
                            <a:pt x="7" y="2"/>
                            <a:pt x="6" y="2"/>
                          </a:cubicBezTo>
                          <a:cubicBezTo>
                            <a:pt x="3" y="1"/>
                            <a:pt x="0" y="0"/>
                            <a:pt x="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0" name="Freeform 275">
                      <a:extLst>
                        <a:ext uri="{FF2B5EF4-FFF2-40B4-BE49-F238E27FC236}">
                          <a16:creationId xmlns:a16="http://schemas.microsoft.com/office/drawing/2014/main" id="{46945DD9-5A48-49BD-9027-158FB56C459B}"/>
                        </a:ext>
                      </a:extLst>
                    </p:cNvPr>
                    <p:cNvSpPr>
                      <a:spLocks/>
                    </p:cNvSpPr>
                    <p:nvPr/>
                  </p:nvSpPr>
                  <p:spPr bwMode="auto">
                    <a:xfrm>
                      <a:off x="3308350" y="5556250"/>
                      <a:ext cx="119063" cy="120650"/>
                    </a:xfrm>
                    <a:custGeom>
                      <a:avLst/>
                      <a:gdLst>
                        <a:gd name="T0" fmla="*/ 2 w 17"/>
                        <a:gd name="T1" fmla="*/ 0 h 17"/>
                        <a:gd name="T2" fmla="*/ 3 w 17"/>
                        <a:gd name="T3" fmla="*/ 1 h 17"/>
                        <a:gd name="T4" fmla="*/ 4 w 17"/>
                        <a:gd name="T5" fmla="*/ 3 h 17"/>
                        <a:gd name="T6" fmla="*/ 9 w 17"/>
                        <a:gd name="T7" fmla="*/ 8 h 17"/>
                        <a:gd name="T8" fmla="*/ 14 w 17"/>
                        <a:gd name="T9" fmla="*/ 13 h 17"/>
                        <a:gd name="T10" fmla="*/ 16 w 17"/>
                        <a:gd name="T11" fmla="*/ 15 h 17"/>
                        <a:gd name="T12" fmla="*/ 16 w 17"/>
                        <a:gd name="T13" fmla="*/ 17 h 17"/>
                        <a:gd name="T14" fmla="*/ 15 w 17"/>
                        <a:gd name="T15" fmla="*/ 17 h 17"/>
                        <a:gd name="T16" fmla="*/ 12 w 17"/>
                        <a:gd name="T17" fmla="*/ 14 h 17"/>
                        <a:gd name="T18" fmla="*/ 7 w 17"/>
                        <a:gd name="T19" fmla="*/ 9 h 17"/>
                        <a:gd name="T20" fmla="*/ 2 w 17"/>
                        <a:gd name="T21" fmla="*/ 4 h 17"/>
                        <a:gd name="T22" fmla="*/ 1 w 17"/>
                        <a:gd name="T23" fmla="*/ 2 h 17"/>
                        <a:gd name="T24" fmla="*/ 0 w 17"/>
                        <a:gd name="T25" fmla="*/ 2 h 17"/>
                        <a:gd name="T26" fmla="*/ 1 w 17"/>
                        <a:gd name="T27" fmla="*/ 0 h 17"/>
                        <a:gd name="T28" fmla="*/ 2 w 17"/>
                        <a:gd name="T2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7">
                          <a:moveTo>
                            <a:pt x="2" y="0"/>
                          </a:moveTo>
                          <a:cubicBezTo>
                            <a:pt x="2" y="0"/>
                            <a:pt x="2" y="1"/>
                            <a:pt x="3" y="1"/>
                          </a:cubicBezTo>
                          <a:cubicBezTo>
                            <a:pt x="3" y="2"/>
                            <a:pt x="3" y="2"/>
                            <a:pt x="4" y="3"/>
                          </a:cubicBezTo>
                          <a:cubicBezTo>
                            <a:pt x="5" y="4"/>
                            <a:pt x="7" y="6"/>
                            <a:pt x="9" y="8"/>
                          </a:cubicBezTo>
                          <a:cubicBezTo>
                            <a:pt x="10" y="10"/>
                            <a:pt x="12" y="12"/>
                            <a:pt x="14" y="13"/>
                          </a:cubicBezTo>
                          <a:cubicBezTo>
                            <a:pt x="15" y="14"/>
                            <a:pt x="16" y="15"/>
                            <a:pt x="16" y="15"/>
                          </a:cubicBezTo>
                          <a:cubicBezTo>
                            <a:pt x="16" y="15"/>
                            <a:pt x="17" y="16"/>
                            <a:pt x="16" y="17"/>
                          </a:cubicBezTo>
                          <a:cubicBezTo>
                            <a:pt x="16" y="17"/>
                            <a:pt x="15" y="17"/>
                            <a:pt x="15" y="17"/>
                          </a:cubicBezTo>
                          <a:cubicBezTo>
                            <a:pt x="15" y="17"/>
                            <a:pt x="14" y="16"/>
                            <a:pt x="12" y="14"/>
                          </a:cubicBezTo>
                          <a:cubicBezTo>
                            <a:pt x="11" y="13"/>
                            <a:pt x="9" y="11"/>
                            <a:pt x="7" y="9"/>
                          </a:cubicBezTo>
                          <a:cubicBezTo>
                            <a:pt x="6" y="8"/>
                            <a:pt x="4" y="6"/>
                            <a:pt x="2" y="4"/>
                          </a:cubicBezTo>
                          <a:cubicBezTo>
                            <a:pt x="2" y="4"/>
                            <a:pt x="1" y="3"/>
                            <a:pt x="1" y="2"/>
                          </a:cubicBezTo>
                          <a:cubicBezTo>
                            <a:pt x="1" y="2"/>
                            <a:pt x="0" y="2"/>
                            <a:pt x="0" y="2"/>
                          </a:cubicBezTo>
                          <a:cubicBezTo>
                            <a:pt x="0" y="1"/>
                            <a:pt x="0" y="1"/>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1" name="Freeform 276">
                      <a:extLst>
                        <a:ext uri="{FF2B5EF4-FFF2-40B4-BE49-F238E27FC236}">
                          <a16:creationId xmlns:a16="http://schemas.microsoft.com/office/drawing/2014/main" id="{CEE49747-07D1-409C-BF9B-759FB559053F}"/>
                        </a:ext>
                      </a:extLst>
                    </p:cNvPr>
                    <p:cNvSpPr>
                      <a:spLocks/>
                    </p:cNvSpPr>
                    <p:nvPr/>
                  </p:nvSpPr>
                  <p:spPr bwMode="auto">
                    <a:xfrm>
                      <a:off x="3251200" y="5478463"/>
                      <a:ext cx="42863" cy="49213"/>
                    </a:xfrm>
                    <a:custGeom>
                      <a:avLst/>
                      <a:gdLst>
                        <a:gd name="T0" fmla="*/ 2 w 6"/>
                        <a:gd name="T1" fmla="*/ 0 h 7"/>
                        <a:gd name="T2" fmla="*/ 6 w 6"/>
                        <a:gd name="T3" fmla="*/ 6 h 7"/>
                        <a:gd name="T4" fmla="*/ 6 w 6"/>
                        <a:gd name="T5" fmla="*/ 7 h 7"/>
                        <a:gd name="T6" fmla="*/ 4 w 6"/>
                        <a:gd name="T7" fmla="*/ 7 h 7"/>
                        <a:gd name="T8" fmla="*/ 1 w 6"/>
                        <a:gd name="T9" fmla="*/ 1 h 7"/>
                        <a:gd name="T10" fmla="*/ 1 w 6"/>
                        <a:gd name="T11" fmla="*/ 0 h 7"/>
                        <a:gd name="T12" fmla="*/ 2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2" y="0"/>
                          </a:moveTo>
                          <a:cubicBezTo>
                            <a:pt x="6" y="6"/>
                            <a:pt x="6" y="6"/>
                            <a:pt x="6" y="6"/>
                          </a:cubicBezTo>
                          <a:cubicBezTo>
                            <a:pt x="6" y="6"/>
                            <a:pt x="6" y="7"/>
                            <a:pt x="6" y="7"/>
                          </a:cubicBezTo>
                          <a:cubicBezTo>
                            <a:pt x="5" y="7"/>
                            <a:pt x="4" y="7"/>
                            <a:pt x="4" y="7"/>
                          </a:cubicBezTo>
                          <a:cubicBezTo>
                            <a:pt x="1" y="1"/>
                            <a:pt x="1" y="1"/>
                            <a:pt x="1" y="1"/>
                          </a:cubicBezTo>
                          <a:cubicBezTo>
                            <a:pt x="0" y="1"/>
                            <a:pt x="0" y="0"/>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177" name="组合 176">
                  <a:extLst>
                    <a:ext uri="{FF2B5EF4-FFF2-40B4-BE49-F238E27FC236}">
                      <a16:creationId xmlns:a16="http://schemas.microsoft.com/office/drawing/2014/main" id="{6E464AB2-05ED-4D9E-A6F2-89DE9EAA0858}"/>
                    </a:ext>
                  </a:extLst>
                </p:cNvPr>
                <p:cNvGrpSpPr>
                  <a:grpSpLocks noChangeAspect="1"/>
                </p:cNvGrpSpPr>
                <p:nvPr/>
              </p:nvGrpSpPr>
              <p:grpSpPr>
                <a:xfrm rot="3420000">
                  <a:off x="0" y="1571750"/>
                  <a:ext cx="1892726" cy="1908001"/>
                  <a:chOff x="4740273" y="4416457"/>
                  <a:chExt cx="1376363" cy="1387487"/>
                </a:xfrm>
              </p:grpSpPr>
              <p:sp>
                <p:nvSpPr>
                  <p:cNvPr id="178" name="Freeform 277">
                    <a:extLst>
                      <a:ext uri="{FF2B5EF4-FFF2-40B4-BE49-F238E27FC236}">
                        <a16:creationId xmlns:a16="http://schemas.microsoft.com/office/drawing/2014/main" id="{A2FF1105-E578-41B3-833F-B7C836EA10E4}"/>
                      </a:ext>
                    </a:extLst>
                  </p:cNvPr>
                  <p:cNvSpPr>
                    <a:spLocks/>
                  </p:cNvSpPr>
                  <p:nvPr/>
                </p:nvSpPr>
                <p:spPr bwMode="auto">
                  <a:xfrm>
                    <a:off x="4754560" y="4437095"/>
                    <a:ext cx="657224" cy="652468"/>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9" name="Freeform 281">
                    <a:extLst>
                      <a:ext uri="{FF2B5EF4-FFF2-40B4-BE49-F238E27FC236}">
                        <a16:creationId xmlns:a16="http://schemas.microsoft.com/office/drawing/2014/main" id="{9C226697-3781-4EC8-8C9E-220B554D5872}"/>
                      </a:ext>
                    </a:extLst>
                  </p:cNvPr>
                  <p:cNvSpPr>
                    <a:spLocks/>
                  </p:cNvSpPr>
                  <p:nvPr/>
                </p:nvSpPr>
                <p:spPr bwMode="auto">
                  <a:xfrm>
                    <a:off x="4740273" y="5067337"/>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0" name="Freeform 282">
                    <a:extLst>
                      <a:ext uri="{FF2B5EF4-FFF2-40B4-BE49-F238E27FC236}">
                        <a16:creationId xmlns:a16="http://schemas.microsoft.com/office/drawing/2014/main" id="{4EF9FDA0-A7E3-48CD-A6F8-B3BD63ED2FAC}"/>
                      </a:ext>
                    </a:extLst>
                  </p:cNvPr>
                  <p:cNvSpPr>
                    <a:spLocks/>
                  </p:cNvSpPr>
                  <p:nvPr/>
                </p:nvSpPr>
                <p:spPr bwMode="auto">
                  <a:xfrm>
                    <a:off x="5389561" y="4416457"/>
                    <a:ext cx="42863" cy="49214"/>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1" name="Freeform 283">
                    <a:extLst>
                      <a:ext uri="{FF2B5EF4-FFF2-40B4-BE49-F238E27FC236}">
                        <a16:creationId xmlns:a16="http://schemas.microsoft.com/office/drawing/2014/main" id="{99243E11-7653-46DA-A7F6-AAC14A766A1C}"/>
                      </a:ext>
                    </a:extLst>
                  </p:cNvPr>
                  <p:cNvSpPr>
                    <a:spLocks/>
                  </p:cNvSpPr>
                  <p:nvPr/>
                </p:nvSpPr>
                <p:spPr bwMode="auto">
                  <a:xfrm>
                    <a:off x="5453060" y="4437095"/>
                    <a:ext cx="649288" cy="652468"/>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2" name="Freeform 287">
                    <a:extLst>
                      <a:ext uri="{FF2B5EF4-FFF2-40B4-BE49-F238E27FC236}">
                        <a16:creationId xmlns:a16="http://schemas.microsoft.com/office/drawing/2014/main" id="{D504F4DA-43E0-4655-A348-A1A46588D9FD}"/>
                      </a:ext>
                    </a:extLst>
                  </p:cNvPr>
                  <p:cNvSpPr>
                    <a:spLocks/>
                  </p:cNvSpPr>
                  <p:nvPr/>
                </p:nvSpPr>
                <p:spPr bwMode="auto">
                  <a:xfrm>
                    <a:off x="5432423" y="4416457"/>
                    <a:ext cx="42863" cy="49214"/>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3" name="Oval 288">
                    <a:extLst>
                      <a:ext uri="{FF2B5EF4-FFF2-40B4-BE49-F238E27FC236}">
                        <a16:creationId xmlns:a16="http://schemas.microsoft.com/office/drawing/2014/main" id="{C06FF4E5-DDC8-48CC-B884-4508DE713D1B}"/>
                      </a:ext>
                    </a:extLst>
                  </p:cNvPr>
                  <p:cNvSpPr>
                    <a:spLocks noChangeArrowheads="1"/>
                  </p:cNvSpPr>
                  <p:nvPr/>
                </p:nvSpPr>
                <p:spPr bwMode="auto">
                  <a:xfrm>
                    <a:off x="6075360" y="5067338"/>
                    <a:ext cx="41275" cy="42863"/>
                  </a:xfrm>
                  <a:prstGeom prst="ellipse">
                    <a:avLst/>
                  </a:pr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4" name="Freeform 289">
                    <a:extLst>
                      <a:ext uri="{FF2B5EF4-FFF2-40B4-BE49-F238E27FC236}">
                        <a16:creationId xmlns:a16="http://schemas.microsoft.com/office/drawing/2014/main" id="{48E326BD-4DDE-483F-9DAE-714B96F94B35}"/>
                      </a:ext>
                    </a:extLst>
                  </p:cNvPr>
                  <p:cNvSpPr>
                    <a:spLocks/>
                  </p:cNvSpPr>
                  <p:nvPr/>
                </p:nvSpPr>
                <p:spPr bwMode="auto">
                  <a:xfrm>
                    <a:off x="5453060" y="5130838"/>
                    <a:ext cx="649288" cy="650880"/>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5" name="Freeform 293">
                    <a:extLst>
                      <a:ext uri="{FF2B5EF4-FFF2-40B4-BE49-F238E27FC236}">
                        <a16:creationId xmlns:a16="http://schemas.microsoft.com/office/drawing/2014/main" id="{3E0AFEE2-E1C2-48FA-9140-C642A6ED6910}"/>
                      </a:ext>
                    </a:extLst>
                  </p:cNvPr>
                  <p:cNvSpPr>
                    <a:spLocks/>
                  </p:cNvSpPr>
                  <p:nvPr/>
                </p:nvSpPr>
                <p:spPr bwMode="auto">
                  <a:xfrm>
                    <a:off x="6075361" y="5110201"/>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6" name="Freeform 294">
                    <a:extLst>
                      <a:ext uri="{FF2B5EF4-FFF2-40B4-BE49-F238E27FC236}">
                        <a16:creationId xmlns:a16="http://schemas.microsoft.com/office/drawing/2014/main" id="{08492F5F-12A7-4589-8784-9929F877FE09}"/>
                      </a:ext>
                    </a:extLst>
                  </p:cNvPr>
                  <p:cNvSpPr>
                    <a:spLocks/>
                  </p:cNvSpPr>
                  <p:nvPr/>
                </p:nvSpPr>
                <p:spPr bwMode="auto">
                  <a:xfrm>
                    <a:off x="5432423"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7" name="Freeform 295">
                    <a:extLst>
                      <a:ext uri="{FF2B5EF4-FFF2-40B4-BE49-F238E27FC236}">
                        <a16:creationId xmlns:a16="http://schemas.microsoft.com/office/drawing/2014/main" id="{E5BC9DE4-78DA-4B59-B3EA-D82989F33238}"/>
                      </a:ext>
                    </a:extLst>
                  </p:cNvPr>
                  <p:cNvSpPr>
                    <a:spLocks/>
                  </p:cNvSpPr>
                  <p:nvPr/>
                </p:nvSpPr>
                <p:spPr bwMode="auto">
                  <a:xfrm>
                    <a:off x="4754561" y="5130838"/>
                    <a:ext cx="657225" cy="650880"/>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8" name="Freeform 299">
                    <a:extLst>
                      <a:ext uri="{FF2B5EF4-FFF2-40B4-BE49-F238E27FC236}">
                        <a16:creationId xmlns:a16="http://schemas.microsoft.com/office/drawing/2014/main" id="{2FD7EF5B-6484-413F-8E57-F9E6B6ADDFAF}"/>
                      </a:ext>
                    </a:extLst>
                  </p:cNvPr>
                  <p:cNvSpPr>
                    <a:spLocks/>
                  </p:cNvSpPr>
                  <p:nvPr/>
                </p:nvSpPr>
                <p:spPr bwMode="auto">
                  <a:xfrm>
                    <a:off x="5389559"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9" name="Freeform 300">
                    <a:extLst>
                      <a:ext uri="{FF2B5EF4-FFF2-40B4-BE49-F238E27FC236}">
                        <a16:creationId xmlns:a16="http://schemas.microsoft.com/office/drawing/2014/main" id="{39FC531D-31FD-4294-A973-BCD3831C6210}"/>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175" name="iconfont-11964-5737019">
                <a:extLst>
                  <a:ext uri="{FF2B5EF4-FFF2-40B4-BE49-F238E27FC236}">
                    <a16:creationId xmlns:a16="http://schemas.microsoft.com/office/drawing/2014/main" id="{1A8D6F49-EF33-4AC2-BAE9-689931C6238D}"/>
                  </a:ext>
                </a:extLst>
              </p:cNvPr>
              <p:cNvSpPr>
                <a:spLocks noChangeAspect="1"/>
              </p:cNvSpPr>
              <p:nvPr/>
            </p:nvSpPr>
            <p:spPr bwMode="auto">
              <a:xfrm>
                <a:off x="4950264" y="1299575"/>
                <a:ext cx="205506" cy="319298"/>
              </a:xfrm>
              <a:custGeom>
                <a:avLst/>
                <a:gdLst>
                  <a:gd name="T0" fmla="*/ 4150 w 8310"/>
                  <a:gd name="T1" fmla="*/ 12700 h 12700"/>
                  <a:gd name="T2" fmla="*/ 4010 w 8310"/>
                  <a:gd name="T3" fmla="*/ 12640 h 12700"/>
                  <a:gd name="T4" fmla="*/ 70 w 8310"/>
                  <a:gd name="T5" fmla="*/ 8700 h 12700"/>
                  <a:gd name="T6" fmla="*/ 20 w 8310"/>
                  <a:gd name="T7" fmla="*/ 8490 h 12700"/>
                  <a:gd name="T8" fmla="*/ 1960 w 8310"/>
                  <a:gd name="T9" fmla="*/ 3230 h 12700"/>
                  <a:gd name="T10" fmla="*/ 2150 w 8310"/>
                  <a:gd name="T11" fmla="*/ 3100 h 12700"/>
                  <a:gd name="T12" fmla="*/ 6150 w 8310"/>
                  <a:gd name="T13" fmla="*/ 3100 h 12700"/>
                  <a:gd name="T14" fmla="*/ 6340 w 8310"/>
                  <a:gd name="T15" fmla="*/ 3230 h 12700"/>
                  <a:gd name="T16" fmla="*/ 8280 w 8310"/>
                  <a:gd name="T17" fmla="*/ 8490 h 12700"/>
                  <a:gd name="T18" fmla="*/ 8230 w 8310"/>
                  <a:gd name="T19" fmla="*/ 8700 h 12700"/>
                  <a:gd name="T20" fmla="*/ 4290 w 8310"/>
                  <a:gd name="T21" fmla="*/ 12640 h 12700"/>
                  <a:gd name="T22" fmla="*/ 4150 w 8310"/>
                  <a:gd name="T23" fmla="*/ 12700 h 12700"/>
                  <a:gd name="T24" fmla="*/ 440 w 8310"/>
                  <a:gd name="T25" fmla="*/ 8510 h 12700"/>
                  <a:gd name="T26" fmla="*/ 4150 w 8310"/>
                  <a:gd name="T27" fmla="*/ 12220 h 12700"/>
                  <a:gd name="T28" fmla="*/ 7860 w 8310"/>
                  <a:gd name="T29" fmla="*/ 8510 h 12700"/>
                  <a:gd name="T30" fmla="*/ 6010 w 8310"/>
                  <a:gd name="T31" fmla="*/ 3500 h 12700"/>
                  <a:gd name="T32" fmla="*/ 2290 w 8310"/>
                  <a:gd name="T33" fmla="*/ 3500 h 12700"/>
                  <a:gd name="T34" fmla="*/ 440 w 8310"/>
                  <a:gd name="T35" fmla="*/ 8510 h 12700"/>
                  <a:gd name="T36" fmla="*/ 4150 w 8310"/>
                  <a:gd name="T37" fmla="*/ 12600 h 12700"/>
                  <a:gd name="T38" fmla="*/ 4050 w 8310"/>
                  <a:gd name="T39" fmla="*/ 12500 h 12700"/>
                  <a:gd name="T40" fmla="*/ 4050 w 8310"/>
                  <a:gd name="T41" fmla="*/ 7440 h 12700"/>
                  <a:gd name="T42" fmla="*/ 4150 w 8310"/>
                  <a:gd name="T43" fmla="*/ 7340 h 12700"/>
                  <a:gd name="T44" fmla="*/ 4250 w 8310"/>
                  <a:gd name="T45" fmla="*/ 7440 h 12700"/>
                  <a:gd name="T46" fmla="*/ 4250 w 8310"/>
                  <a:gd name="T47" fmla="*/ 12500 h 12700"/>
                  <a:gd name="T48" fmla="*/ 4150 w 8310"/>
                  <a:gd name="T49" fmla="*/ 12600 h 12700"/>
                  <a:gd name="T50" fmla="*/ 4150 w 8310"/>
                  <a:gd name="T51" fmla="*/ 7540 h 12700"/>
                  <a:gd name="T52" fmla="*/ 3150 w 8310"/>
                  <a:gd name="T53" fmla="*/ 6540 h 12700"/>
                  <a:gd name="T54" fmla="*/ 4150 w 8310"/>
                  <a:gd name="T55" fmla="*/ 5540 h 12700"/>
                  <a:gd name="T56" fmla="*/ 5150 w 8310"/>
                  <a:gd name="T57" fmla="*/ 6540 h 12700"/>
                  <a:gd name="T58" fmla="*/ 4150 w 8310"/>
                  <a:gd name="T59" fmla="*/ 7540 h 12700"/>
                  <a:gd name="T60" fmla="*/ 4150 w 8310"/>
                  <a:gd name="T61" fmla="*/ 5740 h 12700"/>
                  <a:gd name="T62" fmla="*/ 3350 w 8310"/>
                  <a:gd name="T63" fmla="*/ 6540 h 12700"/>
                  <a:gd name="T64" fmla="*/ 4150 w 8310"/>
                  <a:gd name="T65" fmla="*/ 7340 h 12700"/>
                  <a:gd name="T66" fmla="*/ 4950 w 8310"/>
                  <a:gd name="T67" fmla="*/ 6540 h 12700"/>
                  <a:gd name="T68" fmla="*/ 4150 w 8310"/>
                  <a:gd name="T69" fmla="*/ 5740 h 12700"/>
                  <a:gd name="T70" fmla="*/ 6600 w 8310"/>
                  <a:gd name="T71" fmla="*/ 3500 h 12700"/>
                  <a:gd name="T72" fmla="*/ 1700 w 8310"/>
                  <a:gd name="T73" fmla="*/ 3500 h 12700"/>
                  <a:gd name="T74" fmla="*/ 530 w 8310"/>
                  <a:gd name="T75" fmla="*/ 2330 h 12700"/>
                  <a:gd name="T76" fmla="*/ 530 w 8310"/>
                  <a:gd name="T77" fmla="*/ 200 h 12700"/>
                  <a:gd name="T78" fmla="*/ 730 w 8310"/>
                  <a:gd name="T79" fmla="*/ 0 h 12700"/>
                  <a:gd name="T80" fmla="*/ 7570 w 8310"/>
                  <a:gd name="T81" fmla="*/ 0 h 12700"/>
                  <a:gd name="T82" fmla="*/ 7770 w 8310"/>
                  <a:gd name="T83" fmla="*/ 200 h 12700"/>
                  <a:gd name="T84" fmla="*/ 7770 w 8310"/>
                  <a:gd name="T85" fmla="*/ 2320 h 12700"/>
                  <a:gd name="T86" fmla="*/ 6600 w 8310"/>
                  <a:gd name="T87" fmla="*/ 3500 h 12700"/>
                  <a:gd name="T88" fmla="*/ 930 w 8310"/>
                  <a:gd name="T89" fmla="*/ 400 h 12700"/>
                  <a:gd name="T90" fmla="*/ 930 w 8310"/>
                  <a:gd name="T91" fmla="*/ 2320 h 12700"/>
                  <a:gd name="T92" fmla="*/ 1700 w 8310"/>
                  <a:gd name="T93" fmla="*/ 3090 h 12700"/>
                  <a:gd name="T94" fmla="*/ 6590 w 8310"/>
                  <a:gd name="T95" fmla="*/ 3090 h 12700"/>
                  <a:gd name="T96" fmla="*/ 7360 w 8310"/>
                  <a:gd name="T97" fmla="*/ 2320 h 12700"/>
                  <a:gd name="T98" fmla="*/ 7360 w 8310"/>
                  <a:gd name="T99" fmla="*/ 400 h 12700"/>
                  <a:gd name="T100" fmla="*/ 930 w 8310"/>
                  <a:gd name="T101" fmla="*/ 400 h 1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310" h="12700">
                    <a:moveTo>
                      <a:pt x="4150" y="12700"/>
                    </a:moveTo>
                    <a:cubicBezTo>
                      <a:pt x="4100" y="12700"/>
                      <a:pt x="4050" y="12680"/>
                      <a:pt x="4010" y="12640"/>
                    </a:cubicBezTo>
                    <a:lnTo>
                      <a:pt x="70" y="8700"/>
                    </a:lnTo>
                    <a:cubicBezTo>
                      <a:pt x="10" y="8640"/>
                      <a:pt x="0" y="8560"/>
                      <a:pt x="20" y="8490"/>
                    </a:cubicBezTo>
                    <a:lnTo>
                      <a:pt x="1960" y="3230"/>
                    </a:lnTo>
                    <a:cubicBezTo>
                      <a:pt x="1990" y="3150"/>
                      <a:pt x="2060" y="3100"/>
                      <a:pt x="2150" y="3100"/>
                    </a:cubicBezTo>
                    <a:lnTo>
                      <a:pt x="6150" y="3100"/>
                    </a:lnTo>
                    <a:cubicBezTo>
                      <a:pt x="6230" y="3100"/>
                      <a:pt x="6310" y="3150"/>
                      <a:pt x="6340" y="3230"/>
                    </a:cubicBezTo>
                    <a:lnTo>
                      <a:pt x="8280" y="8490"/>
                    </a:lnTo>
                    <a:cubicBezTo>
                      <a:pt x="8310" y="8560"/>
                      <a:pt x="8290" y="8650"/>
                      <a:pt x="8230" y="8700"/>
                    </a:cubicBezTo>
                    <a:lnTo>
                      <a:pt x="4290" y="12640"/>
                    </a:lnTo>
                    <a:cubicBezTo>
                      <a:pt x="4250" y="12680"/>
                      <a:pt x="4200" y="12700"/>
                      <a:pt x="4150" y="12700"/>
                    </a:cubicBezTo>
                    <a:close/>
                    <a:moveTo>
                      <a:pt x="440" y="8510"/>
                    </a:moveTo>
                    <a:lnTo>
                      <a:pt x="4150" y="12220"/>
                    </a:lnTo>
                    <a:lnTo>
                      <a:pt x="7860" y="8510"/>
                    </a:lnTo>
                    <a:lnTo>
                      <a:pt x="6010" y="3500"/>
                    </a:lnTo>
                    <a:lnTo>
                      <a:pt x="2290" y="3500"/>
                    </a:lnTo>
                    <a:lnTo>
                      <a:pt x="440" y="8510"/>
                    </a:lnTo>
                    <a:close/>
                    <a:moveTo>
                      <a:pt x="4150" y="12600"/>
                    </a:moveTo>
                    <a:cubicBezTo>
                      <a:pt x="4090" y="12600"/>
                      <a:pt x="4050" y="12560"/>
                      <a:pt x="4050" y="12500"/>
                    </a:cubicBezTo>
                    <a:lnTo>
                      <a:pt x="4050" y="7440"/>
                    </a:lnTo>
                    <a:cubicBezTo>
                      <a:pt x="4050" y="7380"/>
                      <a:pt x="4090" y="7340"/>
                      <a:pt x="4150" y="7340"/>
                    </a:cubicBezTo>
                    <a:cubicBezTo>
                      <a:pt x="4210" y="7340"/>
                      <a:pt x="4250" y="7380"/>
                      <a:pt x="4250" y="7440"/>
                    </a:cubicBezTo>
                    <a:lnTo>
                      <a:pt x="4250" y="12500"/>
                    </a:lnTo>
                    <a:cubicBezTo>
                      <a:pt x="4250" y="12560"/>
                      <a:pt x="4210" y="12600"/>
                      <a:pt x="4150" y="12600"/>
                    </a:cubicBezTo>
                    <a:close/>
                    <a:moveTo>
                      <a:pt x="4150" y="7540"/>
                    </a:moveTo>
                    <a:cubicBezTo>
                      <a:pt x="3600" y="7540"/>
                      <a:pt x="3150" y="7090"/>
                      <a:pt x="3150" y="6540"/>
                    </a:cubicBezTo>
                    <a:cubicBezTo>
                      <a:pt x="3150" y="5990"/>
                      <a:pt x="3600" y="5540"/>
                      <a:pt x="4150" y="5540"/>
                    </a:cubicBezTo>
                    <a:cubicBezTo>
                      <a:pt x="4700" y="5540"/>
                      <a:pt x="5150" y="5990"/>
                      <a:pt x="5150" y="6540"/>
                    </a:cubicBezTo>
                    <a:cubicBezTo>
                      <a:pt x="5150" y="7090"/>
                      <a:pt x="4700" y="7540"/>
                      <a:pt x="4150" y="7540"/>
                    </a:cubicBezTo>
                    <a:close/>
                    <a:moveTo>
                      <a:pt x="4150" y="5740"/>
                    </a:moveTo>
                    <a:cubicBezTo>
                      <a:pt x="3710" y="5740"/>
                      <a:pt x="3350" y="6100"/>
                      <a:pt x="3350" y="6540"/>
                    </a:cubicBezTo>
                    <a:cubicBezTo>
                      <a:pt x="3350" y="6980"/>
                      <a:pt x="3710" y="7340"/>
                      <a:pt x="4150" y="7340"/>
                    </a:cubicBezTo>
                    <a:cubicBezTo>
                      <a:pt x="4590" y="7340"/>
                      <a:pt x="4950" y="6980"/>
                      <a:pt x="4950" y="6540"/>
                    </a:cubicBezTo>
                    <a:cubicBezTo>
                      <a:pt x="4950" y="6100"/>
                      <a:pt x="4590" y="5740"/>
                      <a:pt x="4150" y="5740"/>
                    </a:cubicBezTo>
                    <a:close/>
                    <a:moveTo>
                      <a:pt x="6600" y="3500"/>
                    </a:moveTo>
                    <a:lnTo>
                      <a:pt x="1700" y="3500"/>
                    </a:lnTo>
                    <a:cubicBezTo>
                      <a:pt x="1050" y="3500"/>
                      <a:pt x="530" y="2970"/>
                      <a:pt x="530" y="2330"/>
                    </a:cubicBezTo>
                    <a:lnTo>
                      <a:pt x="530" y="200"/>
                    </a:lnTo>
                    <a:cubicBezTo>
                      <a:pt x="530" y="90"/>
                      <a:pt x="620" y="0"/>
                      <a:pt x="730" y="0"/>
                    </a:cubicBezTo>
                    <a:lnTo>
                      <a:pt x="7570" y="0"/>
                    </a:lnTo>
                    <a:cubicBezTo>
                      <a:pt x="7680" y="0"/>
                      <a:pt x="7770" y="90"/>
                      <a:pt x="7770" y="200"/>
                    </a:cubicBezTo>
                    <a:lnTo>
                      <a:pt x="7770" y="2320"/>
                    </a:lnTo>
                    <a:cubicBezTo>
                      <a:pt x="7770" y="2970"/>
                      <a:pt x="7240" y="3500"/>
                      <a:pt x="6600" y="3500"/>
                    </a:cubicBezTo>
                    <a:close/>
                    <a:moveTo>
                      <a:pt x="930" y="400"/>
                    </a:moveTo>
                    <a:lnTo>
                      <a:pt x="930" y="2320"/>
                    </a:lnTo>
                    <a:cubicBezTo>
                      <a:pt x="930" y="2750"/>
                      <a:pt x="1280" y="3090"/>
                      <a:pt x="1700" y="3090"/>
                    </a:cubicBezTo>
                    <a:lnTo>
                      <a:pt x="6590" y="3090"/>
                    </a:lnTo>
                    <a:cubicBezTo>
                      <a:pt x="7020" y="3090"/>
                      <a:pt x="7360" y="2740"/>
                      <a:pt x="7360" y="2320"/>
                    </a:cubicBezTo>
                    <a:lnTo>
                      <a:pt x="7360" y="400"/>
                    </a:lnTo>
                    <a:lnTo>
                      <a:pt x="930" y="400"/>
                    </a:lnTo>
                    <a:close/>
                  </a:path>
                </a:pathLst>
              </a:custGeom>
              <a:solidFill>
                <a:srgbClr val="54F9FD"/>
              </a:solidFill>
              <a:ln>
                <a:noFill/>
              </a:ln>
              <a:scene3d>
                <a:camera prst="orthographicFront"/>
                <a:lightRig rig="threePt" dir="t"/>
              </a:scene3d>
              <a:sp3d prstMaterial="matte"/>
            </p:spPr>
          </p:sp>
        </p:grpSp>
      </p:grpSp>
      <p:grpSp>
        <p:nvGrpSpPr>
          <p:cNvPr id="212" name="组合 211">
            <a:extLst>
              <a:ext uri="{FF2B5EF4-FFF2-40B4-BE49-F238E27FC236}">
                <a16:creationId xmlns:a16="http://schemas.microsoft.com/office/drawing/2014/main" id="{D97DABE3-C210-4561-A5EB-71FADD4715C3}"/>
              </a:ext>
            </a:extLst>
          </p:cNvPr>
          <p:cNvGrpSpPr/>
          <p:nvPr/>
        </p:nvGrpSpPr>
        <p:grpSpPr>
          <a:xfrm>
            <a:off x="6286500" y="3255449"/>
            <a:ext cx="5130800" cy="1099838"/>
            <a:chOff x="5381632" y="3141149"/>
            <a:chExt cx="5130800" cy="1099838"/>
          </a:xfrm>
        </p:grpSpPr>
        <p:sp>
          <p:nvSpPr>
            <p:cNvPr id="213" name="标题 4">
              <a:extLst>
                <a:ext uri="{FF2B5EF4-FFF2-40B4-BE49-F238E27FC236}">
                  <a16:creationId xmlns:a16="http://schemas.microsoft.com/office/drawing/2014/main" id="{09E56F8D-59EC-490E-BDF5-21A73FB1E4E2}"/>
                </a:ext>
              </a:extLst>
            </p:cNvPr>
            <p:cNvSpPr txBox="1">
              <a:spLocks/>
            </p:cNvSpPr>
            <p:nvPr/>
          </p:nvSpPr>
          <p:spPr>
            <a:xfrm>
              <a:off x="6188012" y="3141149"/>
              <a:ext cx="2103476" cy="532674"/>
            </a:xfrm>
            <a:prstGeom prst="rect">
              <a:avLst/>
            </a:prstGeom>
          </p:spPr>
          <p:txBody>
            <a:bodyPr vert="horz" lIns="91440" tIns="45720" rIns="91440" bIns="45720" rtlCol="0" anchor="ctr">
              <a:normAutofit/>
            </a:bodyPr>
            <a:lstStyle>
              <a:lvl1pPr>
                <a:lnSpc>
                  <a:spcPct val="90000"/>
                </a:lnSpc>
                <a:spcBef>
                  <a:spcPct val="0"/>
                </a:spcBef>
                <a:buNone/>
                <a:defRPr sz="6000" spc="300">
                  <a:solidFill>
                    <a:schemeClr val="bg1">
                      <a:lumMod val="85000"/>
                    </a:schemeClr>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j-cs"/>
                </a:defRPr>
              </a:lvl1pPr>
            </a:lstStyle>
            <a:p>
              <a:r>
                <a:rPr lang="zh-CN" altLang="en-US" sz="2400" dirty="0">
                  <a:solidFill>
                    <a:srgbClr val="42E8E0"/>
                  </a:solidFill>
                  <a:latin typeface="OPPOSans M" panose="00020600040101010101" pitchFamily="18" charset="-122"/>
                  <a:ea typeface="OPPOSans M" panose="00020600040101010101" pitchFamily="18" charset="-122"/>
                  <a:cs typeface="OPPOSans M" panose="00020600040101010101" pitchFamily="18" charset="-122"/>
                </a:rPr>
                <a:t>输入标题</a:t>
              </a:r>
            </a:p>
          </p:txBody>
        </p:sp>
        <p:sp>
          <p:nvSpPr>
            <p:cNvPr id="214" name="文本框 213">
              <a:extLst>
                <a:ext uri="{FF2B5EF4-FFF2-40B4-BE49-F238E27FC236}">
                  <a16:creationId xmlns:a16="http://schemas.microsoft.com/office/drawing/2014/main" id="{605FB324-6281-47E8-94D2-3FC221F4A786}"/>
                </a:ext>
              </a:extLst>
            </p:cNvPr>
            <p:cNvSpPr txBox="1"/>
            <p:nvPr/>
          </p:nvSpPr>
          <p:spPr>
            <a:xfrm>
              <a:off x="6200712" y="3647748"/>
              <a:ext cx="4311720" cy="59323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defTabSz="914377">
                <a:lnSpc>
                  <a:spcPct val="120000"/>
                </a:lnSpc>
                <a:spcBef>
                  <a:spcPts val="0"/>
                </a:spcBef>
                <a:defRPr/>
              </a:pPr>
              <a:r>
                <a:rPr lang="zh-CN" altLang="en-US" sz="1400">
                  <a:solidFill>
                    <a:schemeClr val="bg1"/>
                  </a:solidFill>
                  <a:latin typeface="+mn-ea"/>
                  <a:ea typeface="+mn-ea"/>
                </a:rPr>
                <a:t>单击此处可编辑内容，根据您的需要自由拉伸文本框大小自由拉伸文单击此处可编辑内容，根据您的需要</a:t>
              </a:r>
              <a:endParaRPr kumimoji="0" lang="zh-CN" altLang="en-US" sz="1400" b="0" i="0" u="none" strike="noStrike" kern="1200" cap="none" spc="0" normalizeH="0" baseline="0" noProof="0">
                <a:ln>
                  <a:noFill/>
                </a:ln>
                <a:solidFill>
                  <a:schemeClr val="bg1"/>
                </a:solidFill>
                <a:effectLst/>
                <a:uLnTx/>
                <a:uFillTx/>
                <a:ea typeface="微软雅黑"/>
              </a:endParaRPr>
            </a:p>
          </p:txBody>
        </p:sp>
        <p:grpSp>
          <p:nvGrpSpPr>
            <p:cNvPr id="215" name="组合 214">
              <a:extLst>
                <a:ext uri="{FF2B5EF4-FFF2-40B4-BE49-F238E27FC236}">
                  <a16:creationId xmlns:a16="http://schemas.microsoft.com/office/drawing/2014/main" id="{D8D0AE37-9A15-44CA-9B8D-0B513EB647AF}"/>
                </a:ext>
              </a:extLst>
            </p:cNvPr>
            <p:cNvGrpSpPr/>
            <p:nvPr/>
          </p:nvGrpSpPr>
          <p:grpSpPr>
            <a:xfrm>
              <a:off x="5381632" y="3224645"/>
              <a:ext cx="714368" cy="708649"/>
              <a:chOff x="5738816" y="1091045"/>
              <a:chExt cx="714368" cy="708649"/>
            </a:xfrm>
          </p:grpSpPr>
          <p:sp>
            <p:nvSpPr>
              <p:cNvPr id="216" name="iconfont-10357-5072101">
                <a:extLst>
                  <a:ext uri="{FF2B5EF4-FFF2-40B4-BE49-F238E27FC236}">
                    <a16:creationId xmlns:a16="http://schemas.microsoft.com/office/drawing/2014/main" id="{87ABCEF7-6042-4155-9C9F-A63001934C69}"/>
                  </a:ext>
                </a:extLst>
              </p:cNvPr>
              <p:cNvSpPr>
                <a:spLocks noChangeAspect="1"/>
              </p:cNvSpPr>
              <p:nvPr/>
            </p:nvSpPr>
            <p:spPr bwMode="auto">
              <a:xfrm>
                <a:off x="5942044" y="1293895"/>
                <a:ext cx="307913" cy="302949"/>
              </a:xfrm>
              <a:custGeom>
                <a:avLst/>
                <a:gdLst>
                  <a:gd name="T0" fmla="*/ 9775 w 12066"/>
                  <a:gd name="T1" fmla="*/ 8223 h 12800"/>
                  <a:gd name="T2" fmla="*/ 7963 w 12066"/>
                  <a:gd name="T3" fmla="*/ 9116 h 12800"/>
                  <a:gd name="T4" fmla="*/ 4446 w 12066"/>
                  <a:gd name="T5" fmla="*/ 7152 h 12800"/>
                  <a:gd name="T6" fmla="*/ 4574 w 12066"/>
                  <a:gd name="T7" fmla="*/ 6397 h 12800"/>
                  <a:gd name="T8" fmla="*/ 4444 w 12066"/>
                  <a:gd name="T9" fmla="*/ 5640 h 12800"/>
                  <a:gd name="T10" fmla="*/ 7957 w 12066"/>
                  <a:gd name="T11" fmla="*/ 3678 h 12800"/>
                  <a:gd name="T12" fmla="*/ 9773 w 12066"/>
                  <a:gd name="T13" fmla="*/ 4577 h 12800"/>
                  <a:gd name="T14" fmla="*/ 12061 w 12066"/>
                  <a:gd name="T15" fmla="*/ 2288 h 12800"/>
                  <a:gd name="T16" fmla="*/ 9773 w 12066"/>
                  <a:gd name="T17" fmla="*/ 0 h 12800"/>
                  <a:gd name="T18" fmla="*/ 7484 w 12066"/>
                  <a:gd name="T19" fmla="*/ 2288 h 12800"/>
                  <a:gd name="T20" fmla="*/ 7614 w 12066"/>
                  <a:gd name="T21" fmla="*/ 3046 h 12800"/>
                  <a:gd name="T22" fmla="*/ 4103 w 12066"/>
                  <a:gd name="T23" fmla="*/ 5007 h 12800"/>
                  <a:gd name="T24" fmla="*/ 2288 w 12066"/>
                  <a:gd name="T25" fmla="*/ 4109 h 12800"/>
                  <a:gd name="T26" fmla="*/ 0 w 12066"/>
                  <a:gd name="T27" fmla="*/ 6397 h 12800"/>
                  <a:gd name="T28" fmla="*/ 2291 w 12066"/>
                  <a:gd name="T29" fmla="*/ 8686 h 12800"/>
                  <a:gd name="T30" fmla="*/ 4109 w 12066"/>
                  <a:gd name="T31" fmla="*/ 7785 h 12800"/>
                  <a:gd name="T32" fmla="*/ 7622 w 12066"/>
                  <a:gd name="T33" fmla="*/ 9749 h 12800"/>
                  <a:gd name="T34" fmla="*/ 7489 w 12066"/>
                  <a:gd name="T35" fmla="*/ 10512 h 12800"/>
                  <a:gd name="T36" fmla="*/ 9778 w 12066"/>
                  <a:gd name="T37" fmla="*/ 12800 h 12800"/>
                  <a:gd name="T38" fmla="*/ 12066 w 12066"/>
                  <a:gd name="T39" fmla="*/ 10512 h 12800"/>
                  <a:gd name="T40" fmla="*/ 9775 w 12066"/>
                  <a:gd name="T41" fmla="*/ 8223 h 12800"/>
                  <a:gd name="T42" fmla="*/ 9775 w 12066"/>
                  <a:gd name="T43" fmla="*/ 720 h 12800"/>
                  <a:gd name="T44" fmla="*/ 11346 w 12066"/>
                  <a:gd name="T45" fmla="*/ 2291 h 12800"/>
                  <a:gd name="T46" fmla="*/ 9775 w 12066"/>
                  <a:gd name="T47" fmla="*/ 3862 h 12800"/>
                  <a:gd name="T48" fmla="*/ 8204 w 12066"/>
                  <a:gd name="T49" fmla="*/ 2291 h 12800"/>
                  <a:gd name="T50" fmla="*/ 9775 w 12066"/>
                  <a:gd name="T51" fmla="*/ 720 h 12800"/>
                  <a:gd name="T52" fmla="*/ 2291 w 12066"/>
                  <a:gd name="T53" fmla="*/ 7968 h 12800"/>
                  <a:gd name="T54" fmla="*/ 720 w 12066"/>
                  <a:gd name="T55" fmla="*/ 6397 h 12800"/>
                  <a:gd name="T56" fmla="*/ 2291 w 12066"/>
                  <a:gd name="T57" fmla="*/ 4827 h 12800"/>
                  <a:gd name="T58" fmla="*/ 3862 w 12066"/>
                  <a:gd name="T59" fmla="*/ 6397 h 12800"/>
                  <a:gd name="T60" fmla="*/ 2291 w 12066"/>
                  <a:gd name="T61" fmla="*/ 7968 h 12800"/>
                  <a:gd name="T62" fmla="*/ 9775 w 12066"/>
                  <a:gd name="T63" fmla="*/ 12080 h 12800"/>
                  <a:gd name="T64" fmla="*/ 8204 w 12066"/>
                  <a:gd name="T65" fmla="*/ 10509 h 12800"/>
                  <a:gd name="T66" fmla="*/ 9775 w 12066"/>
                  <a:gd name="T67" fmla="*/ 8938 h 12800"/>
                  <a:gd name="T68" fmla="*/ 11346 w 12066"/>
                  <a:gd name="T69" fmla="*/ 10509 h 12800"/>
                  <a:gd name="T70" fmla="*/ 9775 w 12066"/>
                  <a:gd name="T71" fmla="*/ 1208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066" h="12800">
                    <a:moveTo>
                      <a:pt x="9775" y="8223"/>
                    </a:moveTo>
                    <a:cubicBezTo>
                      <a:pt x="9039" y="8223"/>
                      <a:pt x="8383" y="8574"/>
                      <a:pt x="7963" y="9116"/>
                    </a:cubicBezTo>
                    <a:lnTo>
                      <a:pt x="4446" y="7152"/>
                    </a:lnTo>
                    <a:cubicBezTo>
                      <a:pt x="4529" y="6916"/>
                      <a:pt x="4574" y="6660"/>
                      <a:pt x="4574" y="6397"/>
                    </a:cubicBezTo>
                    <a:cubicBezTo>
                      <a:pt x="4574" y="6132"/>
                      <a:pt x="4529" y="5879"/>
                      <a:pt x="4444" y="5640"/>
                    </a:cubicBezTo>
                    <a:lnTo>
                      <a:pt x="7957" y="3678"/>
                    </a:lnTo>
                    <a:cubicBezTo>
                      <a:pt x="8375" y="4223"/>
                      <a:pt x="9034" y="4577"/>
                      <a:pt x="9773" y="4577"/>
                    </a:cubicBezTo>
                    <a:cubicBezTo>
                      <a:pt x="11032" y="4577"/>
                      <a:pt x="12061" y="3551"/>
                      <a:pt x="12061" y="2288"/>
                    </a:cubicBezTo>
                    <a:cubicBezTo>
                      <a:pt x="12061" y="1026"/>
                      <a:pt x="11035" y="0"/>
                      <a:pt x="9773" y="0"/>
                    </a:cubicBezTo>
                    <a:cubicBezTo>
                      <a:pt x="8510" y="0"/>
                      <a:pt x="7484" y="1026"/>
                      <a:pt x="7484" y="2288"/>
                    </a:cubicBezTo>
                    <a:cubicBezTo>
                      <a:pt x="7484" y="2554"/>
                      <a:pt x="7529" y="2809"/>
                      <a:pt x="7614" y="3046"/>
                    </a:cubicBezTo>
                    <a:lnTo>
                      <a:pt x="4103" y="5007"/>
                    </a:lnTo>
                    <a:cubicBezTo>
                      <a:pt x="3686" y="4460"/>
                      <a:pt x="3027" y="4109"/>
                      <a:pt x="2288" y="4109"/>
                    </a:cubicBezTo>
                    <a:cubicBezTo>
                      <a:pt x="1028" y="4109"/>
                      <a:pt x="0" y="5135"/>
                      <a:pt x="0" y="6397"/>
                    </a:cubicBezTo>
                    <a:cubicBezTo>
                      <a:pt x="0" y="7660"/>
                      <a:pt x="1028" y="8686"/>
                      <a:pt x="2291" y="8686"/>
                    </a:cubicBezTo>
                    <a:cubicBezTo>
                      <a:pt x="3030" y="8686"/>
                      <a:pt x="3689" y="8332"/>
                      <a:pt x="4109" y="7785"/>
                    </a:cubicBezTo>
                    <a:lnTo>
                      <a:pt x="7622" y="9749"/>
                    </a:lnTo>
                    <a:cubicBezTo>
                      <a:pt x="7537" y="9988"/>
                      <a:pt x="7489" y="10246"/>
                      <a:pt x="7489" y="10512"/>
                    </a:cubicBezTo>
                    <a:cubicBezTo>
                      <a:pt x="7489" y="11771"/>
                      <a:pt x="8515" y="12800"/>
                      <a:pt x="9778" y="12800"/>
                    </a:cubicBezTo>
                    <a:cubicBezTo>
                      <a:pt x="11040" y="12800"/>
                      <a:pt x="12066" y="11774"/>
                      <a:pt x="12066" y="10512"/>
                    </a:cubicBezTo>
                    <a:cubicBezTo>
                      <a:pt x="12066" y="9249"/>
                      <a:pt x="11038" y="8223"/>
                      <a:pt x="9775" y="8223"/>
                    </a:cubicBezTo>
                    <a:close/>
                    <a:moveTo>
                      <a:pt x="9775" y="720"/>
                    </a:moveTo>
                    <a:cubicBezTo>
                      <a:pt x="10642" y="720"/>
                      <a:pt x="11346" y="1425"/>
                      <a:pt x="11346" y="2291"/>
                    </a:cubicBezTo>
                    <a:cubicBezTo>
                      <a:pt x="11346" y="3157"/>
                      <a:pt x="10642" y="3862"/>
                      <a:pt x="9775" y="3862"/>
                    </a:cubicBezTo>
                    <a:cubicBezTo>
                      <a:pt x="8909" y="3862"/>
                      <a:pt x="8204" y="3157"/>
                      <a:pt x="8204" y="2291"/>
                    </a:cubicBezTo>
                    <a:cubicBezTo>
                      <a:pt x="8204" y="1425"/>
                      <a:pt x="8911" y="720"/>
                      <a:pt x="9775" y="720"/>
                    </a:cubicBezTo>
                    <a:close/>
                    <a:moveTo>
                      <a:pt x="2291" y="7968"/>
                    </a:moveTo>
                    <a:cubicBezTo>
                      <a:pt x="1424" y="7968"/>
                      <a:pt x="720" y="7264"/>
                      <a:pt x="720" y="6397"/>
                    </a:cubicBezTo>
                    <a:cubicBezTo>
                      <a:pt x="720" y="5531"/>
                      <a:pt x="1424" y="4827"/>
                      <a:pt x="2291" y="4827"/>
                    </a:cubicBezTo>
                    <a:cubicBezTo>
                      <a:pt x="3157" y="4827"/>
                      <a:pt x="3862" y="5531"/>
                      <a:pt x="3862" y="6397"/>
                    </a:cubicBezTo>
                    <a:cubicBezTo>
                      <a:pt x="3862" y="7264"/>
                      <a:pt x="3155" y="7968"/>
                      <a:pt x="2291" y="7968"/>
                    </a:cubicBezTo>
                    <a:close/>
                    <a:moveTo>
                      <a:pt x="9775" y="12080"/>
                    </a:moveTo>
                    <a:cubicBezTo>
                      <a:pt x="8909" y="12080"/>
                      <a:pt x="8204" y="11375"/>
                      <a:pt x="8204" y="10509"/>
                    </a:cubicBezTo>
                    <a:cubicBezTo>
                      <a:pt x="8204" y="9643"/>
                      <a:pt x="8909" y="8938"/>
                      <a:pt x="9775" y="8938"/>
                    </a:cubicBezTo>
                    <a:cubicBezTo>
                      <a:pt x="10642" y="8938"/>
                      <a:pt x="11346" y="9643"/>
                      <a:pt x="11346" y="10509"/>
                    </a:cubicBezTo>
                    <a:cubicBezTo>
                      <a:pt x="11346" y="11375"/>
                      <a:pt x="10642" y="12080"/>
                      <a:pt x="9775" y="12080"/>
                    </a:cubicBezTo>
                    <a:close/>
                  </a:path>
                </a:pathLst>
              </a:custGeom>
              <a:solidFill>
                <a:srgbClr val="42E8E0"/>
              </a:solidFill>
              <a:ln>
                <a:noFill/>
              </a:ln>
              <a:scene3d>
                <a:camera prst="orthographicFront"/>
                <a:lightRig rig="threePt" dir="t"/>
              </a:scene3d>
              <a:sp3d prstMaterial="matte"/>
            </p:spPr>
          </p:sp>
          <p:grpSp>
            <p:nvGrpSpPr>
              <p:cNvPr id="217" name="组合 216">
                <a:extLst>
                  <a:ext uri="{FF2B5EF4-FFF2-40B4-BE49-F238E27FC236}">
                    <a16:creationId xmlns:a16="http://schemas.microsoft.com/office/drawing/2014/main" id="{4B80D957-5079-42FC-A3EB-6F9E928D7FE2}"/>
                  </a:ext>
                </a:extLst>
              </p:cNvPr>
              <p:cNvGrpSpPr>
                <a:grpSpLocks noChangeAspect="1"/>
              </p:cNvGrpSpPr>
              <p:nvPr/>
            </p:nvGrpSpPr>
            <p:grpSpPr>
              <a:xfrm>
                <a:off x="5738816" y="1091045"/>
                <a:ext cx="714368" cy="708649"/>
                <a:chOff x="-7638" y="1579388"/>
                <a:chExt cx="1908001" cy="1892726"/>
              </a:xfrm>
            </p:grpSpPr>
            <p:grpSp>
              <p:nvGrpSpPr>
                <p:cNvPr id="218" name="组合 217">
                  <a:extLst>
                    <a:ext uri="{FF2B5EF4-FFF2-40B4-BE49-F238E27FC236}">
                      <a16:creationId xmlns:a16="http://schemas.microsoft.com/office/drawing/2014/main" id="{E25BFF76-59AC-4A89-9E41-2655D04E05C7}"/>
                    </a:ext>
                  </a:extLst>
                </p:cNvPr>
                <p:cNvGrpSpPr/>
                <p:nvPr/>
              </p:nvGrpSpPr>
              <p:grpSpPr>
                <a:xfrm>
                  <a:off x="120809" y="1655666"/>
                  <a:ext cx="1692000" cy="1721846"/>
                  <a:chOff x="120809" y="1655666"/>
                  <a:chExt cx="1692000" cy="1721846"/>
                </a:xfrm>
              </p:grpSpPr>
              <p:sp>
                <p:nvSpPr>
                  <p:cNvPr id="232" name="椭圆 231">
                    <a:extLst>
                      <a:ext uri="{FF2B5EF4-FFF2-40B4-BE49-F238E27FC236}">
                        <a16:creationId xmlns:a16="http://schemas.microsoft.com/office/drawing/2014/main" id="{A0D89296-6165-45AF-B136-599A6EE9CF06}"/>
                      </a:ext>
                    </a:extLst>
                  </p:cNvPr>
                  <p:cNvSpPr>
                    <a:spLocks noChangeAspect="1"/>
                  </p:cNvSpPr>
                  <p:nvPr/>
                </p:nvSpPr>
                <p:spPr>
                  <a:xfrm flipV="1">
                    <a:off x="127109" y="1720850"/>
                    <a:ext cx="1606442" cy="1634135"/>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a:solidFill>
                      <a:srgbClr val="1EDBF7">
                        <a:alpha val="36000"/>
                      </a:srgbClr>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3" name="组合 232">
                    <a:extLst>
                      <a:ext uri="{FF2B5EF4-FFF2-40B4-BE49-F238E27FC236}">
                        <a16:creationId xmlns:a16="http://schemas.microsoft.com/office/drawing/2014/main" id="{00C1C248-C8B6-40D0-A895-0E1F17075C49}"/>
                      </a:ext>
                    </a:extLst>
                  </p:cNvPr>
                  <p:cNvGrpSpPr>
                    <a:grpSpLocks noChangeAspect="1"/>
                  </p:cNvGrpSpPr>
                  <p:nvPr/>
                </p:nvGrpSpPr>
                <p:grpSpPr>
                  <a:xfrm>
                    <a:off x="120809" y="1655666"/>
                    <a:ext cx="1692000" cy="1721846"/>
                    <a:chOff x="3195638" y="4367213"/>
                    <a:chExt cx="1439863" cy="1465262"/>
                  </a:xfrm>
                </p:grpSpPr>
                <p:sp>
                  <p:nvSpPr>
                    <p:cNvPr id="234" name="Freeform 257">
                      <a:extLst>
                        <a:ext uri="{FF2B5EF4-FFF2-40B4-BE49-F238E27FC236}">
                          <a16:creationId xmlns:a16="http://schemas.microsoft.com/office/drawing/2014/main" id="{68C50613-9EDB-4705-8BEA-2BA262495B0B}"/>
                        </a:ext>
                      </a:extLst>
                    </p:cNvPr>
                    <p:cNvSpPr>
                      <a:spLocks/>
                    </p:cNvSpPr>
                    <p:nvPr/>
                  </p:nvSpPr>
                  <p:spPr bwMode="auto">
                    <a:xfrm>
                      <a:off x="3195638" y="4445000"/>
                      <a:ext cx="485775" cy="665163"/>
                    </a:xfrm>
                    <a:custGeom>
                      <a:avLst/>
                      <a:gdLst>
                        <a:gd name="T0" fmla="*/ 68 w 69"/>
                        <a:gd name="T1" fmla="*/ 3 h 94"/>
                        <a:gd name="T2" fmla="*/ 63 w 69"/>
                        <a:gd name="T3" fmla="*/ 4 h 94"/>
                        <a:gd name="T4" fmla="*/ 58 w 69"/>
                        <a:gd name="T5" fmla="*/ 7 h 94"/>
                        <a:gd name="T6" fmla="*/ 55 w 69"/>
                        <a:gd name="T7" fmla="*/ 8 h 94"/>
                        <a:gd name="T8" fmla="*/ 53 w 69"/>
                        <a:gd name="T9" fmla="*/ 9 h 94"/>
                        <a:gd name="T10" fmla="*/ 51 w 69"/>
                        <a:gd name="T11" fmla="*/ 10 h 94"/>
                        <a:gd name="T12" fmla="*/ 47 w 69"/>
                        <a:gd name="T13" fmla="*/ 12 h 94"/>
                        <a:gd name="T14" fmla="*/ 44 w 69"/>
                        <a:gd name="T15" fmla="*/ 15 h 94"/>
                        <a:gd name="T16" fmla="*/ 40 w 69"/>
                        <a:gd name="T17" fmla="*/ 18 h 94"/>
                        <a:gd name="T18" fmla="*/ 38 w 69"/>
                        <a:gd name="T19" fmla="*/ 19 h 94"/>
                        <a:gd name="T20" fmla="*/ 36 w 69"/>
                        <a:gd name="T21" fmla="*/ 21 h 94"/>
                        <a:gd name="T22" fmla="*/ 28 w 69"/>
                        <a:gd name="T23" fmla="*/ 29 h 94"/>
                        <a:gd name="T24" fmla="*/ 24 w 69"/>
                        <a:gd name="T25" fmla="*/ 33 h 94"/>
                        <a:gd name="T26" fmla="*/ 21 w 69"/>
                        <a:gd name="T27" fmla="*/ 37 h 94"/>
                        <a:gd name="T28" fmla="*/ 15 w 69"/>
                        <a:gd name="T29" fmla="*/ 47 h 94"/>
                        <a:gd name="T30" fmla="*/ 12 w 69"/>
                        <a:gd name="T31" fmla="*/ 51 h 94"/>
                        <a:gd name="T32" fmla="*/ 10 w 69"/>
                        <a:gd name="T33" fmla="*/ 56 h 94"/>
                        <a:gd name="T34" fmla="*/ 7 w 69"/>
                        <a:gd name="T35" fmla="*/ 66 h 94"/>
                        <a:gd name="T36" fmla="*/ 4 w 69"/>
                        <a:gd name="T37" fmla="*/ 74 h 94"/>
                        <a:gd name="T38" fmla="*/ 3 w 69"/>
                        <a:gd name="T39" fmla="*/ 88 h 94"/>
                        <a:gd name="T40" fmla="*/ 2 w 69"/>
                        <a:gd name="T41" fmla="*/ 93 h 94"/>
                        <a:gd name="T42" fmla="*/ 1 w 69"/>
                        <a:gd name="T43" fmla="*/ 94 h 94"/>
                        <a:gd name="T44" fmla="*/ 1 w 69"/>
                        <a:gd name="T45" fmla="*/ 93 h 94"/>
                        <a:gd name="T46" fmla="*/ 1 w 69"/>
                        <a:gd name="T47" fmla="*/ 88 h 94"/>
                        <a:gd name="T48" fmla="*/ 2 w 69"/>
                        <a:gd name="T49" fmla="*/ 74 h 94"/>
                        <a:gd name="T50" fmla="*/ 5 w 69"/>
                        <a:gd name="T51" fmla="*/ 65 h 94"/>
                        <a:gd name="T52" fmla="*/ 8 w 69"/>
                        <a:gd name="T53" fmla="*/ 55 h 94"/>
                        <a:gd name="T54" fmla="*/ 11 w 69"/>
                        <a:gd name="T55" fmla="*/ 51 h 94"/>
                        <a:gd name="T56" fmla="*/ 13 w 69"/>
                        <a:gd name="T57" fmla="*/ 46 h 94"/>
                        <a:gd name="T58" fmla="*/ 19 w 69"/>
                        <a:gd name="T59" fmla="*/ 36 h 94"/>
                        <a:gd name="T60" fmla="*/ 23 w 69"/>
                        <a:gd name="T61" fmla="*/ 32 h 94"/>
                        <a:gd name="T62" fmla="*/ 27 w 69"/>
                        <a:gd name="T63" fmla="*/ 27 h 94"/>
                        <a:gd name="T64" fmla="*/ 34 w 69"/>
                        <a:gd name="T65" fmla="*/ 20 h 94"/>
                        <a:gd name="T66" fmla="*/ 36 w 69"/>
                        <a:gd name="T67" fmla="*/ 18 h 94"/>
                        <a:gd name="T68" fmla="*/ 38 w 69"/>
                        <a:gd name="T69" fmla="*/ 16 h 94"/>
                        <a:gd name="T70" fmla="*/ 42 w 69"/>
                        <a:gd name="T71" fmla="*/ 13 h 94"/>
                        <a:gd name="T72" fmla="*/ 46 w 69"/>
                        <a:gd name="T73" fmla="*/ 11 h 94"/>
                        <a:gd name="T74" fmla="*/ 50 w 69"/>
                        <a:gd name="T75" fmla="*/ 8 h 94"/>
                        <a:gd name="T76" fmla="*/ 52 w 69"/>
                        <a:gd name="T77" fmla="*/ 7 h 94"/>
                        <a:gd name="T78" fmla="*/ 54 w 69"/>
                        <a:gd name="T79" fmla="*/ 6 h 94"/>
                        <a:gd name="T80" fmla="*/ 57 w 69"/>
                        <a:gd name="T81" fmla="*/ 5 h 94"/>
                        <a:gd name="T82" fmla="*/ 63 w 69"/>
                        <a:gd name="T83" fmla="*/ 2 h 94"/>
                        <a:gd name="T84" fmla="*/ 68 w 69"/>
                        <a:gd name="T85" fmla="*/ 1 h 94"/>
                        <a:gd name="T86" fmla="*/ 69 w 69"/>
                        <a:gd name="T87" fmla="*/ 1 h 94"/>
                        <a:gd name="T88" fmla="*/ 68 w 69"/>
                        <a:gd name="T89" fmla="*/ 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4">
                          <a:moveTo>
                            <a:pt x="68" y="3"/>
                          </a:moveTo>
                          <a:cubicBezTo>
                            <a:pt x="68" y="3"/>
                            <a:pt x="66" y="3"/>
                            <a:pt x="63" y="4"/>
                          </a:cubicBezTo>
                          <a:cubicBezTo>
                            <a:pt x="62" y="5"/>
                            <a:pt x="60" y="6"/>
                            <a:pt x="58" y="7"/>
                          </a:cubicBezTo>
                          <a:cubicBezTo>
                            <a:pt x="57" y="7"/>
                            <a:pt x="56" y="8"/>
                            <a:pt x="55" y="8"/>
                          </a:cubicBezTo>
                          <a:cubicBezTo>
                            <a:pt x="54" y="8"/>
                            <a:pt x="54" y="9"/>
                            <a:pt x="53" y="9"/>
                          </a:cubicBezTo>
                          <a:cubicBezTo>
                            <a:pt x="52" y="9"/>
                            <a:pt x="52" y="10"/>
                            <a:pt x="51" y="10"/>
                          </a:cubicBezTo>
                          <a:cubicBezTo>
                            <a:pt x="50" y="11"/>
                            <a:pt x="49" y="12"/>
                            <a:pt x="47" y="12"/>
                          </a:cubicBezTo>
                          <a:cubicBezTo>
                            <a:pt x="46" y="13"/>
                            <a:pt x="45" y="14"/>
                            <a:pt x="44" y="15"/>
                          </a:cubicBezTo>
                          <a:cubicBezTo>
                            <a:pt x="42" y="16"/>
                            <a:pt x="41" y="17"/>
                            <a:pt x="40" y="18"/>
                          </a:cubicBezTo>
                          <a:cubicBezTo>
                            <a:pt x="39" y="18"/>
                            <a:pt x="38" y="19"/>
                            <a:pt x="38" y="19"/>
                          </a:cubicBezTo>
                          <a:cubicBezTo>
                            <a:pt x="37" y="20"/>
                            <a:pt x="36" y="21"/>
                            <a:pt x="36" y="21"/>
                          </a:cubicBezTo>
                          <a:cubicBezTo>
                            <a:pt x="33" y="24"/>
                            <a:pt x="30" y="26"/>
                            <a:pt x="28" y="29"/>
                          </a:cubicBezTo>
                          <a:cubicBezTo>
                            <a:pt x="27" y="30"/>
                            <a:pt x="25" y="31"/>
                            <a:pt x="24" y="33"/>
                          </a:cubicBezTo>
                          <a:cubicBezTo>
                            <a:pt x="23" y="34"/>
                            <a:pt x="22" y="36"/>
                            <a:pt x="21" y="37"/>
                          </a:cubicBezTo>
                          <a:cubicBezTo>
                            <a:pt x="19" y="40"/>
                            <a:pt x="17" y="43"/>
                            <a:pt x="15" y="47"/>
                          </a:cubicBezTo>
                          <a:cubicBezTo>
                            <a:pt x="14" y="48"/>
                            <a:pt x="13" y="50"/>
                            <a:pt x="12" y="51"/>
                          </a:cubicBezTo>
                          <a:cubicBezTo>
                            <a:pt x="12" y="53"/>
                            <a:pt x="11" y="55"/>
                            <a:pt x="10" y="56"/>
                          </a:cubicBezTo>
                          <a:cubicBezTo>
                            <a:pt x="9" y="59"/>
                            <a:pt x="8" y="63"/>
                            <a:pt x="7" y="66"/>
                          </a:cubicBezTo>
                          <a:cubicBezTo>
                            <a:pt x="6" y="69"/>
                            <a:pt x="5" y="72"/>
                            <a:pt x="4" y="74"/>
                          </a:cubicBezTo>
                          <a:cubicBezTo>
                            <a:pt x="4" y="80"/>
                            <a:pt x="3" y="84"/>
                            <a:pt x="3" y="88"/>
                          </a:cubicBezTo>
                          <a:cubicBezTo>
                            <a:pt x="3" y="91"/>
                            <a:pt x="2" y="93"/>
                            <a:pt x="2" y="93"/>
                          </a:cubicBezTo>
                          <a:cubicBezTo>
                            <a:pt x="2" y="93"/>
                            <a:pt x="2" y="94"/>
                            <a:pt x="1" y="94"/>
                          </a:cubicBezTo>
                          <a:cubicBezTo>
                            <a:pt x="1" y="94"/>
                            <a:pt x="0" y="93"/>
                            <a:pt x="1" y="93"/>
                          </a:cubicBezTo>
                          <a:cubicBezTo>
                            <a:pt x="1" y="93"/>
                            <a:pt x="1" y="91"/>
                            <a:pt x="1" y="88"/>
                          </a:cubicBezTo>
                          <a:cubicBezTo>
                            <a:pt x="1" y="84"/>
                            <a:pt x="2" y="80"/>
                            <a:pt x="2" y="74"/>
                          </a:cubicBezTo>
                          <a:cubicBezTo>
                            <a:pt x="3" y="71"/>
                            <a:pt x="4" y="68"/>
                            <a:pt x="5" y="65"/>
                          </a:cubicBezTo>
                          <a:cubicBezTo>
                            <a:pt x="6" y="62"/>
                            <a:pt x="7" y="59"/>
                            <a:pt x="8" y="55"/>
                          </a:cubicBezTo>
                          <a:cubicBezTo>
                            <a:pt x="9" y="54"/>
                            <a:pt x="10" y="52"/>
                            <a:pt x="11" y="51"/>
                          </a:cubicBezTo>
                          <a:cubicBezTo>
                            <a:pt x="11" y="49"/>
                            <a:pt x="12" y="47"/>
                            <a:pt x="13" y="46"/>
                          </a:cubicBezTo>
                          <a:cubicBezTo>
                            <a:pt x="15" y="42"/>
                            <a:pt x="17" y="39"/>
                            <a:pt x="19" y="36"/>
                          </a:cubicBezTo>
                          <a:cubicBezTo>
                            <a:pt x="20" y="35"/>
                            <a:pt x="22" y="33"/>
                            <a:pt x="23" y="32"/>
                          </a:cubicBezTo>
                          <a:cubicBezTo>
                            <a:pt x="24" y="30"/>
                            <a:pt x="25" y="29"/>
                            <a:pt x="27" y="27"/>
                          </a:cubicBezTo>
                          <a:cubicBezTo>
                            <a:pt x="29" y="24"/>
                            <a:pt x="32" y="22"/>
                            <a:pt x="34" y="20"/>
                          </a:cubicBezTo>
                          <a:cubicBezTo>
                            <a:pt x="35" y="19"/>
                            <a:pt x="36" y="18"/>
                            <a:pt x="36" y="18"/>
                          </a:cubicBezTo>
                          <a:cubicBezTo>
                            <a:pt x="37" y="17"/>
                            <a:pt x="38" y="17"/>
                            <a:pt x="38" y="16"/>
                          </a:cubicBezTo>
                          <a:cubicBezTo>
                            <a:pt x="40" y="15"/>
                            <a:pt x="41" y="14"/>
                            <a:pt x="42" y="13"/>
                          </a:cubicBezTo>
                          <a:cubicBezTo>
                            <a:pt x="44" y="12"/>
                            <a:pt x="45" y="12"/>
                            <a:pt x="46" y="11"/>
                          </a:cubicBezTo>
                          <a:cubicBezTo>
                            <a:pt x="48" y="10"/>
                            <a:pt x="49" y="9"/>
                            <a:pt x="50" y="8"/>
                          </a:cubicBezTo>
                          <a:cubicBezTo>
                            <a:pt x="51" y="8"/>
                            <a:pt x="51" y="8"/>
                            <a:pt x="52" y="7"/>
                          </a:cubicBezTo>
                          <a:cubicBezTo>
                            <a:pt x="53" y="7"/>
                            <a:pt x="53" y="7"/>
                            <a:pt x="54" y="6"/>
                          </a:cubicBezTo>
                          <a:cubicBezTo>
                            <a:pt x="55" y="6"/>
                            <a:pt x="56" y="5"/>
                            <a:pt x="57" y="5"/>
                          </a:cubicBezTo>
                          <a:cubicBezTo>
                            <a:pt x="59" y="4"/>
                            <a:pt x="61" y="3"/>
                            <a:pt x="63" y="2"/>
                          </a:cubicBezTo>
                          <a:cubicBezTo>
                            <a:pt x="66" y="1"/>
                            <a:pt x="68" y="1"/>
                            <a:pt x="68" y="1"/>
                          </a:cubicBezTo>
                          <a:cubicBezTo>
                            <a:pt x="68" y="0"/>
                            <a:pt x="69" y="1"/>
                            <a:pt x="69" y="1"/>
                          </a:cubicBezTo>
                          <a:cubicBezTo>
                            <a:pt x="69" y="2"/>
                            <a:pt x="69" y="2"/>
                            <a:pt x="68"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5" name="Freeform 258">
                      <a:extLst>
                        <a:ext uri="{FF2B5EF4-FFF2-40B4-BE49-F238E27FC236}">
                          <a16:creationId xmlns:a16="http://schemas.microsoft.com/office/drawing/2014/main" id="{5DC53DED-AA8B-4D51-B10F-623519DA9FCF}"/>
                        </a:ext>
                      </a:extLst>
                    </p:cNvPr>
                    <p:cNvSpPr>
                      <a:spLocks/>
                    </p:cNvSpPr>
                    <p:nvPr/>
                  </p:nvSpPr>
                  <p:spPr bwMode="auto">
                    <a:xfrm>
                      <a:off x="3308350" y="4649788"/>
                      <a:ext cx="84138" cy="92075"/>
                    </a:xfrm>
                    <a:custGeom>
                      <a:avLst/>
                      <a:gdLst>
                        <a:gd name="T0" fmla="*/ 10 w 12"/>
                        <a:gd name="T1" fmla="*/ 0 h 13"/>
                        <a:gd name="T2" fmla="*/ 0 w 12"/>
                        <a:gd name="T3" fmla="*/ 13 h 13"/>
                        <a:gd name="T4" fmla="*/ 2 w 12"/>
                        <a:gd name="T5" fmla="*/ 13 h 13"/>
                        <a:gd name="T6" fmla="*/ 6 w 12"/>
                        <a:gd name="T7" fmla="*/ 12 h 13"/>
                        <a:gd name="T8" fmla="*/ 12 w 12"/>
                        <a:gd name="T9" fmla="*/ 12 h 13"/>
                        <a:gd name="T10" fmla="*/ 11 w 12"/>
                        <a:gd name="T11" fmla="*/ 6 h 13"/>
                        <a:gd name="T12" fmla="*/ 10 w 12"/>
                        <a:gd name="T13" fmla="*/ 2 h 13"/>
                        <a:gd name="T14" fmla="*/ 10 w 12"/>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3">
                          <a:moveTo>
                            <a:pt x="10" y="0"/>
                          </a:moveTo>
                          <a:cubicBezTo>
                            <a:pt x="10" y="0"/>
                            <a:pt x="0" y="13"/>
                            <a:pt x="0" y="13"/>
                          </a:cubicBezTo>
                          <a:cubicBezTo>
                            <a:pt x="0" y="13"/>
                            <a:pt x="1" y="13"/>
                            <a:pt x="2" y="13"/>
                          </a:cubicBezTo>
                          <a:cubicBezTo>
                            <a:pt x="3" y="13"/>
                            <a:pt x="5" y="12"/>
                            <a:pt x="6" y="12"/>
                          </a:cubicBezTo>
                          <a:cubicBezTo>
                            <a:pt x="9" y="12"/>
                            <a:pt x="12" y="12"/>
                            <a:pt x="12" y="12"/>
                          </a:cubicBezTo>
                          <a:cubicBezTo>
                            <a:pt x="12" y="12"/>
                            <a:pt x="11" y="9"/>
                            <a:pt x="11" y="6"/>
                          </a:cubicBezTo>
                          <a:cubicBezTo>
                            <a:pt x="10" y="5"/>
                            <a:pt x="10" y="3"/>
                            <a:pt x="10" y="2"/>
                          </a:cubicBezTo>
                          <a:cubicBezTo>
                            <a:pt x="10" y="1"/>
                            <a:pt x="10" y="0"/>
                            <a:pt x="1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6" name="Freeform 259">
                      <a:extLst>
                        <a:ext uri="{FF2B5EF4-FFF2-40B4-BE49-F238E27FC236}">
                          <a16:creationId xmlns:a16="http://schemas.microsoft.com/office/drawing/2014/main" id="{824FA20B-784F-487B-A218-1747C7CB5A30}"/>
                        </a:ext>
                      </a:extLst>
                    </p:cNvPr>
                    <p:cNvSpPr>
                      <a:spLocks/>
                    </p:cNvSpPr>
                    <p:nvPr/>
                  </p:nvSpPr>
                  <p:spPr bwMode="auto">
                    <a:xfrm>
                      <a:off x="3208338" y="4692650"/>
                      <a:ext cx="85725" cy="141288"/>
                    </a:xfrm>
                    <a:custGeom>
                      <a:avLst/>
                      <a:gdLst>
                        <a:gd name="T0" fmla="*/ 11 w 12"/>
                        <a:gd name="T1" fmla="*/ 2 h 20"/>
                        <a:gd name="T2" fmla="*/ 6 w 12"/>
                        <a:gd name="T3" fmla="*/ 10 h 20"/>
                        <a:gd name="T4" fmla="*/ 3 w 12"/>
                        <a:gd name="T5" fmla="*/ 17 h 20"/>
                        <a:gd name="T6" fmla="*/ 2 w 12"/>
                        <a:gd name="T7" fmla="*/ 19 h 20"/>
                        <a:gd name="T8" fmla="*/ 2 w 12"/>
                        <a:gd name="T9" fmla="*/ 19 h 20"/>
                        <a:gd name="T10" fmla="*/ 1 w 12"/>
                        <a:gd name="T11" fmla="*/ 20 h 20"/>
                        <a:gd name="T12" fmla="*/ 0 w 12"/>
                        <a:gd name="T13" fmla="*/ 19 h 20"/>
                        <a:gd name="T14" fmla="*/ 0 w 12"/>
                        <a:gd name="T15" fmla="*/ 18 h 20"/>
                        <a:gd name="T16" fmla="*/ 1 w 12"/>
                        <a:gd name="T17" fmla="*/ 16 h 20"/>
                        <a:gd name="T18" fmla="*/ 4 w 12"/>
                        <a:gd name="T19" fmla="*/ 9 h 20"/>
                        <a:gd name="T20" fmla="*/ 10 w 12"/>
                        <a:gd name="T21" fmla="*/ 0 h 20"/>
                        <a:gd name="T22" fmla="*/ 11 w 12"/>
                        <a:gd name="T23" fmla="*/ 0 h 20"/>
                        <a:gd name="T24" fmla="*/ 11 w 12"/>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1" y="2"/>
                          </a:moveTo>
                          <a:cubicBezTo>
                            <a:pt x="11" y="2"/>
                            <a:pt x="9" y="6"/>
                            <a:pt x="6" y="10"/>
                          </a:cubicBezTo>
                          <a:cubicBezTo>
                            <a:pt x="5" y="13"/>
                            <a:pt x="4" y="15"/>
                            <a:pt x="3" y="17"/>
                          </a:cubicBezTo>
                          <a:cubicBezTo>
                            <a:pt x="3" y="17"/>
                            <a:pt x="2" y="18"/>
                            <a:pt x="2" y="19"/>
                          </a:cubicBezTo>
                          <a:cubicBezTo>
                            <a:pt x="2" y="19"/>
                            <a:pt x="2" y="19"/>
                            <a:pt x="2" y="19"/>
                          </a:cubicBezTo>
                          <a:cubicBezTo>
                            <a:pt x="2" y="20"/>
                            <a:pt x="1" y="20"/>
                            <a:pt x="1" y="20"/>
                          </a:cubicBezTo>
                          <a:cubicBezTo>
                            <a:pt x="0" y="20"/>
                            <a:pt x="0" y="19"/>
                            <a:pt x="0" y="19"/>
                          </a:cubicBezTo>
                          <a:cubicBezTo>
                            <a:pt x="0" y="19"/>
                            <a:pt x="0" y="18"/>
                            <a:pt x="0" y="18"/>
                          </a:cubicBezTo>
                          <a:cubicBezTo>
                            <a:pt x="1" y="17"/>
                            <a:pt x="1" y="17"/>
                            <a:pt x="1" y="16"/>
                          </a:cubicBezTo>
                          <a:cubicBezTo>
                            <a:pt x="2" y="14"/>
                            <a:pt x="3" y="12"/>
                            <a:pt x="4" y="9"/>
                          </a:cubicBezTo>
                          <a:cubicBezTo>
                            <a:pt x="7" y="5"/>
                            <a:pt x="10" y="0"/>
                            <a:pt x="10" y="0"/>
                          </a:cubicBezTo>
                          <a:cubicBezTo>
                            <a:pt x="10" y="0"/>
                            <a:pt x="11" y="0"/>
                            <a:pt x="11" y="0"/>
                          </a:cubicBezTo>
                          <a:cubicBezTo>
                            <a:pt x="12" y="0"/>
                            <a:pt x="12" y="1"/>
                            <a:pt x="11"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7" name="Freeform 260">
                      <a:extLst>
                        <a:ext uri="{FF2B5EF4-FFF2-40B4-BE49-F238E27FC236}">
                          <a16:creationId xmlns:a16="http://schemas.microsoft.com/office/drawing/2014/main" id="{D6040B7A-1B3F-4C6A-B256-89D71F308D57}"/>
                        </a:ext>
                      </a:extLst>
                    </p:cNvPr>
                    <p:cNvSpPr>
                      <a:spLocks/>
                    </p:cNvSpPr>
                    <p:nvPr/>
                  </p:nvSpPr>
                  <p:spPr bwMode="auto">
                    <a:xfrm>
                      <a:off x="3308350" y="4614863"/>
                      <a:ext cx="41275" cy="49213"/>
                    </a:xfrm>
                    <a:custGeom>
                      <a:avLst/>
                      <a:gdLst>
                        <a:gd name="T0" fmla="*/ 6 w 6"/>
                        <a:gd name="T1" fmla="*/ 2 h 7"/>
                        <a:gd name="T2" fmla="*/ 4 w 6"/>
                        <a:gd name="T3" fmla="*/ 4 h 7"/>
                        <a:gd name="T4" fmla="*/ 2 w 6"/>
                        <a:gd name="T5" fmla="*/ 7 h 7"/>
                        <a:gd name="T6" fmla="*/ 0 w 6"/>
                        <a:gd name="T7" fmla="*/ 7 h 7"/>
                        <a:gd name="T8" fmla="*/ 0 w 6"/>
                        <a:gd name="T9" fmla="*/ 5 h 7"/>
                        <a:gd name="T10" fmla="*/ 2 w 6"/>
                        <a:gd name="T11" fmla="*/ 3 h 7"/>
                        <a:gd name="T12" fmla="*/ 4 w 6"/>
                        <a:gd name="T13" fmla="*/ 1 h 7"/>
                        <a:gd name="T14" fmla="*/ 6 w 6"/>
                        <a:gd name="T15" fmla="*/ 0 h 7"/>
                        <a:gd name="T16" fmla="*/ 6 w 6"/>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6" y="2"/>
                          </a:moveTo>
                          <a:cubicBezTo>
                            <a:pt x="6" y="2"/>
                            <a:pt x="5" y="3"/>
                            <a:pt x="4" y="4"/>
                          </a:cubicBezTo>
                          <a:cubicBezTo>
                            <a:pt x="3" y="5"/>
                            <a:pt x="2" y="7"/>
                            <a:pt x="2" y="7"/>
                          </a:cubicBezTo>
                          <a:cubicBezTo>
                            <a:pt x="1" y="7"/>
                            <a:pt x="1" y="7"/>
                            <a:pt x="0" y="7"/>
                          </a:cubicBezTo>
                          <a:cubicBezTo>
                            <a:pt x="0" y="7"/>
                            <a:pt x="0" y="6"/>
                            <a:pt x="0" y="5"/>
                          </a:cubicBezTo>
                          <a:cubicBezTo>
                            <a:pt x="0" y="5"/>
                            <a:pt x="1" y="4"/>
                            <a:pt x="2" y="3"/>
                          </a:cubicBezTo>
                          <a:cubicBezTo>
                            <a:pt x="3" y="2"/>
                            <a:pt x="4" y="1"/>
                            <a:pt x="4" y="1"/>
                          </a:cubicBezTo>
                          <a:cubicBezTo>
                            <a:pt x="5" y="0"/>
                            <a:pt x="5" y="0"/>
                            <a:pt x="6" y="0"/>
                          </a:cubicBezTo>
                          <a:cubicBezTo>
                            <a:pt x="6" y="1"/>
                            <a:pt x="6" y="1"/>
                            <a:pt x="6"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8" name="Freeform 261">
                      <a:extLst>
                        <a:ext uri="{FF2B5EF4-FFF2-40B4-BE49-F238E27FC236}">
                          <a16:creationId xmlns:a16="http://schemas.microsoft.com/office/drawing/2014/main" id="{C0639333-9A3C-4069-B74E-6CAD6B97087D}"/>
                        </a:ext>
                      </a:extLst>
                    </p:cNvPr>
                    <p:cNvSpPr>
                      <a:spLocks/>
                    </p:cNvSpPr>
                    <p:nvPr/>
                  </p:nvSpPr>
                  <p:spPr bwMode="auto">
                    <a:xfrm>
                      <a:off x="3681413" y="4408488"/>
                      <a:ext cx="769938" cy="298450"/>
                    </a:xfrm>
                    <a:custGeom>
                      <a:avLst/>
                      <a:gdLst>
                        <a:gd name="T0" fmla="*/ 107 w 109"/>
                        <a:gd name="T1" fmla="*/ 41 h 42"/>
                        <a:gd name="T2" fmla="*/ 104 w 109"/>
                        <a:gd name="T3" fmla="*/ 37 h 42"/>
                        <a:gd name="T4" fmla="*/ 100 w 109"/>
                        <a:gd name="T5" fmla="*/ 33 h 42"/>
                        <a:gd name="T6" fmla="*/ 98 w 109"/>
                        <a:gd name="T7" fmla="*/ 30 h 42"/>
                        <a:gd name="T8" fmla="*/ 95 w 109"/>
                        <a:gd name="T9" fmla="*/ 28 h 42"/>
                        <a:gd name="T10" fmla="*/ 92 w 109"/>
                        <a:gd name="T11" fmla="*/ 25 h 42"/>
                        <a:gd name="T12" fmla="*/ 88 w 109"/>
                        <a:gd name="T13" fmla="*/ 22 h 42"/>
                        <a:gd name="T14" fmla="*/ 84 w 109"/>
                        <a:gd name="T15" fmla="*/ 19 h 42"/>
                        <a:gd name="T16" fmla="*/ 80 w 109"/>
                        <a:gd name="T17" fmla="*/ 16 h 42"/>
                        <a:gd name="T18" fmla="*/ 75 w 109"/>
                        <a:gd name="T19" fmla="*/ 14 h 42"/>
                        <a:gd name="T20" fmla="*/ 70 w 109"/>
                        <a:gd name="T21" fmla="*/ 11 h 42"/>
                        <a:gd name="T22" fmla="*/ 68 w 109"/>
                        <a:gd name="T23" fmla="*/ 10 h 42"/>
                        <a:gd name="T24" fmla="*/ 65 w 109"/>
                        <a:gd name="T25" fmla="*/ 9 h 42"/>
                        <a:gd name="T26" fmla="*/ 60 w 109"/>
                        <a:gd name="T27" fmla="*/ 7 h 42"/>
                        <a:gd name="T28" fmla="*/ 19 w 109"/>
                        <a:gd name="T29" fmla="*/ 3 h 42"/>
                        <a:gd name="T30" fmla="*/ 12 w 109"/>
                        <a:gd name="T31" fmla="*/ 4 h 42"/>
                        <a:gd name="T32" fmla="*/ 9 w 109"/>
                        <a:gd name="T33" fmla="*/ 5 h 42"/>
                        <a:gd name="T34" fmla="*/ 6 w 109"/>
                        <a:gd name="T35" fmla="*/ 6 h 42"/>
                        <a:gd name="T36" fmla="*/ 2 w 109"/>
                        <a:gd name="T37" fmla="*/ 6 h 42"/>
                        <a:gd name="T38" fmla="*/ 1 w 109"/>
                        <a:gd name="T39" fmla="*/ 7 h 42"/>
                        <a:gd name="T40" fmla="*/ 0 w 109"/>
                        <a:gd name="T41" fmla="*/ 6 h 42"/>
                        <a:gd name="T42" fmla="*/ 1 w 109"/>
                        <a:gd name="T43" fmla="*/ 5 h 42"/>
                        <a:gd name="T44" fmla="*/ 2 w 109"/>
                        <a:gd name="T45" fmla="*/ 5 h 42"/>
                        <a:gd name="T46" fmla="*/ 6 w 109"/>
                        <a:gd name="T47" fmla="*/ 4 h 42"/>
                        <a:gd name="T48" fmla="*/ 8 w 109"/>
                        <a:gd name="T49" fmla="*/ 3 h 42"/>
                        <a:gd name="T50" fmla="*/ 11 w 109"/>
                        <a:gd name="T51" fmla="*/ 2 h 42"/>
                        <a:gd name="T52" fmla="*/ 19 w 109"/>
                        <a:gd name="T53" fmla="*/ 1 h 42"/>
                        <a:gd name="T54" fmla="*/ 60 w 109"/>
                        <a:gd name="T55" fmla="*/ 5 h 42"/>
                        <a:gd name="T56" fmla="*/ 66 w 109"/>
                        <a:gd name="T57" fmla="*/ 7 h 42"/>
                        <a:gd name="T58" fmla="*/ 68 w 109"/>
                        <a:gd name="T59" fmla="*/ 8 h 42"/>
                        <a:gd name="T60" fmla="*/ 71 w 109"/>
                        <a:gd name="T61" fmla="*/ 9 h 42"/>
                        <a:gd name="T62" fmla="*/ 76 w 109"/>
                        <a:gd name="T63" fmla="*/ 12 h 42"/>
                        <a:gd name="T64" fmla="*/ 81 w 109"/>
                        <a:gd name="T65" fmla="*/ 15 h 42"/>
                        <a:gd name="T66" fmla="*/ 85 w 109"/>
                        <a:gd name="T67" fmla="*/ 17 h 42"/>
                        <a:gd name="T68" fmla="*/ 89 w 109"/>
                        <a:gd name="T69" fmla="*/ 20 h 42"/>
                        <a:gd name="T70" fmla="*/ 93 w 109"/>
                        <a:gd name="T71" fmla="*/ 23 h 42"/>
                        <a:gd name="T72" fmla="*/ 96 w 109"/>
                        <a:gd name="T73" fmla="*/ 26 h 42"/>
                        <a:gd name="T74" fmla="*/ 99 w 109"/>
                        <a:gd name="T75" fmla="*/ 29 h 42"/>
                        <a:gd name="T76" fmla="*/ 102 w 109"/>
                        <a:gd name="T77" fmla="*/ 32 h 42"/>
                        <a:gd name="T78" fmla="*/ 106 w 109"/>
                        <a:gd name="T79" fmla="*/ 36 h 42"/>
                        <a:gd name="T80" fmla="*/ 109 w 109"/>
                        <a:gd name="T81" fmla="*/ 40 h 42"/>
                        <a:gd name="T82" fmla="*/ 109 w 109"/>
                        <a:gd name="T83" fmla="*/ 42 h 42"/>
                        <a:gd name="T84" fmla="*/ 107 w 109"/>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07" y="41"/>
                          </a:moveTo>
                          <a:cubicBezTo>
                            <a:pt x="107" y="41"/>
                            <a:pt x="106" y="40"/>
                            <a:pt x="104" y="37"/>
                          </a:cubicBezTo>
                          <a:cubicBezTo>
                            <a:pt x="103" y="36"/>
                            <a:pt x="102" y="35"/>
                            <a:pt x="100" y="33"/>
                          </a:cubicBezTo>
                          <a:cubicBezTo>
                            <a:pt x="100" y="32"/>
                            <a:pt x="99" y="31"/>
                            <a:pt x="98" y="30"/>
                          </a:cubicBezTo>
                          <a:cubicBezTo>
                            <a:pt x="97" y="29"/>
                            <a:pt x="96" y="29"/>
                            <a:pt x="95" y="28"/>
                          </a:cubicBezTo>
                          <a:cubicBezTo>
                            <a:pt x="94" y="27"/>
                            <a:pt x="93" y="26"/>
                            <a:pt x="92" y="25"/>
                          </a:cubicBezTo>
                          <a:cubicBezTo>
                            <a:pt x="90" y="24"/>
                            <a:pt x="89" y="23"/>
                            <a:pt x="88" y="22"/>
                          </a:cubicBezTo>
                          <a:cubicBezTo>
                            <a:pt x="87" y="21"/>
                            <a:pt x="85" y="20"/>
                            <a:pt x="84" y="19"/>
                          </a:cubicBezTo>
                          <a:cubicBezTo>
                            <a:pt x="83" y="18"/>
                            <a:pt x="81" y="17"/>
                            <a:pt x="80" y="16"/>
                          </a:cubicBezTo>
                          <a:cubicBezTo>
                            <a:pt x="78" y="15"/>
                            <a:pt x="77" y="14"/>
                            <a:pt x="75" y="14"/>
                          </a:cubicBezTo>
                          <a:cubicBezTo>
                            <a:pt x="73" y="13"/>
                            <a:pt x="72" y="12"/>
                            <a:pt x="70" y="11"/>
                          </a:cubicBezTo>
                          <a:cubicBezTo>
                            <a:pt x="68" y="10"/>
                            <a:pt x="68" y="10"/>
                            <a:pt x="68" y="10"/>
                          </a:cubicBezTo>
                          <a:cubicBezTo>
                            <a:pt x="65" y="9"/>
                            <a:pt x="65" y="9"/>
                            <a:pt x="65" y="9"/>
                          </a:cubicBezTo>
                          <a:cubicBezTo>
                            <a:pt x="63" y="8"/>
                            <a:pt x="62" y="8"/>
                            <a:pt x="60" y="7"/>
                          </a:cubicBezTo>
                          <a:cubicBezTo>
                            <a:pt x="46" y="2"/>
                            <a:pt x="30" y="2"/>
                            <a:pt x="19" y="3"/>
                          </a:cubicBezTo>
                          <a:cubicBezTo>
                            <a:pt x="17" y="3"/>
                            <a:pt x="14" y="4"/>
                            <a:pt x="12" y="4"/>
                          </a:cubicBezTo>
                          <a:cubicBezTo>
                            <a:pt x="11" y="4"/>
                            <a:pt x="10" y="5"/>
                            <a:pt x="9" y="5"/>
                          </a:cubicBezTo>
                          <a:cubicBezTo>
                            <a:pt x="8" y="5"/>
                            <a:pt x="7" y="5"/>
                            <a:pt x="6" y="6"/>
                          </a:cubicBezTo>
                          <a:cubicBezTo>
                            <a:pt x="4" y="6"/>
                            <a:pt x="3" y="6"/>
                            <a:pt x="2" y="6"/>
                          </a:cubicBezTo>
                          <a:cubicBezTo>
                            <a:pt x="2" y="7"/>
                            <a:pt x="1" y="7"/>
                            <a:pt x="1" y="7"/>
                          </a:cubicBezTo>
                          <a:cubicBezTo>
                            <a:pt x="1" y="7"/>
                            <a:pt x="0" y="7"/>
                            <a:pt x="0" y="6"/>
                          </a:cubicBezTo>
                          <a:cubicBezTo>
                            <a:pt x="0" y="6"/>
                            <a:pt x="0" y="5"/>
                            <a:pt x="1" y="5"/>
                          </a:cubicBezTo>
                          <a:cubicBezTo>
                            <a:pt x="1" y="5"/>
                            <a:pt x="1" y="5"/>
                            <a:pt x="2" y="5"/>
                          </a:cubicBezTo>
                          <a:cubicBezTo>
                            <a:pt x="3" y="4"/>
                            <a:pt x="4" y="4"/>
                            <a:pt x="6" y="4"/>
                          </a:cubicBezTo>
                          <a:cubicBezTo>
                            <a:pt x="6" y="3"/>
                            <a:pt x="7" y="3"/>
                            <a:pt x="8" y="3"/>
                          </a:cubicBezTo>
                          <a:cubicBezTo>
                            <a:pt x="9" y="3"/>
                            <a:pt x="10" y="2"/>
                            <a:pt x="11" y="2"/>
                          </a:cubicBezTo>
                          <a:cubicBezTo>
                            <a:pt x="14" y="2"/>
                            <a:pt x="16" y="1"/>
                            <a:pt x="19" y="1"/>
                          </a:cubicBezTo>
                          <a:cubicBezTo>
                            <a:pt x="30" y="0"/>
                            <a:pt x="46" y="0"/>
                            <a:pt x="60" y="5"/>
                          </a:cubicBezTo>
                          <a:cubicBezTo>
                            <a:pt x="62" y="6"/>
                            <a:pt x="64" y="7"/>
                            <a:pt x="66" y="7"/>
                          </a:cubicBezTo>
                          <a:cubicBezTo>
                            <a:pt x="68" y="8"/>
                            <a:pt x="68" y="8"/>
                            <a:pt x="68" y="8"/>
                          </a:cubicBezTo>
                          <a:cubicBezTo>
                            <a:pt x="71" y="9"/>
                            <a:pt x="71" y="9"/>
                            <a:pt x="71" y="9"/>
                          </a:cubicBezTo>
                          <a:cubicBezTo>
                            <a:pt x="73" y="10"/>
                            <a:pt x="74" y="11"/>
                            <a:pt x="76" y="12"/>
                          </a:cubicBezTo>
                          <a:cubicBezTo>
                            <a:pt x="78" y="13"/>
                            <a:pt x="79" y="14"/>
                            <a:pt x="81" y="15"/>
                          </a:cubicBezTo>
                          <a:cubicBezTo>
                            <a:pt x="82" y="16"/>
                            <a:pt x="84" y="16"/>
                            <a:pt x="85" y="17"/>
                          </a:cubicBezTo>
                          <a:cubicBezTo>
                            <a:pt x="86" y="18"/>
                            <a:pt x="88" y="19"/>
                            <a:pt x="89" y="20"/>
                          </a:cubicBezTo>
                          <a:cubicBezTo>
                            <a:pt x="90" y="21"/>
                            <a:pt x="92" y="22"/>
                            <a:pt x="93" y="23"/>
                          </a:cubicBezTo>
                          <a:cubicBezTo>
                            <a:pt x="94" y="24"/>
                            <a:pt x="95" y="25"/>
                            <a:pt x="96" y="26"/>
                          </a:cubicBezTo>
                          <a:cubicBezTo>
                            <a:pt x="97" y="27"/>
                            <a:pt x="98" y="28"/>
                            <a:pt x="99" y="29"/>
                          </a:cubicBezTo>
                          <a:cubicBezTo>
                            <a:pt x="100" y="30"/>
                            <a:pt x="101" y="31"/>
                            <a:pt x="102" y="32"/>
                          </a:cubicBezTo>
                          <a:cubicBezTo>
                            <a:pt x="103" y="33"/>
                            <a:pt x="105" y="35"/>
                            <a:pt x="106" y="36"/>
                          </a:cubicBezTo>
                          <a:cubicBezTo>
                            <a:pt x="108" y="39"/>
                            <a:pt x="109" y="40"/>
                            <a:pt x="109" y="40"/>
                          </a:cubicBezTo>
                          <a:cubicBezTo>
                            <a:pt x="109" y="41"/>
                            <a:pt x="109" y="41"/>
                            <a:pt x="109" y="42"/>
                          </a:cubicBezTo>
                          <a:cubicBezTo>
                            <a:pt x="108" y="42"/>
                            <a:pt x="108" y="42"/>
                            <a:pt x="107" y="4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9" name="Freeform 262">
                      <a:extLst>
                        <a:ext uri="{FF2B5EF4-FFF2-40B4-BE49-F238E27FC236}">
                          <a16:creationId xmlns:a16="http://schemas.microsoft.com/office/drawing/2014/main" id="{1D298B6E-5A18-4D5C-81B7-E242FEC31FB8}"/>
                        </a:ext>
                      </a:extLst>
                    </p:cNvPr>
                    <p:cNvSpPr>
                      <a:spLocks/>
                    </p:cNvSpPr>
                    <p:nvPr/>
                  </p:nvSpPr>
                  <p:spPr bwMode="auto">
                    <a:xfrm>
                      <a:off x="4062413" y="4437063"/>
                      <a:ext cx="106363" cy="77788"/>
                    </a:xfrm>
                    <a:custGeom>
                      <a:avLst/>
                      <a:gdLst>
                        <a:gd name="T0" fmla="*/ 15 w 15"/>
                        <a:gd name="T1" fmla="*/ 5 h 11"/>
                        <a:gd name="T2" fmla="*/ 12 w 15"/>
                        <a:gd name="T3" fmla="*/ 5 h 11"/>
                        <a:gd name="T4" fmla="*/ 7 w 15"/>
                        <a:gd name="T5" fmla="*/ 3 h 11"/>
                        <a:gd name="T6" fmla="*/ 5 w 15"/>
                        <a:gd name="T7" fmla="*/ 2 h 11"/>
                        <a:gd name="T8" fmla="*/ 2 w 15"/>
                        <a:gd name="T9" fmla="*/ 1 h 11"/>
                        <a:gd name="T10" fmla="*/ 0 w 15"/>
                        <a:gd name="T11" fmla="*/ 0 h 11"/>
                        <a:gd name="T12" fmla="*/ 2 w 15"/>
                        <a:gd name="T13" fmla="*/ 5 h 11"/>
                        <a:gd name="T14" fmla="*/ 3 w 15"/>
                        <a:gd name="T15" fmla="*/ 7 h 11"/>
                        <a:gd name="T16" fmla="*/ 4 w 15"/>
                        <a:gd name="T17" fmla="*/ 9 h 11"/>
                        <a:gd name="T18" fmla="*/ 5 w 15"/>
                        <a:gd name="T19" fmla="*/ 11 h 11"/>
                        <a:gd name="T20" fmla="*/ 10 w 15"/>
                        <a:gd name="T21" fmla="*/ 8 h 11"/>
                        <a:gd name="T22" fmla="*/ 13 w 15"/>
                        <a:gd name="T23" fmla="*/ 6 h 11"/>
                        <a:gd name="T24" fmla="*/ 15 w 15"/>
                        <a:gd name="T2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1">
                          <a:moveTo>
                            <a:pt x="15" y="5"/>
                          </a:moveTo>
                          <a:cubicBezTo>
                            <a:pt x="15" y="5"/>
                            <a:pt x="14" y="5"/>
                            <a:pt x="12" y="5"/>
                          </a:cubicBezTo>
                          <a:cubicBezTo>
                            <a:pt x="11" y="4"/>
                            <a:pt x="9" y="3"/>
                            <a:pt x="7" y="3"/>
                          </a:cubicBezTo>
                          <a:cubicBezTo>
                            <a:pt x="6" y="2"/>
                            <a:pt x="5" y="2"/>
                            <a:pt x="5" y="2"/>
                          </a:cubicBezTo>
                          <a:cubicBezTo>
                            <a:pt x="4" y="1"/>
                            <a:pt x="3" y="1"/>
                            <a:pt x="2" y="1"/>
                          </a:cubicBezTo>
                          <a:cubicBezTo>
                            <a:pt x="1" y="1"/>
                            <a:pt x="0" y="0"/>
                            <a:pt x="0" y="0"/>
                          </a:cubicBezTo>
                          <a:cubicBezTo>
                            <a:pt x="0" y="0"/>
                            <a:pt x="1" y="3"/>
                            <a:pt x="2" y="5"/>
                          </a:cubicBezTo>
                          <a:cubicBezTo>
                            <a:pt x="3" y="6"/>
                            <a:pt x="3" y="7"/>
                            <a:pt x="3" y="7"/>
                          </a:cubicBezTo>
                          <a:cubicBezTo>
                            <a:pt x="4" y="8"/>
                            <a:pt x="4" y="9"/>
                            <a:pt x="4" y="9"/>
                          </a:cubicBezTo>
                          <a:cubicBezTo>
                            <a:pt x="4" y="10"/>
                            <a:pt x="5" y="11"/>
                            <a:pt x="5" y="11"/>
                          </a:cubicBezTo>
                          <a:cubicBezTo>
                            <a:pt x="5" y="11"/>
                            <a:pt x="7" y="9"/>
                            <a:pt x="10" y="8"/>
                          </a:cubicBezTo>
                          <a:cubicBezTo>
                            <a:pt x="11" y="7"/>
                            <a:pt x="12" y="7"/>
                            <a:pt x="13" y="6"/>
                          </a:cubicBezTo>
                          <a:cubicBezTo>
                            <a:pt x="14" y="6"/>
                            <a:pt x="15" y="5"/>
                            <a:pt x="15" y="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0" name="Freeform 263">
                      <a:extLst>
                        <a:ext uri="{FF2B5EF4-FFF2-40B4-BE49-F238E27FC236}">
                          <a16:creationId xmlns:a16="http://schemas.microsoft.com/office/drawing/2014/main" id="{03F2FD03-93B0-49FF-97DC-5DDC6DF498A2}"/>
                        </a:ext>
                      </a:extLst>
                    </p:cNvPr>
                    <p:cNvSpPr>
                      <a:spLocks/>
                    </p:cNvSpPr>
                    <p:nvPr/>
                  </p:nvSpPr>
                  <p:spPr bwMode="auto">
                    <a:xfrm>
                      <a:off x="3943350" y="4367213"/>
                      <a:ext cx="161925" cy="41275"/>
                    </a:xfrm>
                    <a:custGeom>
                      <a:avLst/>
                      <a:gdLst>
                        <a:gd name="T0" fmla="*/ 21 w 23"/>
                        <a:gd name="T1" fmla="*/ 6 h 6"/>
                        <a:gd name="T2" fmla="*/ 18 w 23"/>
                        <a:gd name="T3" fmla="*/ 5 h 6"/>
                        <a:gd name="T4" fmla="*/ 11 w 23"/>
                        <a:gd name="T5" fmla="*/ 4 h 6"/>
                        <a:gd name="T6" fmla="*/ 4 w 23"/>
                        <a:gd name="T7" fmla="*/ 3 h 6"/>
                        <a:gd name="T8" fmla="*/ 2 w 23"/>
                        <a:gd name="T9" fmla="*/ 2 h 6"/>
                        <a:gd name="T10" fmla="*/ 1 w 23"/>
                        <a:gd name="T11" fmla="*/ 2 h 6"/>
                        <a:gd name="T12" fmla="*/ 0 w 23"/>
                        <a:gd name="T13" fmla="*/ 1 h 6"/>
                        <a:gd name="T14" fmla="*/ 1 w 23"/>
                        <a:gd name="T15" fmla="*/ 0 h 6"/>
                        <a:gd name="T16" fmla="*/ 2 w 23"/>
                        <a:gd name="T17" fmla="*/ 0 h 6"/>
                        <a:gd name="T18" fmla="*/ 5 w 23"/>
                        <a:gd name="T19" fmla="*/ 1 h 6"/>
                        <a:gd name="T20" fmla="*/ 12 w 23"/>
                        <a:gd name="T21" fmla="*/ 2 h 6"/>
                        <a:gd name="T22" fmla="*/ 18 w 23"/>
                        <a:gd name="T23" fmla="*/ 3 h 6"/>
                        <a:gd name="T24" fmla="*/ 22 w 23"/>
                        <a:gd name="T25" fmla="*/ 4 h 6"/>
                        <a:gd name="T26" fmla="*/ 22 w 23"/>
                        <a:gd name="T27" fmla="*/ 5 h 6"/>
                        <a:gd name="T28" fmla="*/ 21 w 23"/>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6">
                          <a:moveTo>
                            <a:pt x="21" y="6"/>
                          </a:moveTo>
                          <a:cubicBezTo>
                            <a:pt x="21" y="6"/>
                            <a:pt x="20" y="6"/>
                            <a:pt x="18" y="5"/>
                          </a:cubicBezTo>
                          <a:cubicBezTo>
                            <a:pt x="16" y="5"/>
                            <a:pt x="14" y="4"/>
                            <a:pt x="11" y="4"/>
                          </a:cubicBezTo>
                          <a:cubicBezTo>
                            <a:pt x="9" y="3"/>
                            <a:pt x="6" y="3"/>
                            <a:pt x="4" y="3"/>
                          </a:cubicBezTo>
                          <a:cubicBezTo>
                            <a:pt x="3" y="2"/>
                            <a:pt x="3" y="2"/>
                            <a:pt x="2" y="2"/>
                          </a:cubicBezTo>
                          <a:cubicBezTo>
                            <a:pt x="1" y="2"/>
                            <a:pt x="1" y="2"/>
                            <a:pt x="1" y="2"/>
                          </a:cubicBezTo>
                          <a:cubicBezTo>
                            <a:pt x="1" y="2"/>
                            <a:pt x="0" y="2"/>
                            <a:pt x="0" y="1"/>
                          </a:cubicBezTo>
                          <a:cubicBezTo>
                            <a:pt x="0" y="1"/>
                            <a:pt x="1" y="0"/>
                            <a:pt x="1" y="0"/>
                          </a:cubicBezTo>
                          <a:cubicBezTo>
                            <a:pt x="1" y="0"/>
                            <a:pt x="2" y="0"/>
                            <a:pt x="2" y="0"/>
                          </a:cubicBezTo>
                          <a:cubicBezTo>
                            <a:pt x="3" y="1"/>
                            <a:pt x="4" y="0"/>
                            <a:pt x="5" y="1"/>
                          </a:cubicBezTo>
                          <a:cubicBezTo>
                            <a:pt x="6" y="1"/>
                            <a:pt x="9" y="1"/>
                            <a:pt x="12" y="2"/>
                          </a:cubicBezTo>
                          <a:cubicBezTo>
                            <a:pt x="14" y="2"/>
                            <a:pt x="17" y="3"/>
                            <a:pt x="18" y="3"/>
                          </a:cubicBezTo>
                          <a:cubicBezTo>
                            <a:pt x="20" y="4"/>
                            <a:pt x="22" y="4"/>
                            <a:pt x="22" y="4"/>
                          </a:cubicBezTo>
                          <a:cubicBezTo>
                            <a:pt x="22" y="4"/>
                            <a:pt x="23" y="5"/>
                            <a:pt x="22" y="5"/>
                          </a:cubicBezTo>
                          <a:cubicBezTo>
                            <a:pt x="22" y="6"/>
                            <a:pt x="22" y="6"/>
                            <a:pt x="21"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1" name="Freeform 264">
                      <a:extLst>
                        <a:ext uri="{FF2B5EF4-FFF2-40B4-BE49-F238E27FC236}">
                          <a16:creationId xmlns:a16="http://schemas.microsoft.com/office/drawing/2014/main" id="{2CD9B8BB-19DF-480A-8883-5C2C3372AD53}"/>
                        </a:ext>
                      </a:extLst>
                    </p:cNvPr>
                    <p:cNvSpPr>
                      <a:spLocks/>
                    </p:cNvSpPr>
                    <p:nvPr/>
                  </p:nvSpPr>
                  <p:spPr bwMode="auto">
                    <a:xfrm>
                      <a:off x="4133850" y="4408488"/>
                      <a:ext cx="63500" cy="36513"/>
                    </a:xfrm>
                    <a:custGeom>
                      <a:avLst/>
                      <a:gdLst>
                        <a:gd name="T0" fmla="*/ 7 w 9"/>
                        <a:gd name="T1" fmla="*/ 4 h 5"/>
                        <a:gd name="T2" fmla="*/ 6 w 9"/>
                        <a:gd name="T3" fmla="*/ 4 h 5"/>
                        <a:gd name="T4" fmla="*/ 4 w 9"/>
                        <a:gd name="T5" fmla="*/ 3 h 5"/>
                        <a:gd name="T6" fmla="*/ 1 w 9"/>
                        <a:gd name="T7" fmla="*/ 2 h 5"/>
                        <a:gd name="T8" fmla="*/ 0 w 9"/>
                        <a:gd name="T9" fmla="*/ 1 h 5"/>
                        <a:gd name="T10" fmla="*/ 2 w 9"/>
                        <a:gd name="T11" fmla="*/ 0 h 5"/>
                        <a:gd name="T12" fmla="*/ 5 w 9"/>
                        <a:gd name="T13" fmla="*/ 1 h 5"/>
                        <a:gd name="T14" fmla="*/ 7 w 9"/>
                        <a:gd name="T15" fmla="*/ 2 h 5"/>
                        <a:gd name="T16" fmla="*/ 8 w 9"/>
                        <a:gd name="T17" fmla="*/ 3 h 5"/>
                        <a:gd name="T18" fmla="*/ 8 w 9"/>
                        <a:gd name="T19" fmla="*/ 4 h 5"/>
                        <a:gd name="T20" fmla="*/ 7 w 9"/>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7" y="4"/>
                          </a:moveTo>
                          <a:cubicBezTo>
                            <a:pt x="7" y="4"/>
                            <a:pt x="7" y="4"/>
                            <a:pt x="6" y="4"/>
                          </a:cubicBezTo>
                          <a:cubicBezTo>
                            <a:pt x="5" y="4"/>
                            <a:pt x="5" y="4"/>
                            <a:pt x="4" y="3"/>
                          </a:cubicBezTo>
                          <a:cubicBezTo>
                            <a:pt x="2" y="3"/>
                            <a:pt x="1" y="2"/>
                            <a:pt x="1" y="2"/>
                          </a:cubicBezTo>
                          <a:cubicBezTo>
                            <a:pt x="0" y="2"/>
                            <a:pt x="0" y="1"/>
                            <a:pt x="0" y="1"/>
                          </a:cubicBezTo>
                          <a:cubicBezTo>
                            <a:pt x="0" y="0"/>
                            <a:pt x="1" y="0"/>
                            <a:pt x="2" y="0"/>
                          </a:cubicBezTo>
                          <a:cubicBezTo>
                            <a:pt x="2" y="0"/>
                            <a:pt x="3" y="1"/>
                            <a:pt x="5" y="1"/>
                          </a:cubicBezTo>
                          <a:cubicBezTo>
                            <a:pt x="5" y="2"/>
                            <a:pt x="6" y="2"/>
                            <a:pt x="7" y="2"/>
                          </a:cubicBezTo>
                          <a:cubicBezTo>
                            <a:pt x="7" y="2"/>
                            <a:pt x="8" y="3"/>
                            <a:pt x="8" y="3"/>
                          </a:cubicBezTo>
                          <a:cubicBezTo>
                            <a:pt x="8" y="3"/>
                            <a:pt x="9" y="4"/>
                            <a:pt x="8" y="4"/>
                          </a:cubicBezTo>
                          <a:cubicBezTo>
                            <a:pt x="8" y="5"/>
                            <a:pt x="7" y="5"/>
                            <a:pt x="7"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2" name="Freeform 265">
                      <a:extLst>
                        <a:ext uri="{FF2B5EF4-FFF2-40B4-BE49-F238E27FC236}">
                          <a16:creationId xmlns:a16="http://schemas.microsoft.com/office/drawing/2014/main" id="{177944A5-115C-4AD5-B512-53F858770B42}"/>
                        </a:ext>
                      </a:extLst>
                    </p:cNvPr>
                    <p:cNvSpPr>
                      <a:spLocks/>
                    </p:cNvSpPr>
                    <p:nvPr/>
                  </p:nvSpPr>
                  <p:spPr bwMode="auto">
                    <a:xfrm>
                      <a:off x="4445000" y="4699000"/>
                      <a:ext cx="139700" cy="820738"/>
                    </a:xfrm>
                    <a:custGeom>
                      <a:avLst/>
                      <a:gdLst>
                        <a:gd name="T0" fmla="*/ 1 w 20"/>
                        <a:gd name="T1" fmla="*/ 114 h 116"/>
                        <a:gd name="T2" fmla="*/ 1 w 20"/>
                        <a:gd name="T3" fmla="*/ 113 h 116"/>
                        <a:gd name="T4" fmla="*/ 3 w 20"/>
                        <a:gd name="T5" fmla="*/ 110 h 116"/>
                        <a:gd name="T6" fmla="*/ 6 w 20"/>
                        <a:gd name="T7" fmla="*/ 104 h 116"/>
                        <a:gd name="T8" fmla="*/ 10 w 20"/>
                        <a:gd name="T9" fmla="*/ 98 h 116"/>
                        <a:gd name="T10" fmla="*/ 16 w 20"/>
                        <a:gd name="T11" fmla="*/ 80 h 116"/>
                        <a:gd name="T12" fmla="*/ 17 w 20"/>
                        <a:gd name="T13" fmla="*/ 77 h 116"/>
                        <a:gd name="T14" fmla="*/ 17 w 20"/>
                        <a:gd name="T15" fmla="*/ 74 h 116"/>
                        <a:gd name="T16" fmla="*/ 18 w 20"/>
                        <a:gd name="T17" fmla="*/ 69 h 116"/>
                        <a:gd name="T18" fmla="*/ 18 w 20"/>
                        <a:gd name="T19" fmla="*/ 66 h 116"/>
                        <a:gd name="T20" fmla="*/ 18 w 20"/>
                        <a:gd name="T21" fmla="*/ 64 h 116"/>
                        <a:gd name="T22" fmla="*/ 18 w 20"/>
                        <a:gd name="T23" fmla="*/ 58 h 116"/>
                        <a:gd name="T24" fmla="*/ 18 w 20"/>
                        <a:gd name="T25" fmla="*/ 52 h 116"/>
                        <a:gd name="T26" fmla="*/ 18 w 20"/>
                        <a:gd name="T27" fmla="*/ 50 h 116"/>
                        <a:gd name="T28" fmla="*/ 18 w 20"/>
                        <a:gd name="T29" fmla="*/ 47 h 116"/>
                        <a:gd name="T30" fmla="*/ 17 w 20"/>
                        <a:gd name="T31" fmla="*/ 41 h 116"/>
                        <a:gd name="T32" fmla="*/ 17 w 20"/>
                        <a:gd name="T33" fmla="*/ 39 h 116"/>
                        <a:gd name="T34" fmla="*/ 16 w 20"/>
                        <a:gd name="T35" fmla="*/ 36 h 116"/>
                        <a:gd name="T36" fmla="*/ 10 w 20"/>
                        <a:gd name="T37" fmla="*/ 18 h 116"/>
                        <a:gd name="T38" fmla="*/ 6 w 20"/>
                        <a:gd name="T39" fmla="*/ 11 h 116"/>
                        <a:gd name="T40" fmla="*/ 3 w 20"/>
                        <a:gd name="T41" fmla="*/ 6 h 116"/>
                        <a:gd name="T42" fmla="*/ 1 w 20"/>
                        <a:gd name="T43" fmla="*/ 3 h 116"/>
                        <a:gd name="T44" fmla="*/ 1 w 20"/>
                        <a:gd name="T45" fmla="*/ 2 h 116"/>
                        <a:gd name="T46" fmla="*/ 1 w 20"/>
                        <a:gd name="T47" fmla="*/ 1 h 116"/>
                        <a:gd name="T48" fmla="*/ 2 w 20"/>
                        <a:gd name="T49" fmla="*/ 1 h 116"/>
                        <a:gd name="T50" fmla="*/ 3 w 20"/>
                        <a:gd name="T51" fmla="*/ 2 h 116"/>
                        <a:gd name="T52" fmla="*/ 5 w 20"/>
                        <a:gd name="T53" fmla="*/ 5 h 116"/>
                        <a:gd name="T54" fmla="*/ 8 w 20"/>
                        <a:gd name="T55" fmla="*/ 10 h 116"/>
                        <a:gd name="T56" fmla="*/ 12 w 20"/>
                        <a:gd name="T57" fmla="*/ 17 h 116"/>
                        <a:gd name="T58" fmla="*/ 18 w 20"/>
                        <a:gd name="T59" fmla="*/ 36 h 116"/>
                        <a:gd name="T60" fmla="*/ 18 w 20"/>
                        <a:gd name="T61" fmla="*/ 38 h 116"/>
                        <a:gd name="T62" fmla="*/ 19 w 20"/>
                        <a:gd name="T63" fmla="*/ 41 h 116"/>
                        <a:gd name="T64" fmla="*/ 20 w 20"/>
                        <a:gd name="T65" fmla="*/ 47 h 116"/>
                        <a:gd name="T66" fmla="*/ 20 w 20"/>
                        <a:gd name="T67" fmla="*/ 49 h 116"/>
                        <a:gd name="T68" fmla="*/ 20 w 20"/>
                        <a:gd name="T69" fmla="*/ 52 h 116"/>
                        <a:gd name="T70" fmla="*/ 20 w 20"/>
                        <a:gd name="T71" fmla="*/ 58 h 116"/>
                        <a:gd name="T72" fmla="*/ 20 w 20"/>
                        <a:gd name="T73" fmla="*/ 64 h 116"/>
                        <a:gd name="T74" fmla="*/ 20 w 20"/>
                        <a:gd name="T75" fmla="*/ 66 h 116"/>
                        <a:gd name="T76" fmla="*/ 20 w 20"/>
                        <a:gd name="T77" fmla="*/ 69 h 116"/>
                        <a:gd name="T78" fmla="*/ 19 w 20"/>
                        <a:gd name="T79" fmla="*/ 75 h 116"/>
                        <a:gd name="T80" fmla="*/ 18 w 20"/>
                        <a:gd name="T81" fmla="*/ 77 h 116"/>
                        <a:gd name="T82" fmla="*/ 18 w 20"/>
                        <a:gd name="T83" fmla="*/ 80 h 116"/>
                        <a:gd name="T84" fmla="*/ 12 w 20"/>
                        <a:gd name="T85" fmla="*/ 98 h 116"/>
                        <a:gd name="T86" fmla="*/ 8 w 20"/>
                        <a:gd name="T87" fmla="*/ 105 h 116"/>
                        <a:gd name="T88" fmla="*/ 5 w 20"/>
                        <a:gd name="T89" fmla="*/ 111 h 116"/>
                        <a:gd name="T90" fmla="*/ 3 w 20"/>
                        <a:gd name="T91" fmla="*/ 114 h 116"/>
                        <a:gd name="T92" fmla="*/ 2 w 20"/>
                        <a:gd name="T93" fmla="*/ 115 h 116"/>
                        <a:gd name="T94" fmla="*/ 1 w 20"/>
                        <a:gd name="T95" fmla="*/ 115 h 116"/>
                        <a:gd name="T96" fmla="*/ 1 w 20"/>
                        <a:gd name="T97" fmla="*/ 1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116">
                          <a:moveTo>
                            <a:pt x="1" y="114"/>
                          </a:moveTo>
                          <a:cubicBezTo>
                            <a:pt x="1" y="114"/>
                            <a:pt x="1" y="113"/>
                            <a:pt x="1" y="113"/>
                          </a:cubicBezTo>
                          <a:cubicBezTo>
                            <a:pt x="2" y="112"/>
                            <a:pt x="3" y="111"/>
                            <a:pt x="3" y="110"/>
                          </a:cubicBezTo>
                          <a:cubicBezTo>
                            <a:pt x="4" y="108"/>
                            <a:pt x="5" y="106"/>
                            <a:pt x="6" y="104"/>
                          </a:cubicBezTo>
                          <a:cubicBezTo>
                            <a:pt x="8" y="103"/>
                            <a:pt x="9" y="100"/>
                            <a:pt x="10" y="98"/>
                          </a:cubicBezTo>
                          <a:cubicBezTo>
                            <a:pt x="12" y="93"/>
                            <a:pt x="14" y="86"/>
                            <a:pt x="16" y="80"/>
                          </a:cubicBezTo>
                          <a:cubicBezTo>
                            <a:pt x="16" y="79"/>
                            <a:pt x="16" y="78"/>
                            <a:pt x="17" y="77"/>
                          </a:cubicBezTo>
                          <a:cubicBezTo>
                            <a:pt x="17" y="76"/>
                            <a:pt x="17" y="75"/>
                            <a:pt x="17" y="74"/>
                          </a:cubicBezTo>
                          <a:cubicBezTo>
                            <a:pt x="17" y="73"/>
                            <a:pt x="18" y="71"/>
                            <a:pt x="18" y="69"/>
                          </a:cubicBezTo>
                          <a:cubicBezTo>
                            <a:pt x="18" y="68"/>
                            <a:pt x="18" y="67"/>
                            <a:pt x="18" y="66"/>
                          </a:cubicBezTo>
                          <a:cubicBezTo>
                            <a:pt x="18" y="64"/>
                            <a:pt x="18" y="64"/>
                            <a:pt x="18" y="64"/>
                          </a:cubicBezTo>
                          <a:cubicBezTo>
                            <a:pt x="18" y="62"/>
                            <a:pt x="18" y="60"/>
                            <a:pt x="18" y="58"/>
                          </a:cubicBezTo>
                          <a:cubicBezTo>
                            <a:pt x="18" y="56"/>
                            <a:pt x="18" y="54"/>
                            <a:pt x="18" y="52"/>
                          </a:cubicBezTo>
                          <a:cubicBezTo>
                            <a:pt x="18" y="50"/>
                            <a:pt x="18" y="50"/>
                            <a:pt x="18" y="50"/>
                          </a:cubicBezTo>
                          <a:cubicBezTo>
                            <a:pt x="18" y="49"/>
                            <a:pt x="18" y="48"/>
                            <a:pt x="18" y="47"/>
                          </a:cubicBezTo>
                          <a:cubicBezTo>
                            <a:pt x="18" y="45"/>
                            <a:pt x="17" y="43"/>
                            <a:pt x="17" y="41"/>
                          </a:cubicBezTo>
                          <a:cubicBezTo>
                            <a:pt x="17" y="41"/>
                            <a:pt x="17" y="40"/>
                            <a:pt x="17" y="39"/>
                          </a:cubicBezTo>
                          <a:cubicBezTo>
                            <a:pt x="16" y="38"/>
                            <a:pt x="16" y="37"/>
                            <a:pt x="16" y="36"/>
                          </a:cubicBezTo>
                          <a:cubicBezTo>
                            <a:pt x="14" y="29"/>
                            <a:pt x="12" y="23"/>
                            <a:pt x="10" y="18"/>
                          </a:cubicBezTo>
                          <a:cubicBezTo>
                            <a:pt x="9" y="16"/>
                            <a:pt x="8" y="13"/>
                            <a:pt x="6" y="11"/>
                          </a:cubicBezTo>
                          <a:cubicBezTo>
                            <a:pt x="5" y="9"/>
                            <a:pt x="4" y="8"/>
                            <a:pt x="3" y="6"/>
                          </a:cubicBezTo>
                          <a:cubicBezTo>
                            <a:pt x="3" y="5"/>
                            <a:pt x="2" y="4"/>
                            <a:pt x="1" y="3"/>
                          </a:cubicBezTo>
                          <a:cubicBezTo>
                            <a:pt x="1" y="2"/>
                            <a:pt x="1" y="2"/>
                            <a:pt x="1" y="2"/>
                          </a:cubicBezTo>
                          <a:cubicBezTo>
                            <a:pt x="0" y="2"/>
                            <a:pt x="0" y="1"/>
                            <a:pt x="1" y="1"/>
                          </a:cubicBezTo>
                          <a:cubicBezTo>
                            <a:pt x="1" y="0"/>
                            <a:pt x="2" y="0"/>
                            <a:pt x="2" y="1"/>
                          </a:cubicBezTo>
                          <a:cubicBezTo>
                            <a:pt x="2" y="1"/>
                            <a:pt x="2" y="1"/>
                            <a:pt x="3" y="2"/>
                          </a:cubicBezTo>
                          <a:cubicBezTo>
                            <a:pt x="4" y="3"/>
                            <a:pt x="4" y="4"/>
                            <a:pt x="5" y="5"/>
                          </a:cubicBezTo>
                          <a:cubicBezTo>
                            <a:pt x="6" y="7"/>
                            <a:pt x="7" y="8"/>
                            <a:pt x="8" y="10"/>
                          </a:cubicBezTo>
                          <a:cubicBezTo>
                            <a:pt x="9" y="12"/>
                            <a:pt x="10" y="15"/>
                            <a:pt x="12" y="17"/>
                          </a:cubicBezTo>
                          <a:cubicBezTo>
                            <a:pt x="14" y="23"/>
                            <a:pt x="16" y="29"/>
                            <a:pt x="18" y="36"/>
                          </a:cubicBezTo>
                          <a:cubicBezTo>
                            <a:pt x="18" y="37"/>
                            <a:pt x="18" y="38"/>
                            <a:pt x="18" y="38"/>
                          </a:cubicBezTo>
                          <a:cubicBezTo>
                            <a:pt x="19" y="39"/>
                            <a:pt x="19" y="40"/>
                            <a:pt x="19" y="41"/>
                          </a:cubicBezTo>
                          <a:cubicBezTo>
                            <a:pt x="19" y="43"/>
                            <a:pt x="19" y="45"/>
                            <a:pt x="20" y="47"/>
                          </a:cubicBezTo>
                          <a:cubicBezTo>
                            <a:pt x="20" y="48"/>
                            <a:pt x="20" y="48"/>
                            <a:pt x="20" y="49"/>
                          </a:cubicBezTo>
                          <a:cubicBezTo>
                            <a:pt x="20" y="52"/>
                            <a:pt x="20" y="52"/>
                            <a:pt x="20" y="52"/>
                          </a:cubicBezTo>
                          <a:cubicBezTo>
                            <a:pt x="20" y="54"/>
                            <a:pt x="20" y="56"/>
                            <a:pt x="20" y="58"/>
                          </a:cubicBezTo>
                          <a:cubicBezTo>
                            <a:pt x="20" y="60"/>
                            <a:pt x="20" y="62"/>
                            <a:pt x="20" y="64"/>
                          </a:cubicBezTo>
                          <a:cubicBezTo>
                            <a:pt x="20" y="66"/>
                            <a:pt x="20" y="66"/>
                            <a:pt x="20" y="66"/>
                          </a:cubicBezTo>
                          <a:cubicBezTo>
                            <a:pt x="20" y="67"/>
                            <a:pt x="20" y="68"/>
                            <a:pt x="20" y="69"/>
                          </a:cubicBezTo>
                          <a:cubicBezTo>
                            <a:pt x="19" y="71"/>
                            <a:pt x="19" y="73"/>
                            <a:pt x="19" y="75"/>
                          </a:cubicBezTo>
                          <a:cubicBezTo>
                            <a:pt x="19" y="76"/>
                            <a:pt x="19" y="77"/>
                            <a:pt x="18" y="77"/>
                          </a:cubicBezTo>
                          <a:cubicBezTo>
                            <a:pt x="18" y="78"/>
                            <a:pt x="18" y="79"/>
                            <a:pt x="18" y="80"/>
                          </a:cubicBezTo>
                          <a:cubicBezTo>
                            <a:pt x="16" y="87"/>
                            <a:pt x="14" y="93"/>
                            <a:pt x="12" y="98"/>
                          </a:cubicBezTo>
                          <a:cubicBezTo>
                            <a:pt x="10" y="101"/>
                            <a:pt x="9" y="103"/>
                            <a:pt x="8" y="105"/>
                          </a:cubicBezTo>
                          <a:cubicBezTo>
                            <a:pt x="7" y="107"/>
                            <a:pt x="6" y="109"/>
                            <a:pt x="5" y="111"/>
                          </a:cubicBezTo>
                          <a:cubicBezTo>
                            <a:pt x="4" y="112"/>
                            <a:pt x="4" y="113"/>
                            <a:pt x="3" y="114"/>
                          </a:cubicBezTo>
                          <a:cubicBezTo>
                            <a:pt x="2" y="115"/>
                            <a:pt x="2" y="115"/>
                            <a:pt x="2" y="115"/>
                          </a:cubicBezTo>
                          <a:cubicBezTo>
                            <a:pt x="2" y="115"/>
                            <a:pt x="1" y="116"/>
                            <a:pt x="1" y="115"/>
                          </a:cubicBezTo>
                          <a:cubicBezTo>
                            <a:pt x="0" y="115"/>
                            <a:pt x="0" y="114"/>
                            <a:pt x="1" y="11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3" name="Freeform 266">
                      <a:extLst>
                        <a:ext uri="{FF2B5EF4-FFF2-40B4-BE49-F238E27FC236}">
                          <a16:creationId xmlns:a16="http://schemas.microsoft.com/office/drawing/2014/main" id="{57403393-83ED-47F2-BFED-3D0C33CA041F}"/>
                        </a:ext>
                      </a:extLst>
                    </p:cNvPr>
                    <p:cNvSpPr>
                      <a:spLocks/>
                    </p:cNvSpPr>
                    <p:nvPr/>
                  </p:nvSpPr>
                  <p:spPr bwMode="auto">
                    <a:xfrm>
                      <a:off x="4521200" y="5060950"/>
                      <a:ext cx="57150" cy="112713"/>
                    </a:xfrm>
                    <a:custGeom>
                      <a:avLst/>
                      <a:gdLst>
                        <a:gd name="T0" fmla="*/ 8 w 8"/>
                        <a:gd name="T1" fmla="*/ 16 h 16"/>
                        <a:gd name="T2" fmla="*/ 8 w 8"/>
                        <a:gd name="T3" fmla="*/ 8 h 16"/>
                        <a:gd name="T4" fmla="*/ 8 w 8"/>
                        <a:gd name="T5" fmla="*/ 5 h 16"/>
                        <a:gd name="T6" fmla="*/ 8 w 8"/>
                        <a:gd name="T7" fmla="*/ 3 h 16"/>
                        <a:gd name="T8" fmla="*/ 8 w 8"/>
                        <a:gd name="T9" fmla="*/ 0 h 16"/>
                        <a:gd name="T10" fmla="*/ 4 w 8"/>
                        <a:gd name="T11" fmla="*/ 4 h 16"/>
                        <a:gd name="T12" fmla="*/ 1 w 8"/>
                        <a:gd name="T13" fmla="*/ 7 h 16"/>
                        <a:gd name="T14" fmla="*/ 0 w 8"/>
                        <a:gd name="T15" fmla="*/ 8 h 16"/>
                        <a:gd name="T16" fmla="*/ 4 w 8"/>
                        <a:gd name="T17" fmla="*/ 12 h 16"/>
                        <a:gd name="T18" fmla="*/ 8 w 8"/>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6">
                          <a:moveTo>
                            <a:pt x="8" y="16"/>
                          </a:moveTo>
                          <a:cubicBezTo>
                            <a:pt x="8" y="16"/>
                            <a:pt x="8" y="12"/>
                            <a:pt x="8" y="8"/>
                          </a:cubicBezTo>
                          <a:cubicBezTo>
                            <a:pt x="8" y="7"/>
                            <a:pt x="8" y="6"/>
                            <a:pt x="8" y="5"/>
                          </a:cubicBezTo>
                          <a:cubicBezTo>
                            <a:pt x="8" y="4"/>
                            <a:pt x="8" y="4"/>
                            <a:pt x="8" y="3"/>
                          </a:cubicBezTo>
                          <a:cubicBezTo>
                            <a:pt x="8" y="1"/>
                            <a:pt x="8" y="0"/>
                            <a:pt x="8" y="0"/>
                          </a:cubicBezTo>
                          <a:cubicBezTo>
                            <a:pt x="8" y="0"/>
                            <a:pt x="6" y="2"/>
                            <a:pt x="4" y="4"/>
                          </a:cubicBezTo>
                          <a:cubicBezTo>
                            <a:pt x="3" y="5"/>
                            <a:pt x="2" y="6"/>
                            <a:pt x="1" y="7"/>
                          </a:cubicBezTo>
                          <a:cubicBezTo>
                            <a:pt x="1" y="8"/>
                            <a:pt x="0" y="8"/>
                            <a:pt x="0" y="8"/>
                          </a:cubicBezTo>
                          <a:cubicBezTo>
                            <a:pt x="0" y="8"/>
                            <a:pt x="2" y="10"/>
                            <a:pt x="4" y="12"/>
                          </a:cubicBezTo>
                          <a:cubicBezTo>
                            <a:pt x="6" y="14"/>
                            <a:pt x="8" y="16"/>
                            <a:pt x="8" y="1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4" name="Freeform 267">
                      <a:extLst>
                        <a:ext uri="{FF2B5EF4-FFF2-40B4-BE49-F238E27FC236}">
                          <a16:creationId xmlns:a16="http://schemas.microsoft.com/office/drawing/2014/main" id="{E028652F-5BD5-493F-9CC6-7E50B202D45E}"/>
                        </a:ext>
                      </a:extLst>
                    </p:cNvPr>
                    <p:cNvSpPr>
                      <a:spLocks/>
                    </p:cNvSpPr>
                    <p:nvPr/>
                  </p:nvSpPr>
                  <p:spPr bwMode="auto">
                    <a:xfrm>
                      <a:off x="4598988" y="4932363"/>
                      <a:ext cx="36513" cy="157163"/>
                    </a:xfrm>
                    <a:custGeom>
                      <a:avLst/>
                      <a:gdLst>
                        <a:gd name="T0" fmla="*/ 3 w 5"/>
                        <a:gd name="T1" fmla="*/ 21 h 22"/>
                        <a:gd name="T2" fmla="*/ 3 w 5"/>
                        <a:gd name="T3" fmla="*/ 18 h 22"/>
                        <a:gd name="T4" fmla="*/ 2 w 5"/>
                        <a:gd name="T5" fmla="*/ 15 h 22"/>
                        <a:gd name="T6" fmla="*/ 2 w 5"/>
                        <a:gd name="T7" fmla="*/ 11 h 22"/>
                        <a:gd name="T8" fmla="*/ 1 w 5"/>
                        <a:gd name="T9" fmla="*/ 4 h 22"/>
                        <a:gd name="T10" fmla="*/ 0 w 5"/>
                        <a:gd name="T11" fmla="*/ 1 h 22"/>
                        <a:gd name="T12" fmla="*/ 1 w 5"/>
                        <a:gd name="T13" fmla="*/ 0 h 22"/>
                        <a:gd name="T14" fmla="*/ 2 w 5"/>
                        <a:gd name="T15" fmla="*/ 1 h 22"/>
                        <a:gd name="T16" fmla="*/ 3 w 5"/>
                        <a:gd name="T17" fmla="*/ 4 h 22"/>
                        <a:gd name="T18" fmla="*/ 4 w 5"/>
                        <a:gd name="T19" fmla="*/ 11 h 22"/>
                        <a:gd name="T20" fmla="*/ 4 w 5"/>
                        <a:gd name="T21" fmla="*/ 15 h 22"/>
                        <a:gd name="T22" fmla="*/ 5 w 5"/>
                        <a:gd name="T23" fmla="*/ 18 h 22"/>
                        <a:gd name="T24" fmla="*/ 5 w 5"/>
                        <a:gd name="T25" fmla="*/ 21 h 22"/>
                        <a:gd name="T26" fmla="*/ 4 w 5"/>
                        <a:gd name="T27" fmla="*/ 22 h 22"/>
                        <a:gd name="T28" fmla="*/ 3 w 5"/>
                        <a:gd name="T2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2">
                          <a:moveTo>
                            <a:pt x="3" y="21"/>
                          </a:moveTo>
                          <a:cubicBezTo>
                            <a:pt x="3" y="21"/>
                            <a:pt x="3" y="20"/>
                            <a:pt x="3" y="18"/>
                          </a:cubicBezTo>
                          <a:cubicBezTo>
                            <a:pt x="3" y="17"/>
                            <a:pt x="2" y="16"/>
                            <a:pt x="2" y="15"/>
                          </a:cubicBezTo>
                          <a:cubicBezTo>
                            <a:pt x="2" y="14"/>
                            <a:pt x="2" y="12"/>
                            <a:pt x="2" y="11"/>
                          </a:cubicBezTo>
                          <a:cubicBezTo>
                            <a:pt x="1" y="9"/>
                            <a:pt x="1" y="6"/>
                            <a:pt x="1" y="4"/>
                          </a:cubicBezTo>
                          <a:cubicBezTo>
                            <a:pt x="0" y="2"/>
                            <a:pt x="0" y="1"/>
                            <a:pt x="0" y="1"/>
                          </a:cubicBezTo>
                          <a:cubicBezTo>
                            <a:pt x="0" y="0"/>
                            <a:pt x="0" y="0"/>
                            <a:pt x="1" y="0"/>
                          </a:cubicBezTo>
                          <a:cubicBezTo>
                            <a:pt x="1" y="0"/>
                            <a:pt x="2" y="0"/>
                            <a:pt x="2" y="1"/>
                          </a:cubicBezTo>
                          <a:cubicBezTo>
                            <a:pt x="2" y="1"/>
                            <a:pt x="2" y="2"/>
                            <a:pt x="3" y="4"/>
                          </a:cubicBezTo>
                          <a:cubicBezTo>
                            <a:pt x="3" y="6"/>
                            <a:pt x="3" y="8"/>
                            <a:pt x="4" y="11"/>
                          </a:cubicBezTo>
                          <a:cubicBezTo>
                            <a:pt x="4" y="12"/>
                            <a:pt x="4" y="13"/>
                            <a:pt x="4" y="15"/>
                          </a:cubicBezTo>
                          <a:cubicBezTo>
                            <a:pt x="4" y="16"/>
                            <a:pt x="4" y="17"/>
                            <a:pt x="5" y="18"/>
                          </a:cubicBezTo>
                          <a:cubicBezTo>
                            <a:pt x="5" y="20"/>
                            <a:pt x="5" y="21"/>
                            <a:pt x="5" y="21"/>
                          </a:cubicBezTo>
                          <a:cubicBezTo>
                            <a:pt x="5" y="22"/>
                            <a:pt x="4" y="22"/>
                            <a:pt x="4" y="22"/>
                          </a:cubicBezTo>
                          <a:cubicBezTo>
                            <a:pt x="3" y="22"/>
                            <a:pt x="3" y="22"/>
                            <a:pt x="3" y="2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5" name="Freeform 268">
                      <a:extLst>
                        <a:ext uri="{FF2B5EF4-FFF2-40B4-BE49-F238E27FC236}">
                          <a16:creationId xmlns:a16="http://schemas.microsoft.com/office/drawing/2014/main" id="{9C34D06D-8726-44CC-866B-D649DB4BB582}"/>
                        </a:ext>
                      </a:extLst>
                    </p:cNvPr>
                    <p:cNvSpPr>
                      <a:spLocks/>
                    </p:cNvSpPr>
                    <p:nvPr/>
                  </p:nvSpPr>
                  <p:spPr bwMode="auto">
                    <a:xfrm>
                      <a:off x="4613275" y="5124450"/>
                      <a:ext cx="22225" cy="63500"/>
                    </a:xfrm>
                    <a:custGeom>
                      <a:avLst/>
                      <a:gdLst>
                        <a:gd name="T0" fmla="*/ 0 w 3"/>
                        <a:gd name="T1" fmla="*/ 8 h 9"/>
                        <a:gd name="T2" fmla="*/ 1 w 3"/>
                        <a:gd name="T3" fmla="*/ 1 h 9"/>
                        <a:gd name="T4" fmla="*/ 2 w 3"/>
                        <a:gd name="T5" fmla="*/ 0 h 9"/>
                        <a:gd name="T6" fmla="*/ 3 w 3"/>
                        <a:gd name="T7" fmla="*/ 1 h 9"/>
                        <a:gd name="T8" fmla="*/ 2 w 3"/>
                        <a:gd name="T9" fmla="*/ 8 h 9"/>
                        <a:gd name="T10" fmla="*/ 1 w 3"/>
                        <a:gd name="T11" fmla="*/ 9 h 9"/>
                        <a:gd name="T12" fmla="*/ 0 w 3"/>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0" y="8"/>
                          </a:moveTo>
                          <a:cubicBezTo>
                            <a:pt x="1" y="1"/>
                            <a:pt x="1" y="1"/>
                            <a:pt x="1" y="1"/>
                          </a:cubicBezTo>
                          <a:cubicBezTo>
                            <a:pt x="1" y="1"/>
                            <a:pt x="1" y="0"/>
                            <a:pt x="2" y="0"/>
                          </a:cubicBezTo>
                          <a:cubicBezTo>
                            <a:pt x="2" y="0"/>
                            <a:pt x="3" y="1"/>
                            <a:pt x="3" y="1"/>
                          </a:cubicBezTo>
                          <a:cubicBezTo>
                            <a:pt x="2" y="8"/>
                            <a:pt x="2" y="8"/>
                            <a:pt x="2" y="8"/>
                          </a:cubicBezTo>
                          <a:cubicBezTo>
                            <a:pt x="2" y="8"/>
                            <a:pt x="2" y="9"/>
                            <a:pt x="1" y="9"/>
                          </a:cubicBezTo>
                          <a:cubicBezTo>
                            <a:pt x="1" y="9"/>
                            <a:pt x="0" y="8"/>
                            <a:pt x="0" y="8"/>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6" name="Freeform 269">
                      <a:extLst>
                        <a:ext uri="{FF2B5EF4-FFF2-40B4-BE49-F238E27FC236}">
                          <a16:creationId xmlns:a16="http://schemas.microsoft.com/office/drawing/2014/main" id="{18B534E2-E23B-4BE3-99CA-F6976F87C5A6}"/>
                        </a:ext>
                      </a:extLst>
                    </p:cNvPr>
                    <p:cNvSpPr>
                      <a:spLocks/>
                    </p:cNvSpPr>
                    <p:nvPr/>
                  </p:nvSpPr>
                  <p:spPr bwMode="auto">
                    <a:xfrm>
                      <a:off x="3681413" y="5513388"/>
                      <a:ext cx="769938" cy="296863"/>
                    </a:xfrm>
                    <a:custGeom>
                      <a:avLst/>
                      <a:gdLst>
                        <a:gd name="T0" fmla="*/ 1 w 109"/>
                        <a:gd name="T1" fmla="*/ 35 h 42"/>
                        <a:gd name="T2" fmla="*/ 2 w 109"/>
                        <a:gd name="T3" fmla="*/ 35 h 42"/>
                        <a:gd name="T4" fmla="*/ 6 w 109"/>
                        <a:gd name="T5" fmla="*/ 36 h 42"/>
                        <a:gd name="T6" fmla="*/ 9 w 109"/>
                        <a:gd name="T7" fmla="*/ 37 h 42"/>
                        <a:gd name="T8" fmla="*/ 12 w 109"/>
                        <a:gd name="T9" fmla="*/ 38 h 42"/>
                        <a:gd name="T10" fmla="*/ 19 w 109"/>
                        <a:gd name="T11" fmla="*/ 39 h 42"/>
                        <a:gd name="T12" fmla="*/ 60 w 109"/>
                        <a:gd name="T13" fmla="*/ 35 h 42"/>
                        <a:gd name="T14" fmla="*/ 65 w 109"/>
                        <a:gd name="T15" fmla="*/ 33 h 42"/>
                        <a:gd name="T16" fmla="*/ 68 w 109"/>
                        <a:gd name="T17" fmla="*/ 32 h 42"/>
                        <a:gd name="T18" fmla="*/ 70 w 109"/>
                        <a:gd name="T19" fmla="*/ 31 h 42"/>
                        <a:gd name="T20" fmla="*/ 75 w 109"/>
                        <a:gd name="T21" fmla="*/ 28 h 42"/>
                        <a:gd name="T22" fmla="*/ 80 w 109"/>
                        <a:gd name="T23" fmla="*/ 26 h 42"/>
                        <a:gd name="T24" fmla="*/ 84 w 109"/>
                        <a:gd name="T25" fmla="*/ 23 h 42"/>
                        <a:gd name="T26" fmla="*/ 88 w 109"/>
                        <a:gd name="T27" fmla="*/ 20 h 42"/>
                        <a:gd name="T28" fmla="*/ 92 w 109"/>
                        <a:gd name="T29" fmla="*/ 17 h 42"/>
                        <a:gd name="T30" fmla="*/ 95 w 109"/>
                        <a:gd name="T31" fmla="*/ 14 h 42"/>
                        <a:gd name="T32" fmla="*/ 98 w 109"/>
                        <a:gd name="T33" fmla="*/ 12 h 42"/>
                        <a:gd name="T34" fmla="*/ 100 w 109"/>
                        <a:gd name="T35" fmla="*/ 9 h 42"/>
                        <a:gd name="T36" fmla="*/ 104 w 109"/>
                        <a:gd name="T37" fmla="*/ 5 h 42"/>
                        <a:gd name="T38" fmla="*/ 107 w 109"/>
                        <a:gd name="T39" fmla="*/ 0 h 42"/>
                        <a:gd name="T40" fmla="*/ 109 w 109"/>
                        <a:gd name="T41" fmla="*/ 0 h 42"/>
                        <a:gd name="T42" fmla="*/ 109 w 109"/>
                        <a:gd name="T43" fmla="*/ 2 h 42"/>
                        <a:gd name="T44" fmla="*/ 106 w 109"/>
                        <a:gd name="T45" fmla="*/ 6 h 42"/>
                        <a:gd name="T46" fmla="*/ 102 w 109"/>
                        <a:gd name="T47" fmla="*/ 10 h 42"/>
                        <a:gd name="T48" fmla="*/ 99 w 109"/>
                        <a:gd name="T49" fmla="*/ 13 h 42"/>
                        <a:gd name="T50" fmla="*/ 96 w 109"/>
                        <a:gd name="T51" fmla="*/ 16 h 42"/>
                        <a:gd name="T52" fmla="*/ 93 w 109"/>
                        <a:gd name="T53" fmla="*/ 19 h 42"/>
                        <a:gd name="T54" fmla="*/ 89 w 109"/>
                        <a:gd name="T55" fmla="*/ 22 h 42"/>
                        <a:gd name="T56" fmla="*/ 85 w 109"/>
                        <a:gd name="T57" fmla="*/ 25 h 42"/>
                        <a:gd name="T58" fmla="*/ 81 w 109"/>
                        <a:gd name="T59" fmla="*/ 27 h 42"/>
                        <a:gd name="T60" fmla="*/ 76 w 109"/>
                        <a:gd name="T61" fmla="*/ 30 h 42"/>
                        <a:gd name="T62" fmla="*/ 71 w 109"/>
                        <a:gd name="T63" fmla="*/ 32 h 42"/>
                        <a:gd name="T64" fmla="*/ 68 w 109"/>
                        <a:gd name="T65" fmla="*/ 34 h 42"/>
                        <a:gd name="T66" fmla="*/ 66 w 109"/>
                        <a:gd name="T67" fmla="*/ 35 h 42"/>
                        <a:gd name="T68" fmla="*/ 60 w 109"/>
                        <a:gd name="T69" fmla="*/ 37 h 42"/>
                        <a:gd name="T70" fmla="*/ 19 w 109"/>
                        <a:gd name="T71" fmla="*/ 41 h 42"/>
                        <a:gd name="T72" fmla="*/ 11 w 109"/>
                        <a:gd name="T73" fmla="*/ 40 h 42"/>
                        <a:gd name="T74" fmla="*/ 8 w 109"/>
                        <a:gd name="T75" fmla="*/ 39 h 42"/>
                        <a:gd name="T76" fmla="*/ 6 w 109"/>
                        <a:gd name="T77" fmla="*/ 38 h 42"/>
                        <a:gd name="T78" fmla="*/ 2 w 109"/>
                        <a:gd name="T79" fmla="*/ 37 h 42"/>
                        <a:gd name="T80" fmla="*/ 1 w 109"/>
                        <a:gd name="T81" fmla="*/ 37 h 42"/>
                        <a:gd name="T82" fmla="*/ 0 w 109"/>
                        <a:gd name="T83" fmla="*/ 36 h 42"/>
                        <a:gd name="T84" fmla="*/ 1 w 109"/>
                        <a:gd name="T8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 y="35"/>
                          </a:moveTo>
                          <a:cubicBezTo>
                            <a:pt x="1" y="35"/>
                            <a:pt x="2" y="35"/>
                            <a:pt x="2" y="35"/>
                          </a:cubicBezTo>
                          <a:cubicBezTo>
                            <a:pt x="3" y="36"/>
                            <a:pt x="4" y="36"/>
                            <a:pt x="6" y="36"/>
                          </a:cubicBezTo>
                          <a:cubicBezTo>
                            <a:pt x="7" y="37"/>
                            <a:pt x="8" y="37"/>
                            <a:pt x="9" y="37"/>
                          </a:cubicBezTo>
                          <a:cubicBezTo>
                            <a:pt x="10" y="37"/>
                            <a:pt x="11" y="38"/>
                            <a:pt x="12" y="38"/>
                          </a:cubicBezTo>
                          <a:cubicBezTo>
                            <a:pt x="14" y="38"/>
                            <a:pt x="17" y="38"/>
                            <a:pt x="19" y="39"/>
                          </a:cubicBezTo>
                          <a:cubicBezTo>
                            <a:pt x="30" y="40"/>
                            <a:pt x="46" y="40"/>
                            <a:pt x="60" y="35"/>
                          </a:cubicBezTo>
                          <a:cubicBezTo>
                            <a:pt x="62" y="34"/>
                            <a:pt x="63" y="33"/>
                            <a:pt x="65" y="33"/>
                          </a:cubicBezTo>
                          <a:cubicBezTo>
                            <a:pt x="68" y="32"/>
                            <a:pt x="68" y="32"/>
                            <a:pt x="68" y="32"/>
                          </a:cubicBezTo>
                          <a:cubicBezTo>
                            <a:pt x="70" y="31"/>
                            <a:pt x="70" y="31"/>
                            <a:pt x="70" y="31"/>
                          </a:cubicBezTo>
                          <a:cubicBezTo>
                            <a:pt x="72" y="30"/>
                            <a:pt x="73" y="29"/>
                            <a:pt x="75" y="28"/>
                          </a:cubicBezTo>
                          <a:cubicBezTo>
                            <a:pt x="77" y="28"/>
                            <a:pt x="78" y="26"/>
                            <a:pt x="80" y="26"/>
                          </a:cubicBezTo>
                          <a:cubicBezTo>
                            <a:pt x="81" y="25"/>
                            <a:pt x="83" y="24"/>
                            <a:pt x="84" y="23"/>
                          </a:cubicBezTo>
                          <a:cubicBezTo>
                            <a:pt x="85" y="22"/>
                            <a:pt x="87" y="21"/>
                            <a:pt x="88" y="20"/>
                          </a:cubicBezTo>
                          <a:cubicBezTo>
                            <a:pt x="89" y="19"/>
                            <a:pt x="90" y="18"/>
                            <a:pt x="92" y="17"/>
                          </a:cubicBezTo>
                          <a:cubicBezTo>
                            <a:pt x="93" y="16"/>
                            <a:pt x="94" y="15"/>
                            <a:pt x="95" y="14"/>
                          </a:cubicBezTo>
                          <a:cubicBezTo>
                            <a:pt x="96" y="13"/>
                            <a:pt x="97" y="12"/>
                            <a:pt x="98" y="12"/>
                          </a:cubicBezTo>
                          <a:cubicBezTo>
                            <a:pt x="99" y="11"/>
                            <a:pt x="100" y="10"/>
                            <a:pt x="100" y="9"/>
                          </a:cubicBezTo>
                          <a:cubicBezTo>
                            <a:pt x="102" y="7"/>
                            <a:pt x="103" y="6"/>
                            <a:pt x="104" y="5"/>
                          </a:cubicBezTo>
                          <a:cubicBezTo>
                            <a:pt x="106" y="2"/>
                            <a:pt x="107" y="0"/>
                            <a:pt x="107" y="0"/>
                          </a:cubicBezTo>
                          <a:cubicBezTo>
                            <a:pt x="108" y="0"/>
                            <a:pt x="108" y="0"/>
                            <a:pt x="109" y="0"/>
                          </a:cubicBezTo>
                          <a:cubicBezTo>
                            <a:pt x="109" y="1"/>
                            <a:pt x="109" y="1"/>
                            <a:pt x="109" y="2"/>
                          </a:cubicBezTo>
                          <a:cubicBezTo>
                            <a:pt x="109" y="2"/>
                            <a:pt x="108" y="3"/>
                            <a:pt x="106" y="6"/>
                          </a:cubicBezTo>
                          <a:cubicBezTo>
                            <a:pt x="105" y="7"/>
                            <a:pt x="103" y="9"/>
                            <a:pt x="102" y="10"/>
                          </a:cubicBezTo>
                          <a:cubicBezTo>
                            <a:pt x="101" y="11"/>
                            <a:pt x="100" y="12"/>
                            <a:pt x="99" y="13"/>
                          </a:cubicBezTo>
                          <a:cubicBezTo>
                            <a:pt x="98" y="14"/>
                            <a:pt x="97" y="15"/>
                            <a:pt x="96" y="16"/>
                          </a:cubicBezTo>
                          <a:cubicBezTo>
                            <a:pt x="95" y="17"/>
                            <a:pt x="94" y="18"/>
                            <a:pt x="93" y="19"/>
                          </a:cubicBezTo>
                          <a:cubicBezTo>
                            <a:pt x="92" y="20"/>
                            <a:pt x="90" y="21"/>
                            <a:pt x="89" y="22"/>
                          </a:cubicBezTo>
                          <a:cubicBezTo>
                            <a:pt x="88" y="23"/>
                            <a:pt x="86" y="24"/>
                            <a:pt x="85" y="25"/>
                          </a:cubicBezTo>
                          <a:cubicBezTo>
                            <a:pt x="84" y="25"/>
                            <a:pt x="82" y="26"/>
                            <a:pt x="81" y="27"/>
                          </a:cubicBezTo>
                          <a:cubicBezTo>
                            <a:pt x="79" y="28"/>
                            <a:pt x="78" y="29"/>
                            <a:pt x="76" y="30"/>
                          </a:cubicBezTo>
                          <a:cubicBezTo>
                            <a:pt x="74" y="31"/>
                            <a:pt x="73" y="32"/>
                            <a:pt x="71" y="32"/>
                          </a:cubicBezTo>
                          <a:cubicBezTo>
                            <a:pt x="68" y="34"/>
                            <a:pt x="68" y="34"/>
                            <a:pt x="68" y="34"/>
                          </a:cubicBezTo>
                          <a:cubicBezTo>
                            <a:pt x="66" y="35"/>
                            <a:pt x="66" y="35"/>
                            <a:pt x="66" y="35"/>
                          </a:cubicBezTo>
                          <a:cubicBezTo>
                            <a:pt x="64" y="35"/>
                            <a:pt x="62" y="36"/>
                            <a:pt x="60" y="37"/>
                          </a:cubicBezTo>
                          <a:cubicBezTo>
                            <a:pt x="46" y="42"/>
                            <a:pt x="30" y="42"/>
                            <a:pt x="19" y="41"/>
                          </a:cubicBezTo>
                          <a:cubicBezTo>
                            <a:pt x="16" y="40"/>
                            <a:pt x="14" y="40"/>
                            <a:pt x="11" y="40"/>
                          </a:cubicBezTo>
                          <a:cubicBezTo>
                            <a:pt x="10" y="40"/>
                            <a:pt x="9" y="39"/>
                            <a:pt x="8" y="39"/>
                          </a:cubicBezTo>
                          <a:cubicBezTo>
                            <a:pt x="7" y="39"/>
                            <a:pt x="6" y="38"/>
                            <a:pt x="6" y="38"/>
                          </a:cubicBezTo>
                          <a:cubicBezTo>
                            <a:pt x="4" y="38"/>
                            <a:pt x="3" y="38"/>
                            <a:pt x="2" y="37"/>
                          </a:cubicBezTo>
                          <a:cubicBezTo>
                            <a:pt x="1" y="37"/>
                            <a:pt x="1" y="37"/>
                            <a:pt x="1" y="37"/>
                          </a:cubicBezTo>
                          <a:cubicBezTo>
                            <a:pt x="0" y="37"/>
                            <a:pt x="0" y="36"/>
                            <a:pt x="0" y="36"/>
                          </a:cubicBezTo>
                          <a:cubicBezTo>
                            <a:pt x="0" y="35"/>
                            <a:pt x="1" y="35"/>
                            <a:pt x="1" y="3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7" name="Freeform 270">
                      <a:extLst>
                        <a:ext uri="{FF2B5EF4-FFF2-40B4-BE49-F238E27FC236}">
                          <a16:creationId xmlns:a16="http://schemas.microsoft.com/office/drawing/2014/main" id="{E27F05CA-FC1C-4F40-825C-CF39FD5CFBCB}"/>
                        </a:ext>
                      </a:extLst>
                    </p:cNvPr>
                    <p:cNvSpPr>
                      <a:spLocks/>
                    </p:cNvSpPr>
                    <p:nvPr/>
                  </p:nvSpPr>
                  <p:spPr bwMode="auto">
                    <a:xfrm>
                      <a:off x="4041775" y="5711825"/>
                      <a:ext cx="106363" cy="69850"/>
                    </a:xfrm>
                    <a:custGeom>
                      <a:avLst/>
                      <a:gdLst>
                        <a:gd name="T0" fmla="*/ 0 w 15"/>
                        <a:gd name="T1" fmla="*/ 10 h 10"/>
                        <a:gd name="T2" fmla="*/ 8 w 15"/>
                        <a:gd name="T3" fmla="*/ 8 h 10"/>
                        <a:gd name="T4" fmla="*/ 15 w 15"/>
                        <a:gd name="T5" fmla="*/ 5 h 10"/>
                        <a:gd name="T6" fmla="*/ 10 w 15"/>
                        <a:gd name="T7" fmla="*/ 3 h 10"/>
                        <a:gd name="T8" fmla="*/ 7 w 15"/>
                        <a:gd name="T9" fmla="*/ 1 h 10"/>
                        <a:gd name="T10" fmla="*/ 5 w 15"/>
                        <a:gd name="T11" fmla="*/ 0 h 10"/>
                        <a:gd name="T12" fmla="*/ 3 w 15"/>
                        <a:gd name="T13" fmla="*/ 5 h 10"/>
                        <a:gd name="T14" fmla="*/ 0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0" y="10"/>
                          </a:moveTo>
                          <a:cubicBezTo>
                            <a:pt x="0" y="10"/>
                            <a:pt x="4" y="9"/>
                            <a:pt x="8" y="8"/>
                          </a:cubicBezTo>
                          <a:cubicBezTo>
                            <a:pt x="12" y="7"/>
                            <a:pt x="15" y="5"/>
                            <a:pt x="15" y="5"/>
                          </a:cubicBezTo>
                          <a:cubicBezTo>
                            <a:pt x="15" y="5"/>
                            <a:pt x="13" y="4"/>
                            <a:pt x="10" y="3"/>
                          </a:cubicBezTo>
                          <a:cubicBezTo>
                            <a:pt x="9" y="2"/>
                            <a:pt x="8" y="1"/>
                            <a:pt x="7" y="1"/>
                          </a:cubicBezTo>
                          <a:cubicBezTo>
                            <a:pt x="6" y="0"/>
                            <a:pt x="5" y="0"/>
                            <a:pt x="5" y="0"/>
                          </a:cubicBezTo>
                          <a:cubicBezTo>
                            <a:pt x="5" y="0"/>
                            <a:pt x="4" y="3"/>
                            <a:pt x="3" y="5"/>
                          </a:cubicBezTo>
                          <a:cubicBezTo>
                            <a:pt x="2" y="8"/>
                            <a:pt x="0" y="10"/>
                            <a:pt x="0"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8" name="Freeform 271">
                      <a:extLst>
                        <a:ext uri="{FF2B5EF4-FFF2-40B4-BE49-F238E27FC236}">
                          <a16:creationId xmlns:a16="http://schemas.microsoft.com/office/drawing/2014/main" id="{97C92190-BCD0-4C7D-B234-88E20126EEF0}"/>
                        </a:ext>
                      </a:extLst>
                    </p:cNvPr>
                    <p:cNvSpPr>
                      <a:spLocks/>
                    </p:cNvSpPr>
                    <p:nvPr/>
                  </p:nvSpPr>
                  <p:spPr bwMode="auto">
                    <a:xfrm>
                      <a:off x="4133850" y="5726113"/>
                      <a:ext cx="147638" cy="84138"/>
                    </a:xfrm>
                    <a:custGeom>
                      <a:avLst/>
                      <a:gdLst>
                        <a:gd name="T0" fmla="*/ 1 w 21"/>
                        <a:gd name="T1" fmla="*/ 10 h 12"/>
                        <a:gd name="T2" fmla="*/ 4 w 21"/>
                        <a:gd name="T3" fmla="*/ 8 h 12"/>
                        <a:gd name="T4" fmla="*/ 11 w 21"/>
                        <a:gd name="T5" fmla="*/ 6 h 12"/>
                        <a:gd name="T6" fmla="*/ 17 w 21"/>
                        <a:gd name="T7" fmla="*/ 2 h 12"/>
                        <a:gd name="T8" fmla="*/ 20 w 21"/>
                        <a:gd name="T9" fmla="*/ 1 h 12"/>
                        <a:gd name="T10" fmla="*/ 21 w 21"/>
                        <a:gd name="T11" fmla="*/ 1 h 12"/>
                        <a:gd name="T12" fmla="*/ 21 w 21"/>
                        <a:gd name="T13" fmla="*/ 2 h 12"/>
                        <a:gd name="T14" fmla="*/ 18 w 21"/>
                        <a:gd name="T15" fmla="*/ 4 h 12"/>
                        <a:gd name="T16" fmla="*/ 12 w 21"/>
                        <a:gd name="T17" fmla="*/ 7 h 12"/>
                        <a:gd name="T18" fmla="*/ 5 w 21"/>
                        <a:gd name="T19" fmla="*/ 10 h 12"/>
                        <a:gd name="T20" fmla="*/ 2 w 21"/>
                        <a:gd name="T21" fmla="*/ 11 h 12"/>
                        <a:gd name="T22" fmla="*/ 1 w 21"/>
                        <a:gd name="T23" fmla="*/ 11 h 12"/>
                        <a:gd name="T24" fmla="*/ 1 w 21"/>
                        <a:gd name="T2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2">
                          <a:moveTo>
                            <a:pt x="1" y="10"/>
                          </a:moveTo>
                          <a:cubicBezTo>
                            <a:pt x="1" y="10"/>
                            <a:pt x="3" y="9"/>
                            <a:pt x="4" y="8"/>
                          </a:cubicBezTo>
                          <a:cubicBezTo>
                            <a:pt x="6" y="8"/>
                            <a:pt x="8" y="7"/>
                            <a:pt x="11" y="6"/>
                          </a:cubicBezTo>
                          <a:cubicBezTo>
                            <a:pt x="13" y="4"/>
                            <a:pt x="15" y="3"/>
                            <a:pt x="17" y="2"/>
                          </a:cubicBezTo>
                          <a:cubicBezTo>
                            <a:pt x="18" y="1"/>
                            <a:pt x="20" y="1"/>
                            <a:pt x="20" y="1"/>
                          </a:cubicBezTo>
                          <a:cubicBezTo>
                            <a:pt x="20" y="0"/>
                            <a:pt x="21" y="1"/>
                            <a:pt x="21" y="1"/>
                          </a:cubicBezTo>
                          <a:cubicBezTo>
                            <a:pt x="21" y="1"/>
                            <a:pt x="21" y="2"/>
                            <a:pt x="21" y="2"/>
                          </a:cubicBezTo>
                          <a:cubicBezTo>
                            <a:pt x="21" y="2"/>
                            <a:pt x="19" y="3"/>
                            <a:pt x="18" y="4"/>
                          </a:cubicBezTo>
                          <a:cubicBezTo>
                            <a:pt x="16" y="5"/>
                            <a:pt x="14" y="6"/>
                            <a:pt x="12" y="7"/>
                          </a:cubicBezTo>
                          <a:cubicBezTo>
                            <a:pt x="9" y="8"/>
                            <a:pt x="7" y="10"/>
                            <a:pt x="5" y="10"/>
                          </a:cubicBezTo>
                          <a:cubicBezTo>
                            <a:pt x="3" y="11"/>
                            <a:pt x="2" y="11"/>
                            <a:pt x="2" y="11"/>
                          </a:cubicBezTo>
                          <a:cubicBezTo>
                            <a:pt x="1" y="12"/>
                            <a:pt x="1" y="11"/>
                            <a:pt x="1" y="11"/>
                          </a:cubicBezTo>
                          <a:cubicBezTo>
                            <a:pt x="0" y="10"/>
                            <a:pt x="1" y="10"/>
                            <a:pt x="1"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9" name="Freeform 272">
                      <a:extLst>
                        <a:ext uri="{FF2B5EF4-FFF2-40B4-BE49-F238E27FC236}">
                          <a16:creationId xmlns:a16="http://schemas.microsoft.com/office/drawing/2014/main" id="{718BE1E3-51A0-4EF8-B036-56A9C52FC23E}"/>
                        </a:ext>
                      </a:extLst>
                    </p:cNvPr>
                    <p:cNvSpPr>
                      <a:spLocks/>
                    </p:cNvSpPr>
                    <p:nvPr/>
                  </p:nvSpPr>
                  <p:spPr bwMode="auto">
                    <a:xfrm>
                      <a:off x="4041775" y="5810250"/>
                      <a:ext cx="63500" cy="22225"/>
                    </a:xfrm>
                    <a:custGeom>
                      <a:avLst/>
                      <a:gdLst>
                        <a:gd name="T0" fmla="*/ 1 w 9"/>
                        <a:gd name="T1" fmla="*/ 1 h 3"/>
                        <a:gd name="T2" fmla="*/ 7 w 9"/>
                        <a:gd name="T3" fmla="*/ 0 h 3"/>
                        <a:gd name="T4" fmla="*/ 9 w 9"/>
                        <a:gd name="T5" fmla="*/ 0 h 3"/>
                        <a:gd name="T6" fmla="*/ 8 w 9"/>
                        <a:gd name="T7" fmla="*/ 2 h 3"/>
                        <a:gd name="T8" fmla="*/ 2 w 9"/>
                        <a:gd name="T9" fmla="*/ 3 h 3"/>
                        <a:gd name="T10" fmla="*/ 0 w 9"/>
                        <a:gd name="T11" fmla="*/ 3 h 3"/>
                        <a:gd name="T12" fmla="*/ 1 w 9"/>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1" y="1"/>
                          </a:moveTo>
                          <a:cubicBezTo>
                            <a:pt x="7" y="0"/>
                            <a:pt x="7" y="0"/>
                            <a:pt x="7" y="0"/>
                          </a:cubicBezTo>
                          <a:cubicBezTo>
                            <a:pt x="8" y="0"/>
                            <a:pt x="9" y="0"/>
                            <a:pt x="9" y="0"/>
                          </a:cubicBezTo>
                          <a:cubicBezTo>
                            <a:pt x="9" y="1"/>
                            <a:pt x="9" y="2"/>
                            <a:pt x="8" y="2"/>
                          </a:cubicBezTo>
                          <a:cubicBezTo>
                            <a:pt x="2" y="3"/>
                            <a:pt x="2" y="3"/>
                            <a:pt x="2" y="3"/>
                          </a:cubicBezTo>
                          <a:cubicBezTo>
                            <a:pt x="1" y="3"/>
                            <a:pt x="1" y="3"/>
                            <a:pt x="0" y="3"/>
                          </a:cubicBezTo>
                          <a:cubicBezTo>
                            <a:pt x="0" y="2"/>
                            <a:pt x="1" y="2"/>
                            <a:pt x="1"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0" name="Freeform 273">
                      <a:extLst>
                        <a:ext uri="{FF2B5EF4-FFF2-40B4-BE49-F238E27FC236}">
                          <a16:creationId xmlns:a16="http://schemas.microsoft.com/office/drawing/2014/main" id="{A0A65E97-C767-4775-A67F-EB330D737FAF}"/>
                        </a:ext>
                      </a:extLst>
                    </p:cNvPr>
                    <p:cNvSpPr>
                      <a:spLocks/>
                    </p:cNvSpPr>
                    <p:nvPr/>
                  </p:nvSpPr>
                  <p:spPr bwMode="auto">
                    <a:xfrm>
                      <a:off x="3195638" y="5110163"/>
                      <a:ext cx="485775" cy="658813"/>
                    </a:xfrm>
                    <a:custGeom>
                      <a:avLst/>
                      <a:gdLst>
                        <a:gd name="T0" fmla="*/ 2 w 69"/>
                        <a:gd name="T1" fmla="*/ 1 h 93"/>
                        <a:gd name="T2" fmla="*/ 3 w 69"/>
                        <a:gd name="T3" fmla="*/ 6 h 93"/>
                        <a:gd name="T4" fmla="*/ 4 w 69"/>
                        <a:gd name="T5" fmla="*/ 19 h 93"/>
                        <a:gd name="T6" fmla="*/ 7 w 69"/>
                        <a:gd name="T7" fmla="*/ 28 h 93"/>
                        <a:gd name="T8" fmla="*/ 10 w 69"/>
                        <a:gd name="T9" fmla="*/ 38 h 93"/>
                        <a:gd name="T10" fmla="*/ 12 w 69"/>
                        <a:gd name="T11" fmla="*/ 42 h 93"/>
                        <a:gd name="T12" fmla="*/ 15 w 69"/>
                        <a:gd name="T13" fmla="*/ 47 h 93"/>
                        <a:gd name="T14" fmla="*/ 21 w 69"/>
                        <a:gd name="T15" fmla="*/ 57 h 93"/>
                        <a:gd name="T16" fmla="*/ 24 w 69"/>
                        <a:gd name="T17" fmla="*/ 61 h 93"/>
                        <a:gd name="T18" fmla="*/ 28 w 69"/>
                        <a:gd name="T19" fmla="*/ 65 h 93"/>
                        <a:gd name="T20" fmla="*/ 36 w 69"/>
                        <a:gd name="T21" fmla="*/ 73 h 93"/>
                        <a:gd name="T22" fmla="*/ 38 w 69"/>
                        <a:gd name="T23" fmla="*/ 74 h 93"/>
                        <a:gd name="T24" fmla="*/ 40 w 69"/>
                        <a:gd name="T25" fmla="*/ 76 h 93"/>
                        <a:gd name="T26" fmla="*/ 44 w 69"/>
                        <a:gd name="T27" fmla="*/ 79 h 93"/>
                        <a:gd name="T28" fmla="*/ 47 w 69"/>
                        <a:gd name="T29" fmla="*/ 81 h 93"/>
                        <a:gd name="T30" fmla="*/ 51 w 69"/>
                        <a:gd name="T31" fmla="*/ 84 h 93"/>
                        <a:gd name="T32" fmla="*/ 53 w 69"/>
                        <a:gd name="T33" fmla="*/ 85 h 93"/>
                        <a:gd name="T34" fmla="*/ 55 w 69"/>
                        <a:gd name="T35" fmla="*/ 86 h 93"/>
                        <a:gd name="T36" fmla="*/ 58 w 69"/>
                        <a:gd name="T37" fmla="*/ 87 h 93"/>
                        <a:gd name="T38" fmla="*/ 63 w 69"/>
                        <a:gd name="T39" fmla="*/ 90 h 93"/>
                        <a:gd name="T40" fmla="*/ 68 w 69"/>
                        <a:gd name="T41" fmla="*/ 91 h 93"/>
                        <a:gd name="T42" fmla="*/ 69 w 69"/>
                        <a:gd name="T43" fmla="*/ 93 h 93"/>
                        <a:gd name="T44" fmla="*/ 68 w 69"/>
                        <a:gd name="T45" fmla="*/ 93 h 93"/>
                        <a:gd name="T46" fmla="*/ 63 w 69"/>
                        <a:gd name="T47" fmla="*/ 91 h 93"/>
                        <a:gd name="T48" fmla="*/ 57 w 69"/>
                        <a:gd name="T49" fmla="*/ 89 h 93"/>
                        <a:gd name="T50" fmla="*/ 54 w 69"/>
                        <a:gd name="T51" fmla="*/ 87 h 93"/>
                        <a:gd name="T52" fmla="*/ 52 w 69"/>
                        <a:gd name="T53" fmla="*/ 87 h 93"/>
                        <a:gd name="T54" fmla="*/ 50 w 69"/>
                        <a:gd name="T55" fmla="*/ 85 h 93"/>
                        <a:gd name="T56" fmla="*/ 46 w 69"/>
                        <a:gd name="T57" fmla="*/ 83 h 93"/>
                        <a:gd name="T58" fmla="*/ 42 w 69"/>
                        <a:gd name="T59" fmla="*/ 81 h 93"/>
                        <a:gd name="T60" fmla="*/ 38 w 69"/>
                        <a:gd name="T61" fmla="*/ 78 h 93"/>
                        <a:gd name="T62" fmla="*/ 36 w 69"/>
                        <a:gd name="T63" fmla="*/ 76 h 93"/>
                        <a:gd name="T64" fmla="*/ 34 w 69"/>
                        <a:gd name="T65" fmla="*/ 74 h 93"/>
                        <a:gd name="T66" fmla="*/ 27 w 69"/>
                        <a:gd name="T67" fmla="*/ 67 h 93"/>
                        <a:gd name="T68" fmla="*/ 23 w 69"/>
                        <a:gd name="T69" fmla="*/ 62 h 93"/>
                        <a:gd name="T70" fmla="*/ 19 w 69"/>
                        <a:gd name="T71" fmla="*/ 58 h 93"/>
                        <a:gd name="T72" fmla="*/ 13 w 69"/>
                        <a:gd name="T73" fmla="*/ 48 h 93"/>
                        <a:gd name="T74" fmla="*/ 11 w 69"/>
                        <a:gd name="T75" fmla="*/ 43 h 93"/>
                        <a:gd name="T76" fmla="*/ 8 w 69"/>
                        <a:gd name="T77" fmla="*/ 38 h 93"/>
                        <a:gd name="T78" fmla="*/ 5 w 69"/>
                        <a:gd name="T79" fmla="*/ 29 h 93"/>
                        <a:gd name="T80" fmla="*/ 2 w 69"/>
                        <a:gd name="T81" fmla="*/ 20 h 93"/>
                        <a:gd name="T82" fmla="*/ 1 w 69"/>
                        <a:gd name="T83" fmla="*/ 6 h 93"/>
                        <a:gd name="T84" fmla="*/ 1 w 69"/>
                        <a:gd name="T85" fmla="*/ 1 h 93"/>
                        <a:gd name="T86" fmla="*/ 1 w 69"/>
                        <a:gd name="T87" fmla="*/ 0 h 93"/>
                        <a:gd name="T88" fmla="*/ 2 w 69"/>
                        <a:gd name="T89"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3">
                          <a:moveTo>
                            <a:pt x="2" y="1"/>
                          </a:moveTo>
                          <a:cubicBezTo>
                            <a:pt x="2" y="1"/>
                            <a:pt x="3" y="3"/>
                            <a:pt x="3" y="6"/>
                          </a:cubicBezTo>
                          <a:cubicBezTo>
                            <a:pt x="3" y="9"/>
                            <a:pt x="4" y="14"/>
                            <a:pt x="4" y="19"/>
                          </a:cubicBezTo>
                          <a:cubicBezTo>
                            <a:pt x="5" y="22"/>
                            <a:pt x="6" y="25"/>
                            <a:pt x="7" y="28"/>
                          </a:cubicBezTo>
                          <a:cubicBezTo>
                            <a:pt x="8" y="31"/>
                            <a:pt x="9" y="34"/>
                            <a:pt x="10" y="38"/>
                          </a:cubicBezTo>
                          <a:cubicBezTo>
                            <a:pt x="11" y="39"/>
                            <a:pt x="12" y="41"/>
                            <a:pt x="12" y="42"/>
                          </a:cubicBezTo>
                          <a:cubicBezTo>
                            <a:pt x="13" y="44"/>
                            <a:pt x="14" y="46"/>
                            <a:pt x="15" y="47"/>
                          </a:cubicBezTo>
                          <a:cubicBezTo>
                            <a:pt x="17" y="50"/>
                            <a:pt x="19" y="54"/>
                            <a:pt x="21" y="57"/>
                          </a:cubicBezTo>
                          <a:cubicBezTo>
                            <a:pt x="22" y="58"/>
                            <a:pt x="23" y="60"/>
                            <a:pt x="24" y="61"/>
                          </a:cubicBezTo>
                          <a:cubicBezTo>
                            <a:pt x="25" y="62"/>
                            <a:pt x="27" y="64"/>
                            <a:pt x="28" y="65"/>
                          </a:cubicBezTo>
                          <a:cubicBezTo>
                            <a:pt x="30" y="68"/>
                            <a:pt x="33" y="70"/>
                            <a:pt x="36" y="73"/>
                          </a:cubicBezTo>
                          <a:cubicBezTo>
                            <a:pt x="36" y="73"/>
                            <a:pt x="37" y="74"/>
                            <a:pt x="38" y="74"/>
                          </a:cubicBezTo>
                          <a:cubicBezTo>
                            <a:pt x="38" y="75"/>
                            <a:pt x="39" y="75"/>
                            <a:pt x="40" y="76"/>
                          </a:cubicBezTo>
                          <a:cubicBezTo>
                            <a:pt x="41" y="77"/>
                            <a:pt x="42" y="78"/>
                            <a:pt x="44" y="79"/>
                          </a:cubicBezTo>
                          <a:cubicBezTo>
                            <a:pt x="45" y="80"/>
                            <a:pt x="46" y="81"/>
                            <a:pt x="47" y="81"/>
                          </a:cubicBezTo>
                          <a:cubicBezTo>
                            <a:pt x="49" y="82"/>
                            <a:pt x="50" y="83"/>
                            <a:pt x="51" y="84"/>
                          </a:cubicBezTo>
                          <a:cubicBezTo>
                            <a:pt x="52" y="84"/>
                            <a:pt x="52" y="84"/>
                            <a:pt x="53" y="85"/>
                          </a:cubicBezTo>
                          <a:cubicBezTo>
                            <a:pt x="54" y="85"/>
                            <a:pt x="54" y="85"/>
                            <a:pt x="55" y="86"/>
                          </a:cubicBezTo>
                          <a:cubicBezTo>
                            <a:pt x="56" y="86"/>
                            <a:pt x="57" y="87"/>
                            <a:pt x="58" y="87"/>
                          </a:cubicBezTo>
                          <a:cubicBezTo>
                            <a:pt x="60" y="88"/>
                            <a:pt x="62" y="89"/>
                            <a:pt x="63" y="90"/>
                          </a:cubicBezTo>
                          <a:cubicBezTo>
                            <a:pt x="66" y="91"/>
                            <a:pt x="68" y="91"/>
                            <a:pt x="68" y="91"/>
                          </a:cubicBezTo>
                          <a:cubicBezTo>
                            <a:pt x="69" y="92"/>
                            <a:pt x="69" y="92"/>
                            <a:pt x="69" y="93"/>
                          </a:cubicBezTo>
                          <a:cubicBezTo>
                            <a:pt x="69" y="93"/>
                            <a:pt x="68" y="93"/>
                            <a:pt x="68" y="93"/>
                          </a:cubicBezTo>
                          <a:cubicBezTo>
                            <a:pt x="68" y="93"/>
                            <a:pt x="66" y="93"/>
                            <a:pt x="63" y="91"/>
                          </a:cubicBezTo>
                          <a:cubicBezTo>
                            <a:pt x="61" y="91"/>
                            <a:pt x="59" y="90"/>
                            <a:pt x="57" y="89"/>
                          </a:cubicBezTo>
                          <a:cubicBezTo>
                            <a:pt x="56" y="89"/>
                            <a:pt x="55" y="88"/>
                            <a:pt x="54" y="87"/>
                          </a:cubicBezTo>
                          <a:cubicBezTo>
                            <a:pt x="53" y="87"/>
                            <a:pt x="53" y="87"/>
                            <a:pt x="52" y="87"/>
                          </a:cubicBezTo>
                          <a:cubicBezTo>
                            <a:pt x="51" y="86"/>
                            <a:pt x="51" y="86"/>
                            <a:pt x="50" y="85"/>
                          </a:cubicBezTo>
                          <a:cubicBezTo>
                            <a:pt x="49" y="85"/>
                            <a:pt x="48" y="84"/>
                            <a:pt x="46" y="83"/>
                          </a:cubicBezTo>
                          <a:cubicBezTo>
                            <a:pt x="45" y="82"/>
                            <a:pt x="44" y="82"/>
                            <a:pt x="42" y="81"/>
                          </a:cubicBezTo>
                          <a:cubicBezTo>
                            <a:pt x="41" y="80"/>
                            <a:pt x="40" y="79"/>
                            <a:pt x="38" y="78"/>
                          </a:cubicBezTo>
                          <a:cubicBezTo>
                            <a:pt x="38" y="77"/>
                            <a:pt x="37" y="76"/>
                            <a:pt x="36" y="76"/>
                          </a:cubicBezTo>
                          <a:cubicBezTo>
                            <a:pt x="36" y="75"/>
                            <a:pt x="35" y="75"/>
                            <a:pt x="34" y="74"/>
                          </a:cubicBezTo>
                          <a:cubicBezTo>
                            <a:pt x="32" y="72"/>
                            <a:pt x="29" y="69"/>
                            <a:pt x="27" y="67"/>
                          </a:cubicBezTo>
                          <a:cubicBezTo>
                            <a:pt x="25" y="65"/>
                            <a:pt x="24" y="64"/>
                            <a:pt x="23" y="62"/>
                          </a:cubicBezTo>
                          <a:cubicBezTo>
                            <a:pt x="22" y="61"/>
                            <a:pt x="20" y="59"/>
                            <a:pt x="19" y="58"/>
                          </a:cubicBezTo>
                          <a:cubicBezTo>
                            <a:pt x="17" y="55"/>
                            <a:pt x="15" y="51"/>
                            <a:pt x="13" y="48"/>
                          </a:cubicBezTo>
                          <a:cubicBezTo>
                            <a:pt x="12" y="47"/>
                            <a:pt x="11" y="45"/>
                            <a:pt x="11" y="43"/>
                          </a:cubicBezTo>
                          <a:cubicBezTo>
                            <a:pt x="10" y="42"/>
                            <a:pt x="9" y="40"/>
                            <a:pt x="8" y="38"/>
                          </a:cubicBezTo>
                          <a:cubicBezTo>
                            <a:pt x="7" y="35"/>
                            <a:pt x="6" y="32"/>
                            <a:pt x="5" y="29"/>
                          </a:cubicBezTo>
                          <a:cubicBezTo>
                            <a:pt x="4" y="26"/>
                            <a:pt x="3" y="23"/>
                            <a:pt x="2" y="20"/>
                          </a:cubicBezTo>
                          <a:cubicBezTo>
                            <a:pt x="2" y="14"/>
                            <a:pt x="1" y="10"/>
                            <a:pt x="1" y="6"/>
                          </a:cubicBezTo>
                          <a:cubicBezTo>
                            <a:pt x="1" y="3"/>
                            <a:pt x="1" y="1"/>
                            <a:pt x="1" y="1"/>
                          </a:cubicBezTo>
                          <a:cubicBezTo>
                            <a:pt x="0" y="0"/>
                            <a:pt x="1" y="0"/>
                            <a:pt x="1" y="0"/>
                          </a:cubicBezTo>
                          <a:cubicBezTo>
                            <a:pt x="2" y="0"/>
                            <a:pt x="2" y="0"/>
                            <a:pt x="2"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1" name="Freeform 274">
                      <a:extLst>
                        <a:ext uri="{FF2B5EF4-FFF2-40B4-BE49-F238E27FC236}">
                          <a16:creationId xmlns:a16="http://schemas.microsoft.com/office/drawing/2014/main" id="{99A554F5-DC4B-40ED-A973-7FD680FE4087}"/>
                        </a:ext>
                      </a:extLst>
                    </p:cNvPr>
                    <p:cNvSpPr>
                      <a:spLocks/>
                    </p:cNvSpPr>
                    <p:nvPr/>
                  </p:nvSpPr>
                  <p:spPr bwMode="auto">
                    <a:xfrm>
                      <a:off x="3300413" y="5456238"/>
                      <a:ext cx="77788" cy="92075"/>
                    </a:xfrm>
                    <a:custGeom>
                      <a:avLst/>
                      <a:gdLst>
                        <a:gd name="T0" fmla="*/ 0 w 11"/>
                        <a:gd name="T1" fmla="*/ 0 h 13"/>
                        <a:gd name="T2" fmla="*/ 1 w 11"/>
                        <a:gd name="T3" fmla="*/ 3 h 13"/>
                        <a:gd name="T4" fmla="*/ 4 w 11"/>
                        <a:gd name="T5" fmla="*/ 7 h 13"/>
                        <a:gd name="T6" fmla="*/ 8 w 11"/>
                        <a:gd name="T7" fmla="*/ 11 h 13"/>
                        <a:gd name="T8" fmla="*/ 9 w 11"/>
                        <a:gd name="T9" fmla="*/ 13 h 13"/>
                        <a:gd name="T10" fmla="*/ 9 w 11"/>
                        <a:gd name="T11" fmla="*/ 13 h 13"/>
                        <a:gd name="T12" fmla="*/ 9 w 11"/>
                        <a:gd name="T13" fmla="*/ 12 h 13"/>
                        <a:gd name="T14" fmla="*/ 10 w 11"/>
                        <a:gd name="T15" fmla="*/ 8 h 13"/>
                        <a:gd name="T16" fmla="*/ 11 w 11"/>
                        <a:gd name="T17" fmla="*/ 2 h 13"/>
                        <a:gd name="T18" fmla="*/ 9 w 11"/>
                        <a:gd name="T19" fmla="*/ 2 h 13"/>
                        <a:gd name="T20" fmla="*/ 6 w 11"/>
                        <a:gd name="T21" fmla="*/ 2 h 13"/>
                        <a:gd name="T22" fmla="*/ 0 w 11"/>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0" y="0"/>
                          </a:moveTo>
                          <a:cubicBezTo>
                            <a:pt x="0" y="0"/>
                            <a:pt x="1" y="1"/>
                            <a:pt x="1" y="3"/>
                          </a:cubicBezTo>
                          <a:cubicBezTo>
                            <a:pt x="2" y="4"/>
                            <a:pt x="3" y="6"/>
                            <a:pt x="4" y="7"/>
                          </a:cubicBezTo>
                          <a:cubicBezTo>
                            <a:pt x="6" y="9"/>
                            <a:pt x="7" y="10"/>
                            <a:pt x="8" y="11"/>
                          </a:cubicBezTo>
                          <a:cubicBezTo>
                            <a:pt x="8" y="12"/>
                            <a:pt x="8" y="13"/>
                            <a:pt x="9" y="13"/>
                          </a:cubicBezTo>
                          <a:cubicBezTo>
                            <a:pt x="9" y="13"/>
                            <a:pt x="9" y="13"/>
                            <a:pt x="9" y="13"/>
                          </a:cubicBezTo>
                          <a:cubicBezTo>
                            <a:pt x="9" y="13"/>
                            <a:pt x="9" y="13"/>
                            <a:pt x="9" y="12"/>
                          </a:cubicBezTo>
                          <a:cubicBezTo>
                            <a:pt x="10" y="11"/>
                            <a:pt x="10" y="9"/>
                            <a:pt x="10" y="8"/>
                          </a:cubicBezTo>
                          <a:cubicBezTo>
                            <a:pt x="11" y="5"/>
                            <a:pt x="11" y="2"/>
                            <a:pt x="11" y="2"/>
                          </a:cubicBezTo>
                          <a:cubicBezTo>
                            <a:pt x="11" y="2"/>
                            <a:pt x="11" y="2"/>
                            <a:pt x="9" y="2"/>
                          </a:cubicBezTo>
                          <a:cubicBezTo>
                            <a:pt x="8" y="2"/>
                            <a:pt x="7" y="2"/>
                            <a:pt x="6" y="2"/>
                          </a:cubicBezTo>
                          <a:cubicBezTo>
                            <a:pt x="3" y="1"/>
                            <a:pt x="0" y="0"/>
                            <a:pt x="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2" name="Freeform 275">
                      <a:extLst>
                        <a:ext uri="{FF2B5EF4-FFF2-40B4-BE49-F238E27FC236}">
                          <a16:creationId xmlns:a16="http://schemas.microsoft.com/office/drawing/2014/main" id="{BF521E12-E83B-4FDC-81F2-88A9641C6586}"/>
                        </a:ext>
                      </a:extLst>
                    </p:cNvPr>
                    <p:cNvSpPr>
                      <a:spLocks/>
                    </p:cNvSpPr>
                    <p:nvPr/>
                  </p:nvSpPr>
                  <p:spPr bwMode="auto">
                    <a:xfrm>
                      <a:off x="3308350" y="5556250"/>
                      <a:ext cx="119063" cy="120650"/>
                    </a:xfrm>
                    <a:custGeom>
                      <a:avLst/>
                      <a:gdLst>
                        <a:gd name="T0" fmla="*/ 2 w 17"/>
                        <a:gd name="T1" fmla="*/ 0 h 17"/>
                        <a:gd name="T2" fmla="*/ 3 w 17"/>
                        <a:gd name="T3" fmla="*/ 1 h 17"/>
                        <a:gd name="T4" fmla="*/ 4 w 17"/>
                        <a:gd name="T5" fmla="*/ 3 h 17"/>
                        <a:gd name="T6" fmla="*/ 9 w 17"/>
                        <a:gd name="T7" fmla="*/ 8 h 17"/>
                        <a:gd name="T8" fmla="*/ 14 w 17"/>
                        <a:gd name="T9" fmla="*/ 13 h 17"/>
                        <a:gd name="T10" fmla="*/ 16 w 17"/>
                        <a:gd name="T11" fmla="*/ 15 h 17"/>
                        <a:gd name="T12" fmla="*/ 16 w 17"/>
                        <a:gd name="T13" fmla="*/ 17 h 17"/>
                        <a:gd name="T14" fmla="*/ 15 w 17"/>
                        <a:gd name="T15" fmla="*/ 17 h 17"/>
                        <a:gd name="T16" fmla="*/ 12 w 17"/>
                        <a:gd name="T17" fmla="*/ 14 h 17"/>
                        <a:gd name="T18" fmla="*/ 7 w 17"/>
                        <a:gd name="T19" fmla="*/ 9 h 17"/>
                        <a:gd name="T20" fmla="*/ 2 w 17"/>
                        <a:gd name="T21" fmla="*/ 4 h 17"/>
                        <a:gd name="T22" fmla="*/ 1 w 17"/>
                        <a:gd name="T23" fmla="*/ 2 h 17"/>
                        <a:gd name="T24" fmla="*/ 0 w 17"/>
                        <a:gd name="T25" fmla="*/ 2 h 17"/>
                        <a:gd name="T26" fmla="*/ 1 w 17"/>
                        <a:gd name="T27" fmla="*/ 0 h 17"/>
                        <a:gd name="T28" fmla="*/ 2 w 17"/>
                        <a:gd name="T2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7">
                          <a:moveTo>
                            <a:pt x="2" y="0"/>
                          </a:moveTo>
                          <a:cubicBezTo>
                            <a:pt x="2" y="0"/>
                            <a:pt x="2" y="1"/>
                            <a:pt x="3" y="1"/>
                          </a:cubicBezTo>
                          <a:cubicBezTo>
                            <a:pt x="3" y="2"/>
                            <a:pt x="3" y="2"/>
                            <a:pt x="4" y="3"/>
                          </a:cubicBezTo>
                          <a:cubicBezTo>
                            <a:pt x="5" y="4"/>
                            <a:pt x="7" y="6"/>
                            <a:pt x="9" y="8"/>
                          </a:cubicBezTo>
                          <a:cubicBezTo>
                            <a:pt x="10" y="10"/>
                            <a:pt x="12" y="12"/>
                            <a:pt x="14" y="13"/>
                          </a:cubicBezTo>
                          <a:cubicBezTo>
                            <a:pt x="15" y="14"/>
                            <a:pt x="16" y="15"/>
                            <a:pt x="16" y="15"/>
                          </a:cubicBezTo>
                          <a:cubicBezTo>
                            <a:pt x="16" y="15"/>
                            <a:pt x="17" y="16"/>
                            <a:pt x="16" y="17"/>
                          </a:cubicBezTo>
                          <a:cubicBezTo>
                            <a:pt x="16" y="17"/>
                            <a:pt x="15" y="17"/>
                            <a:pt x="15" y="17"/>
                          </a:cubicBezTo>
                          <a:cubicBezTo>
                            <a:pt x="15" y="17"/>
                            <a:pt x="14" y="16"/>
                            <a:pt x="12" y="14"/>
                          </a:cubicBezTo>
                          <a:cubicBezTo>
                            <a:pt x="11" y="13"/>
                            <a:pt x="9" y="11"/>
                            <a:pt x="7" y="9"/>
                          </a:cubicBezTo>
                          <a:cubicBezTo>
                            <a:pt x="6" y="8"/>
                            <a:pt x="4" y="6"/>
                            <a:pt x="2" y="4"/>
                          </a:cubicBezTo>
                          <a:cubicBezTo>
                            <a:pt x="2" y="4"/>
                            <a:pt x="1" y="3"/>
                            <a:pt x="1" y="2"/>
                          </a:cubicBezTo>
                          <a:cubicBezTo>
                            <a:pt x="1" y="2"/>
                            <a:pt x="0" y="2"/>
                            <a:pt x="0" y="2"/>
                          </a:cubicBezTo>
                          <a:cubicBezTo>
                            <a:pt x="0" y="1"/>
                            <a:pt x="0" y="1"/>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3" name="Freeform 276">
                      <a:extLst>
                        <a:ext uri="{FF2B5EF4-FFF2-40B4-BE49-F238E27FC236}">
                          <a16:creationId xmlns:a16="http://schemas.microsoft.com/office/drawing/2014/main" id="{9FD605B3-2A58-453C-AE59-AF8DE892A642}"/>
                        </a:ext>
                      </a:extLst>
                    </p:cNvPr>
                    <p:cNvSpPr>
                      <a:spLocks/>
                    </p:cNvSpPr>
                    <p:nvPr/>
                  </p:nvSpPr>
                  <p:spPr bwMode="auto">
                    <a:xfrm>
                      <a:off x="3251200" y="5478463"/>
                      <a:ext cx="42863" cy="49213"/>
                    </a:xfrm>
                    <a:custGeom>
                      <a:avLst/>
                      <a:gdLst>
                        <a:gd name="T0" fmla="*/ 2 w 6"/>
                        <a:gd name="T1" fmla="*/ 0 h 7"/>
                        <a:gd name="T2" fmla="*/ 6 w 6"/>
                        <a:gd name="T3" fmla="*/ 6 h 7"/>
                        <a:gd name="T4" fmla="*/ 6 w 6"/>
                        <a:gd name="T5" fmla="*/ 7 h 7"/>
                        <a:gd name="T6" fmla="*/ 4 w 6"/>
                        <a:gd name="T7" fmla="*/ 7 h 7"/>
                        <a:gd name="T8" fmla="*/ 1 w 6"/>
                        <a:gd name="T9" fmla="*/ 1 h 7"/>
                        <a:gd name="T10" fmla="*/ 1 w 6"/>
                        <a:gd name="T11" fmla="*/ 0 h 7"/>
                        <a:gd name="T12" fmla="*/ 2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2" y="0"/>
                          </a:moveTo>
                          <a:cubicBezTo>
                            <a:pt x="6" y="6"/>
                            <a:pt x="6" y="6"/>
                            <a:pt x="6" y="6"/>
                          </a:cubicBezTo>
                          <a:cubicBezTo>
                            <a:pt x="6" y="6"/>
                            <a:pt x="6" y="7"/>
                            <a:pt x="6" y="7"/>
                          </a:cubicBezTo>
                          <a:cubicBezTo>
                            <a:pt x="5" y="7"/>
                            <a:pt x="4" y="7"/>
                            <a:pt x="4" y="7"/>
                          </a:cubicBezTo>
                          <a:cubicBezTo>
                            <a:pt x="1" y="1"/>
                            <a:pt x="1" y="1"/>
                            <a:pt x="1" y="1"/>
                          </a:cubicBezTo>
                          <a:cubicBezTo>
                            <a:pt x="0" y="1"/>
                            <a:pt x="0" y="0"/>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219" name="组合 218">
                  <a:extLst>
                    <a:ext uri="{FF2B5EF4-FFF2-40B4-BE49-F238E27FC236}">
                      <a16:creationId xmlns:a16="http://schemas.microsoft.com/office/drawing/2014/main" id="{5235E30A-55D9-4C69-A651-D13AF4D523D2}"/>
                    </a:ext>
                  </a:extLst>
                </p:cNvPr>
                <p:cNvGrpSpPr>
                  <a:grpSpLocks noChangeAspect="1"/>
                </p:cNvGrpSpPr>
                <p:nvPr/>
              </p:nvGrpSpPr>
              <p:grpSpPr>
                <a:xfrm rot="3420000">
                  <a:off x="0" y="1571750"/>
                  <a:ext cx="1892726" cy="1908001"/>
                  <a:chOff x="4740273" y="4416457"/>
                  <a:chExt cx="1376363" cy="1387487"/>
                </a:xfrm>
              </p:grpSpPr>
              <p:sp>
                <p:nvSpPr>
                  <p:cNvPr id="220" name="Freeform 277">
                    <a:extLst>
                      <a:ext uri="{FF2B5EF4-FFF2-40B4-BE49-F238E27FC236}">
                        <a16:creationId xmlns:a16="http://schemas.microsoft.com/office/drawing/2014/main" id="{16E29108-3089-4B01-BA29-1C75F9685B71}"/>
                      </a:ext>
                    </a:extLst>
                  </p:cNvPr>
                  <p:cNvSpPr>
                    <a:spLocks/>
                  </p:cNvSpPr>
                  <p:nvPr/>
                </p:nvSpPr>
                <p:spPr bwMode="auto">
                  <a:xfrm>
                    <a:off x="4754560" y="4437095"/>
                    <a:ext cx="657224" cy="652468"/>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1" name="Freeform 281">
                    <a:extLst>
                      <a:ext uri="{FF2B5EF4-FFF2-40B4-BE49-F238E27FC236}">
                        <a16:creationId xmlns:a16="http://schemas.microsoft.com/office/drawing/2014/main" id="{EEF2F34F-AE0D-4807-BC98-55E62C1ED877}"/>
                      </a:ext>
                    </a:extLst>
                  </p:cNvPr>
                  <p:cNvSpPr>
                    <a:spLocks/>
                  </p:cNvSpPr>
                  <p:nvPr/>
                </p:nvSpPr>
                <p:spPr bwMode="auto">
                  <a:xfrm>
                    <a:off x="4740273" y="5067337"/>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2" name="Freeform 282">
                    <a:extLst>
                      <a:ext uri="{FF2B5EF4-FFF2-40B4-BE49-F238E27FC236}">
                        <a16:creationId xmlns:a16="http://schemas.microsoft.com/office/drawing/2014/main" id="{1D6F084C-46A1-449B-87EE-7EC0CE2B8CBA}"/>
                      </a:ext>
                    </a:extLst>
                  </p:cNvPr>
                  <p:cNvSpPr>
                    <a:spLocks/>
                  </p:cNvSpPr>
                  <p:nvPr/>
                </p:nvSpPr>
                <p:spPr bwMode="auto">
                  <a:xfrm>
                    <a:off x="5389561" y="4416457"/>
                    <a:ext cx="42863" cy="49214"/>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3" name="Freeform 283">
                    <a:extLst>
                      <a:ext uri="{FF2B5EF4-FFF2-40B4-BE49-F238E27FC236}">
                        <a16:creationId xmlns:a16="http://schemas.microsoft.com/office/drawing/2014/main" id="{29C8676F-FF56-4430-AFAB-4BBCCB5E495F}"/>
                      </a:ext>
                    </a:extLst>
                  </p:cNvPr>
                  <p:cNvSpPr>
                    <a:spLocks/>
                  </p:cNvSpPr>
                  <p:nvPr/>
                </p:nvSpPr>
                <p:spPr bwMode="auto">
                  <a:xfrm>
                    <a:off x="5453060" y="4437095"/>
                    <a:ext cx="649288" cy="652468"/>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4" name="Freeform 287">
                    <a:extLst>
                      <a:ext uri="{FF2B5EF4-FFF2-40B4-BE49-F238E27FC236}">
                        <a16:creationId xmlns:a16="http://schemas.microsoft.com/office/drawing/2014/main" id="{8DF6DE01-826A-48B7-823A-6A40CDC13959}"/>
                      </a:ext>
                    </a:extLst>
                  </p:cNvPr>
                  <p:cNvSpPr>
                    <a:spLocks/>
                  </p:cNvSpPr>
                  <p:nvPr/>
                </p:nvSpPr>
                <p:spPr bwMode="auto">
                  <a:xfrm>
                    <a:off x="5432423" y="4416457"/>
                    <a:ext cx="42863" cy="49214"/>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5" name="Oval 288">
                    <a:extLst>
                      <a:ext uri="{FF2B5EF4-FFF2-40B4-BE49-F238E27FC236}">
                        <a16:creationId xmlns:a16="http://schemas.microsoft.com/office/drawing/2014/main" id="{F79DA126-0143-4715-BA39-7872CF385C56}"/>
                      </a:ext>
                    </a:extLst>
                  </p:cNvPr>
                  <p:cNvSpPr>
                    <a:spLocks noChangeArrowheads="1"/>
                  </p:cNvSpPr>
                  <p:nvPr/>
                </p:nvSpPr>
                <p:spPr bwMode="auto">
                  <a:xfrm>
                    <a:off x="6075360" y="5067338"/>
                    <a:ext cx="41275" cy="42863"/>
                  </a:xfrm>
                  <a:prstGeom prst="ellipse">
                    <a:avLst/>
                  </a:pr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6" name="Freeform 289">
                    <a:extLst>
                      <a:ext uri="{FF2B5EF4-FFF2-40B4-BE49-F238E27FC236}">
                        <a16:creationId xmlns:a16="http://schemas.microsoft.com/office/drawing/2014/main" id="{3DFC1EFE-3DA3-4140-AC3D-BDB3E8CD922F}"/>
                      </a:ext>
                    </a:extLst>
                  </p:cNvPr>
                  <p:cNvSpPr>
                    <a:spLocks/>
                  </p:cNvSpPr>
                  <p:nvPr/>
                </p:nvSpPr>
                <p:spPr bwMode="auto">
                  <a:xfrm>
                    <a:off x="5453060" y="5130838"/>
                    <a:ext cx="649288" cy="650880"/>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7" name="Freeform 293">
                    <a:extLst>
                      <a:ext uri="{FF2B5EF4-FFF2-40B4-BE49-F238E27FC236}">
                        <a16:creationId xmlns:a16="http://schemas.microsoft.com/office/drawing/2014/main" id="{24A8689F-70F4-4695-831E-7F13BCD989C6}"/>
                      </a:ext>
                    </a:extLst>
                  </p:cNvPr>
                  <p:cNvSpPr>
                    <a:spLocks/>
                  </p:cNvSpPr>
                  <p:nvPr/>
                </p:nvSpPr>
                <p:spPr bwMode="auto">
                  <a:xfrm>
                    <a:off x="6075361" y="5110201"/>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8" name="Freeform 294">
                    <a:extLst>
                      <a:ext uri="{FF2B5EF4-FFF2-40B4-BE49-F238E27FC236}">
                        <a16:creationId xmlns:a16="http://schemas.microsoft.com/office/drawing/2014/main" id="{32ED4CC7-8A67-452B-9F9B-C244B59AD053}"/>
                      </a:ext>
                    </a:extLst>
                  </p:cNvPr>
                  <p:cNvSpPr>
                    <a:spLocks/>
                  </p:cNvSpPr>
                  <p:nvPr/>
                </p:nvSpPr>
                <p:spPr bwMode="auto">
                  <a:xfrm>
                    <a:off x="5432423"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9" name="Freeform 295">
                    <a:extLst>
                      <a:ext uri="{FF2B5EF4-FFF2-40B4-BE49-F238E27FC236}">
                        <a16:creationId xmlns:a16="http://schemas.microsoft.com/office/drawing/2014/main" id="{D771F628-EFEA-4261-98E9-77D209DD66FB}"/>
                      </a:ext>
                    </a:extLst>
                  </p:cNvPr>
                  <p:cNvSpPr>
                    <a:spLocks/>
                  </p:cNvSpPr>
                  <p:nvPr/>
                </p:nvSpPr>
                <p:spPr bwMode="auto">
                  <a:xfrm>
                    <a:off x="4754561" y="5130838"/>
                    <a:ext cx="657225" cy="650880"/>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0" name="Freeform 299">
                    <a:extLst>
                      <a:ext uri="{FF2B5EF4-FFF2-40B4-BE49-F238E27FC236}">
                        <a16:creationId xmlns:a16="http://schemas.microsoft.com/office/drawing/2014/main" id="{5E8E696D-7972-41B8-90E6-6FC2F1C9D935}"/>
                      </a:ext>
                    </a:extLst>
                  </p:cNvPr>
                  <p:cNvSpPr>
                    <a:spLocks/>
                  </p:cNvSpPr>
                  <p:nvPr/>
                </p:nvSpPr>
                <p:spPr bwMode="auto">
                  <a:xfrm>
                    <a:off x="5389559"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1" name="Freeform 300">
                    <a:extLst>
                      <a:ext uri="{FF2B5EF4-FFF2-40B4-BE49-F238E27FC236}">
                        <a16:creationId xmlns:a16="http://schemas.microsoft.com/office/drawing/2014/main" id="{6E174506-74A8-4ED4-946C-BEF84F948A52}"/>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grpSp>
      <p:grpSp>
        <p:nvGrpSpPr>
          <p:cNvPr id="254" name="组合 253">
            <a:extLst>
              <a:ext uri="{FF2B5EF4-FFF2-40B4-BE49-F238E27FC236}">
                <a16:creationId xmlns:a16="http://schemas.microsoft.com/office/drawing/2014/main" id="{9B7D14D4-25E1-459B-9AA2-5AC63CFEF4A8}"/>
              </a:ext>
            </a:extLst>
          </p:cNvPr>
          <p:cNvGrpSpPr/>
          <p:nvPr/>
        </p:nvGrpSpPr>
        <p:grpSpPr>
          <a:xfrm>
            <a:off x="6286500" y="4521500"/>
            <a:ext cx="5130800" cy="1091657"/>
            <a:chOff x="5381632" y="4470700"/>
            <a:chExt cx="5130800" cy="1091657"/>
          </a:xfrm>
        </p:grpSpPr>
        <p:sp>
          <p:nvSpPr>
            <p:cNvPr id="255" name="标题 4">
              <a:extLst>
                <a:ext uri="{FF2B5EF4-FFF2-40B4-BE49-F238E27FC236}">
                  <a16:creationId xmlns:a16="http://schemas.microsoft.com/office/drawing/2014/main" id="{25B8AEBE-7E34-4CA7-8F99-ED86CFE8C1CC}"/>
                </a:ext>
              </a:extLst>
            </p:cNvPr>
            <p:cNvSpPr txBox="1">
              <a:spLocks/>
            </p:cNvSpPr>
            <p:nvPr/>
          </p:nvSpPr>
          <p:spPr>
            <a:xfrm>
              <a:off x="6200712" y="4470700"/>
              <a:ext cx="2103476" cy="532674"/>
            </a:xfrm>
            <a:prstGeom prst="rect">
              <a:avLst/>
            </a:prstGeom>
          </p:spPr>
          <p:txBody>
            <a:bodyPr vert="horz" lIns="91440" tIns="45720" rIns="91440" bIns="45720" rtlCol="0" anchor="ctr">
              <a:normAutofit/>
            </a:bodyPr>
            <a:lstStyle>
              <a:lvl1pPr>
                <a:lnSpc>
                  <a:spcPct val="90000"/>
                </a:lnSpc>
                <a:spcBef>
                  <a:spcPct val="0"/>
                </a:spcBef>
                <a:buNone/>
                <a:defRPr sz="6000" spc="300">
                  <a:solidFill>
                    <a:schemeClr val="bg1">
                      <a:lumMod val="85000"/>
                    </a:schemeClr>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j-cs"/>
                </a:defRPr>
              </a:lvl1pPr>
            </a:lstStyle>
            <a:p>
              <a:r>
                <a:rPr lang="zh-CN" altLang="en-US" sz="2400" dirty="0">
                  <a:solidFill>
                    <a:srgbClr val="42E8E0"/>
                  </a:solidFill>
                  <a:latin typeface="OPPOSans M" panose="00020600040101010101" pitchFamily="18" charset="-122"/>
                  <a:ea typeface="OPPOSans M" panose="00020600040101010101" pitchFamily="18" charset="-122"/>
                  <a:cs typeface="OPPOSans M" panose="00020600040101010101" pitchFamily="18" charset="-122"/>
                </a:rPr>
                <a:t>输入标题</a:t>
              </a:r>
            </a:p>
          </p:txBody>
        </p:sp>
        <p:sp>
          <p:nvSpPr>
            <p:cNvPr id="256" name="文本框 255">
              <a:extLst>
                <a:ext uri="{FF2B5EF4-FFF2-40B4-BE49-F238E27FC236}">
                  <a16:creationId xmlns:a16="http://schemas.microsoft.com/office/drawing/2014/main" id="{B757880B-C086-454D-ABA1-8C5D1E776AE7}"/>
                </a:ext>
              </a:extLst>
            </p:cNvPr>
            <p:cNvSpPr txBox="1"/>
            <p:nvPr/>
          </p:nvSpPr>
          <p:spPr>
            <a:xfrm>
              <a:off x="6235700" y="4969118"/>
              <a:ext cx="4276732" cy="59323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defTabSz="914377">
                <a:lnSpc>
                  <a:spcPct val="120000"/>
                </a:lnSpc>
                <a:spcBef>
                  <a:spcPts val="0"/>
                </a:spcBef>
                <a:defRPr/>
              </a:pPr>
              <a:r>
                <a:rPr lang="zh-CN" altLang="en-US" sz="1400">
                  <a:solidFill>
                    <a:schemeClr val="bg1"/>
                  </a:solidFill>
                  <a:latin typeface="+mn-ea"/>
                  <a:ea typeface="+mn-ea"/>
                </a:rPr>
                <a:t>单击此处可编辑内容，根据您的需要自由拉伸文本框大小自由拉伸文单击此处可编辑内容，根据您的需要</a:t>
              </a:r>
              <a:endParaRPr kumimoji="0" lang="zh-CN" altLang="en-US" sz="1400" b="0" i="0" u="none" strike="noStrike" kern="1200" cap="none" spc="0" normalizeH="0" baseline="0" noProof="0">
                <a:ln>
                  <a:noFill/>
                </a:ln>
                <a:solidFill>
                  <a:schemeClr val="bg1"/>
                </a:solidFill>
                <a:effectLst/>
                <a:uLnTx/>
                <a:uFillTx/>
                <a:ea typeface="微软雅黑"/>
              </a:endParaRPr>
            </a:p>
          </p:txBody>
        </p:sp>
        <p:grpSp>
          <p:nvGrpSpPr>
            <p:cNvPr id="257" name="组合 256">
              <a:extLst>
                <a:ext uri="{FF2B5EF4-FFF2-40B4-BE49-F238E27FC236}">
                  <a16:creationId xmlns:a16="http://schemas.microsoft.com/office/drawing/2014/main" id="{A4535B61-0CC4-4425-A85D-90327B5DF4BC}"/>
                </a:ext>
              </a:extLst>
            </p:cNvPr>
            <p:cNvGrpSpPr/>
            <p:nvPr/>
          </p:nvGrpSpPr>
          <p:grpSpPr>
            <a:xfrm>
              <a:off x="5381632" y="4557089"/>
              <a:ext cx="714368" cy="708649"/>
              <a:chOff x="6427651" y="1312718"/>
              <a:chExt cx="714368" cy="708649"/>
            </a:xfrm>
          </p:grpSpPr>
          <p:sp>
            <p:nvSpPr>
              <p:cNvPr id="258" name="iconfont-1191-866876">
                <a:extLst>
                  <a:ext uri="{FF2B5EF4-FFF2-40B4-BE49-F238E27FC236}">
                    <a16:creationId xmlns:a16="http://schemas.microsoft.com/office/drawing/2014/main" id="{D495AB3B-2D3B-476D-9CE6-9E8DABEAFD29}"/>
                  </a:ext>
                </a:extLst>
              </p:cNvPr>
              <p:cNvSpPr>
                <a:spLocks noChangeAspect="1"/>
              </p:cNvSpPr>
              <p:nvPr/>
            </p:nvSpPr>
            <p:spPr bwMode="auto">
              <a:xfrm>
                <a:off x="6629607" y="1558995"/>
                <a:ext cx="310457" cy="216095"/>
              </a:xfrm>
              <a:custGeom>
                <a:avLst/>
                <a:gdLst>
                  <a:gd name="T0" fmla="*/ 7406 w 9426"/>
                  <a:gd name="T1" fmla="*/ 2487 h 6558"/>
                  <a:gd name="T2" fmla="*/ 7182 w 9426"/>
                  <a:gd name="T3" fmla="*/ 2501 h 6558"/>
                  <a:gd name="T4" fmla="*/ 7182 w 9426"/>
                  <a:gd name="T5" fmla="*/ 2487 h 6558"/>
                  <a:gd name="T6" fmla="*/ 4713 w 9426"/>
                  <a:gd name="T7" fmla="*/ 0 h 6558"/>
                  <a:gd name="T8" fmla="*/ 2244 w 9426"/>
                  <a:gd name="T9" fmla="*/ 2487 h 6558"/>
                  <a:gd name="T10" fmla="*/ 2244 w 9426"/>
                  <a:gd name="T11" fmla="*/ 2501 h 6558"/>
                  <a:gd name="T12" fmla="*/ 2020 w 9426"/>
                  <a:gd name="T13" fmla="*/ 2487 h 6558"/>
                  <a:gd name="T14" fmla="*/ 0 w 9426"/>
                  <a:gd name="T15" fmla="*/ 4523 h 6558"/>
                  <a:gd name="T16" fmla="*/ 2020 w 9426"/>
                  <a:gd name="T17" fmla="*/ 6558 h 6558"/>
                  <a:gd name="T18" fmla="*/ 7406 w 9426"/>
                  <a:gd name="T19" fmla="*/ 6558 h 6558"/>
                  <a:gd name="T20" fmla="*/ 7631 w 9426"/>
                  <a:gd name="T21" fmla="*/ 6332 h 6558"/>
                  <a:gd name="T22" fmla="*/ 7406 w 9426"/>
                  <a:gd name="T23" fmla="*/ 6105 h 6558"/>
                  <a:gd name="T24" fmla="*/ 2020 w 9426"/>
                  <a:gd name="T25" fmla="*/ 6105 h 6558"/>
                  <a:gd name="T26" fmla="*/ 448 w 9426"/>
                  <a:gd name="T27" fmla="*/ 4523 h 6558"/>
                  <a:gd name="T28" fmla="*/ 2430 w 9426"/>
                  <a:gd name="T29" fmla="*/ 2996 h 6558"/>
                  <a:gd name="T30" fmla="*/ 2637 w 9426"/>
                  <a:gd name="T31" fmla="*/ 2949 h 6558"/>
                  <a:gd name="T32" fmla="*/ 2712 w 9426"/>
                  <a:gd name="T33" fmla="*/ 2749 h 6558"/>
                  <a:gd name="T34" fmla="*/ 2693 w 9426"/>
                  <a:gd name="T35" fmla="*/ 2487 h 6558"/>
                  <a:gd name="T36" fmla="*/ 4713 w 9426"/>
                  <a:gd name="T37" fmla="*/ 452 h 6558"/>
                  <a:gd name="T38" fmla="*/ 6733 w 9426"/>
                  <a:gd name="T39" fmla="*/ 2487 h 6558"/>
                  <a:gd name="T40" fmla="*/ 6714 w 9426"/>
                  <a:gd name="T41" fmla="*/ 2749 h 6558"/>
                  <a:gd name="T42" fmla="*/ 6789 w 9426"/>
                  <a:gd name="T43" fmla="*/ 2949 h 6558"/>
                  <a:gd name="T44" fmla="*/ 6995 w 9426"/>
                  <a:gd name="T45" fmla="*/ 2996 h 6558"/>
                  <a:gd name="T46" fmla="*/ 8977 w 9426"/>
                  <a:gd name="T47" fmla="*/ 4523 h 6558"/>
                  <a:gd name="T48" fmla="*/ 8779 w 9426"/>
                  <a:gd name="T49" fmla="*/ 5292 h 6558"/>
                  <a:gd name="T50" fmla="*/ 8865 w 9426"/>
                  <a:gd name="T51" fmla="*/ 5599 h 6558"/>
                  <a:gd name="T52" fmla="*/ 9171 w 9426"/>
                  <a:gd name="T53" fmla="*/ 5512 h 6558"/>
                  <a:gd name="T54" fmla="*/ 9426 w 9426"/>
                  <a:gd name="T55" fmla="*/ 4523 h 6558"/>
                  <a:gd name="T56" fmla="*/ 7406 w 9426"/>
                  <a:gd name="T57" fmla="*/ 2487 h 6558"/>
                  <a:gd name="T58" fmla="*/ 6125 w 9426"/>
                  <a:gd name="T59" fmla="*/ 4410 h 6558"/>
                  <a:gd name="T60" fmla="*/ 4907 w 9426"/>
                  <a:gd name="T61" fmla="*/ 4410 h 6558"/>
                  <a:gd name="T62" fmla="*/ 4907 w 9426"/>
                  <a:gd name="T63" fmla="*/ 3658 h 6558"/>
                  <a:gd name="T64" fmla="*/ 6125 w 9426"/>
                  <a:gd name="T65" fmla="*/ 3658 h 6558"/>
                  <a:gd name="T66" fmla="*/ 6324 w 9426"/>
                  <a:gd name="T67" fmla="*/ 3457 h 6558"/>
                  <a:gd name="T68" fmla="*/ 6125 w 9426"/>
                  <a:gd name="T69" fmla="*/ 3257 h 6558"/>
                  <a:gd name="T70" fmla="*/ 5288 w 9426"/>
                  <a:gd name="T71" fmla="*/ 3257 h 6558"/>
                  <a:gd name="T72" fmla="*/ 5922 w 9426"/>
                  <a:gd name="T73" fmla="*/ 2110 h 6558"/>
                  <a:gd name="T74" fmla="*/ 5801 w 9426"/>
                  <a:gd name="T75" fmla="*/ 1918 h 6558"/>
                  <a:gd name="T76" fmla="*/ 5574 w 9426"/>
                  <a:gd name="T77" fmla="*/ 1915 h 6558"/>
                  <a:gd name="T78" fmla="*/ 4833 w 9426"/>
                  <a:gd name="T79" fmla="*/ 3257 h 6558"/>
                  <a:gd name="T80" fmla="*/ 4546 w 9426"/>
                  <a:gd name="T81" fmla="*/ 3257 h 6558"/>
                  <a:gd name="T82" fmla="*/ 4543 w 9426"/>
                  <a:gd name="T83" fmla="*/ 3235 h 6558"/>
                  <a:gd name="T84" fmla="*/ 3796 w 9426"/>
                  <a:gd name="T85" fmla="*/ 1882 h 6558"/>
                  <a:gd name="T86" fmla="*/ 3570 w 9426"/>
                  <a:gd name="T87" fmla="*/ 1885 h 6558"/>
                  <a:gd name="T88" fmla="*/ 3448 w 9426"/>
                  <a:gd name="T89" fmla="*/ 2077 h 6558"/>
                  <a:gd name="T90" fmla="*/ 4100 w 9426"/>
                  <a:gd name="T91" fmla="*/ 3257 h 6558"/>
                  <a:gd name="T92" fmla="*/ 3290 w 9426"/>
                  <a:gd name="T93" fmla="*/ 3257 h 6558"/>
                  <a:gd name="T94" fmla="*/ 3091 w 9426"/>
                  <a:gd name="T95" fmla="*/ 3457 h 6558"/>
                  <a:gd name="T96" fmla="*/ 3290 w 9426"/>
                  <a:gd name="T97" fmla="*/ 3658 h 6558"/>
                  <a:gd name="T98" fmla="*/ 4509 w 9426"/>
                  <a:gd name="T99" fmla="*/ 3658 h 6558"/>
                  <a:gd name="T100" fmla="*/ 4509 w 9426"/>
                  <a:gd name="T101" fmla="*/ 4410 h 6558"/>
                  <a:gd name="T102" fmla="*/ 3290 w 9426"/>
                  <a:gd name="T103" fmla="*/ 4410 h 6558"/>
                  <a:gd name="T104" fmla="*/ 3091 w 9426"/>
                  <a:gd name="T105" fmla="*/ 4610 h 6558"/>
                  <a:gd name="T106" fmla="*/ 3290 w 9426"/>
                  <a:gd name="T107" fmla="*/ 4810 h 6558"/>
                  <a:gd name="T108" fmla="*/ 4509 w 9426"/>
                  <a:gd name="T109" fmla="*/ 4810 h 6558"/>
                  <a:gd name="T110" fmla="*/ 4509 w 9426"/>
                  <a:gd name="T111" fmla="*/ 5733 h 6558"/>
                  <a:gd name="T112" fmla="*/ 4708 w 9426"/>
                  <a:gd name="T113" fmla="*/ 5888 h 6558"/>
                  <a:gd name="T114" fmla="*/ 4907 w 9426"/>
                  <a:gd name="T115" fmla="*/ 5733 h 6558"/>
                  <a:gd name="T116" fmla="*/ 4907 w 9426"/>
                  <a:gd name="T117" fmla="*/ 4810 h 6558"/>
                  <a:gd name="T118" fmla="*/ 6125 w 9426"/>
                  <a:gd name="T119" fmla="*/ 4810 h 6558"/>
                  <a:gd name="T120" fmla="*/ 6324 w 9426"/>
                  <a:gd name="T121" fmla="*/ 4610 h 6558"/>
                  <a:gd name="T122" fmla="*/ 6125 w 9426"/>
                  <a:gd name="T123" fmla="*/ 4410 h 6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26" h="6558">
                    <a:moveTo>
                      <a:pt x="7406" y="2487"/>
                    </a:moveTo>
                    <a:cubicBezTo>
                      <a:pt x="7332" y="2487"/>
                      <a:pt x="7257" y="2492"/>
                      <a:pt x="7182" y="2501"/>
                    </a:cubicBezTo>
                    <a:lnTo>
                      <a:pt x="7182" y="2487"/>
                    </a:lnTo>
                    <a:cubicBezTo>
                      <a:pt x="7182" y="1116"/>
                      <a:pt x="6074" y="0"/>
                      <a:pt x="4713" y="0"/>
                    </a:cubicBezTo>
                    <a:cubicBezTo>
                      <a:pt x="3352" y="0"/>
                      <a:pt x="2244" y="1116"/>
                      <a:pt x="2244" y="2487"/>
                    </a:cubicBezTo>
                    <a:lnTo>
                      <a:pt x="2244" y="2501"/>
                    </a:lnTo>
                    <a:cubicBezTo>
                      <a:pt x="2169" y="2492"/>
                      <a:pt x="2094" y="2487"/>
                      <a:pt x="2020" y="2487"/>
                    </a:cubicBezTo>
                    <a:cubicBezTo>
                      <a:pt x="906" y="2487"/>
                      <a:pt x="0" y="3400"/>
                      <a:pt x="0" y="4523"/>
                    </a:cubicBezTo>
                    <a:cubicBezTo>
                      <a:pt x="0" y="5645"/>
                      <a:pt x="906" y="6558"/>
                      <a:pt x="2020" y="6558"/>
                    </a:cubicBezTo>
                    <a:lnTo>
                      <a:pt x="7406" y="6558"/>
                    </a:lnTo>
                    <a:cubicBezTo>
                      <a:pt x="7530" y="6558"/>
                      <a:pt x="7631" y="6457"/>
                      <a:pt x="7631" y="6332"/>
                    </a:cubicBezTo>
                    <a:cubicBezTo>
                      <a:pt x="7631" y="6207"/>
                      <a:pt x="7530" y="6105"/>
                      <a:pt x="7406" y="6105"/>
                    </a:cubicBezTo>
                    <a:lnTo>
                      <a:pt x="2020" y="6105"/>
                    </a:lnTo>
                    <a:cubicBezTo>
                      <a:pt x="1153" y="6105"/>
                      <a:pt x="448" y="5395"/>
                      <a:pt x="448" y="4523"/>
                    </a:cubicBezTo>
                    <a:cubicBezTo>
                      <a:pt x="448" y="3514"/>
                      <a:pt x="1401" y="2717"/>
                      <a:pt x="2430" y="2996"/>
                    </a:cubicBezTo>
                    <a:cubicBezTo>
                      <a:pt x="2503" y="3017"/>
                      <a:pt x="2580" y="2998"/>
                      <a:pt x="2637" y="2949"/>
                    </a:cubicBezTo>
                    <a:cubicBezTo>
                      <a:pt x="2693" y="2899"/>
                      <a:pt x="2721" y="2824"/>
                      <a:pt x="2712" y="2749"/>
                    </a:cubicBezTo>
                    <a:cubicBezTo>
                      <a:pt x="2699" y="2650"/>
                      <a:pt x="2693" y="2566"/>
                      <a:pt x="2693" y="2487"/>
                    </a:cubicBezTo>
                    <a:cubicBezTo>
                      <a:pt x="2693" y="1365"/>
                      <a:pt x="3599" y="452"/>
                      <a:pt x="4713" y="452"/>
                    </a:cubicBezTo>
                    <a:cubicBezTo>
                      <a:pt x="5827" y="452"/>
                      <a:pt x="6733" y="1365"/>
                      <a:pt x="6733" y="2487"/>
                    </a:cubicBezTo>
                    <a:cubicBezTo>
                      <a:pt x="6733" y="2566"/>
                      <a:pt x="6727" y="2650"/>
                      <a:pt x="6714" y="2749"/>
                    </a:cubicBezTo>
                    <a:cubicBezTo>
                      <a:pt x="6705" y="2824"/>
                      <a:pt x="6733" y="2899"/>
                      <a:pt x="6789" y="2949"/>
                    </a:cubicBezTo>
                    <a:cubicBezTo>
                      <a:pt x="6845" y="2998"/>
                      <a:pt x="6923" y="3016"/>
                      <a:pt x="6995" y="2996"/>
                    </a:cubicBezTo>
                    <a:cubicBezTo>
                      <a:pt x="8025" y="2716"/>
                      <a:pt x="8977" y="3514"/>
                      <a:pt x="8977" y="4523"/>
                    </a:cubicBezTo>
                    <a:cubicBezTo>
                      <a:pt x="8977" y="4791"/>
                      <a:pt x="8909" y="5057"/>
                      <a:pt x="8779" y="5292"/>
                    </a:cubicBezTo>
                    <a:cubicBezTo>
                      <a:pt x="8718" y="5401"/>
                      <a:pt x="8757" y="5538"/>
                      <a:pt x="8865" y="5599"/>
                    </a:cubicBezTo>
                    <a:cubicBezTo>
                      <a:pt x="8974" y="5660"/>
                      <a:pt x="9110" y="5621"/>
                      <a:pt x="9171" y="5512"/>
                    </a:cubicBezTo>
                    <a:cubicBezTo>
                      <a:pt x="9338" y="5210"/>
                      <a:pt x="9426" y="4868"/>
                      <a:pt x="9426" y="4523"/>
                    </a:cubicBezTo>
                    <a:cubicBezTo>
                      <a:pt x="9426" y="3401"/>
                      <a:pt x="8520" y="2488"/>
                      <a:pt x="7406" y="2487"/>
                    </a:cubicBezTo>
                    <a:close/>
                    <a:moveTo>
                      <a:pt x="6125" y="4410"/>
                    </a:moveTo>
                    <a:lnTo>
                      <a:pt x="4907" y="4410"/>
                    </a:lnTo>
                    <a:lnTo>
                      <a:pt x="4907" y="3658"/>
                    </a:lnTo>
                    <a:lnTo>
                      <a:pt x="6125" y="3658"/>
                    </a:lnTo>
                    <a:cubicBezTo>
                      <a:pt x="6235" y="3658"/>
                      <a:pt x="6324" y="3568"/>
                      <a:pt x="6324" y="3457"/>
                    </a:cubicBezTo>
                    <a:cubicBezTo>
                      <a:pt x="6324" y="3347"/>
                      <a:pt x="6235" y="3257"/>
                      <a:pt x="6125" y="3257"/>
                    </a:cubicBezTo>
                    <a:lnTo>
                      <a:pt x="5288" y="3257"/>
                    </a:lnTo>
                    <a:lnTo>
                      <a:pt x="5922" y="2110"/>
                    </a:lnTo>
                    <a:cubicBezTo>
                      <a:pt x="5951" y="2057"/>
                      <a:pt x="5897" y="1971"/>
                      <a:pt x="5801" y="1918"/>
                    </a:cubicBezTo>
                    <a:cubicBezTo>
                      <a:pt x="5705" y="1864"/>
                      <a:pt x="5604" y="1863"/>
                      <a:pt x="5574" y="1915"/>
                    </a:cubicBezTo>
                    <a:lnTo>
                      <a:pt x="4833" y="3257"/>
                    </a:lnTo>
                    <a:lnTo>
                      <a:pt x="4546" y="3257"/>
                    </a:lnTo>
                    <a:cubicBezTo>
                      <a:pt x="4545" y="3250"/>
                      <a:pt x="4547" y="3241"/>
                      <a:pt x="4543" y="3235"/>
                    </a:cubicBezTo>
                    <a:lnTo>
                      <a:pt x="3796" y="1882"/>
                    </a:lnTo>
                    <a:cubicBezTo>
                      <a:pt x="3767" y="1830"/>
                      <a:pt x="3666" y="1831"/>
                      <a:pt x="3570" y="1885"/>
                    </a:cubicBezTo>
                    <a:cubicBezTo>
                      <a:pt x="3473" y="1939"/>
                      <a:pt x="3419" y="2025"/>
                      <a:pt x="3448" y="2077"/>
                    </a:cubicBezTo>
                    <a:lnTo>
                      <a:pt x="4100" y="3257"/>
                    </a:lnTo>
                    <a:lnTo>
                      <a:pt x="3290" y="3257"/>
                    </a:lnTo>
                    <a:cubicBezTo>
                      <a:pt x="3181" y="3257"/>
                      <a:pt x="3091" y="3347"/>
                      <a:pt x="3091" y="3457"/>
                    </a:cubicBezTo>
                    <a:cubicBezTo>
                      <a:pt x="3091" y="3568"/>
                      <a:pt x="3181" y="3658"/>
                      <a:pt x="3290" y="3658"/>
                    </a:cubicBezTo>
                    <a:lnTo>
                      <a:pt x="4509" y="3658"/>
                    </a:lnTo>
                    <a:lnTo>
                      <a:pt x="4509" y="4410"/>
                    </a:lnTo>
                    <a:lnTo>
                      <a:pt x="3290" y="4410"/>
                    </a:lnTo>
                    <a:cubicBezTo>
                      <a:pt x="3181" y="4410"/>
                      <a:pt x="3091" y="4499"/>
                      <a:pt x="3091" y="4610"/>
                    </a:cubicBezTo>
                    <a:cubicBezTo>
                      <a:pt x="3091" y="4721"/>
                      <a:pt x="3181" y="4810"/>
                      <a:pt x="3290" y="4810"/>
                    </a:cubicBezTo>
                    <a:lnTo>
                      <a:pt x="4509" y="4810"/>
                    </a:lnTo>
                    <a:lnTo>
                      <a:pt x="4509" y="5733"/>
                    </a:lnTo>
                    <a:cubicBezTo>
                      <a:pt x="4509" y="5819"/>
                      <a:pt x="4598" y="5888"/>
                      <a:pt x="4708" y="5888"/>
                    </a:cubicBezTo>
                    <a:cubicBezTo>
                      <a:pt x="4818" y="5888"/>
                      <a:pt x="4907" y="5819"/>
                      <a:pt x="4907" y="5733"/>
                    </a:cubicBezTo>
                    <a:lnTo>
                      <a:pt x="4907" y="4810"/>
                    </a:lnTo>
                    <a:lnTo>
                      <a:pt x="6125" y="4810"/>
                    </a:lnTo>
                    <a:cubicBezTo>
                      <a:pt x="6235" y="4810"/>
                      <a:pt x="6324" y="4721"/>
                      <a:pt x="6324" y="4610"/>
                    </a:cubicBezTo>
                    <a:cubicBezTo>
                      <a:pt x="6324" y="4499"/>
                      <a:pt x="6235" y="4410"/>
                      <a:pt x="6125" y="4410"/>
                    </a:cubicBezTo>
                    <a:close/>
                  </a:path>
                </a:pathLst>
              </a:custGeom>
              <a:solidFill>
                <a:srgbClr val="42E8E0"/>
              </a:solidFill>
              <a:ln>
                <a:noFill/>
              </a:ln>
              <a:scene3d>
                <a:camera prst="orthographicFront"/>
                <a:lightRig rig="threePt" dir="t"/>
              </a:scene3d>
              <a:sp3d prstMaterial="matte"/>
            </p:spPr>
          </p:sp>
          <p:grpSp>
            <p:nvGrpSpPr>
              <p:cNvPr id="259" name="组合 258">
                <a:extLst>
                  <a:ext uri="{FF2B5EF4-FFF2-40B4-BE49-F238E27FC236}">
                    <a16:creationId xmlns:a16="http://schemas.microsoft.com/office/drawing/2014/main" id="{DCE0ACA1-F000-4549-A9C1-BB0B6B50BB1D}"/>
                  </a:ext>
                </a:extLst>
              </p:cNvPr>
              <p:cNvGrpSpPr>
                <a:grpSpLocks noChangeAspect="1"/>
              </p:cNvGrpSpPr>
              <p:nvPr/>
            </p:nvGrpSpPr>
            <p:grpSpPr>
              <a:xfrm>
                <a:off x="6427651" y="1312718"/>
                <a:ext cx="714368" cy="708649"/>
                <a:chOff x="-7638" y="1579388"/>
                <a:chExt cx="1908001" cy="1892726"/>
              </a:xfrm>
            </p:grpSpPr>
            <p:grpSp>
              <p:nvGrpSpPr>
                <p:cNvPr id="260" name="组合 259">
                  <a:extLst>
                    <a:ext uri="{FF2B5EF4-FFF2-40B4-BE49-F238E27FC236}">
                      <a16:creationId xmlns:a16="http://schemas.microsoft.com/office/drawing/2014/main" id="{4E722A45-7CC6-4C18-B325-BD8BD1899938}"/>
                    </a:ext>
                  </a:extLst>
                </p:cNvPr>
                <p:cNvGrpSpPr/>
                <p:nvPr/>
              </p:nvGrpSpPr>
              <p:grpSpPr>
                <a:xfrm>
                  <a:off x="120809" y="1655666"/>
                  <a:ext cx="1692000" cy="1721846"/>
                  <a:chOff x="120809" y="1655666"/>
                  <a:chExt cx="1692000" cy="1721846"/>
                </a:xfrm>
              </p:grpSpPr>
              <p:sp>
                <p:nvSpPr>
                  <p:cNvPr id="274" name="椭圆 273">
                    <a:extLst>
                      <a:ext uri="{FF2B5EF4-FFF2-40B4-BE49-F238E27FC236}">
                        <a16:creationId xmlns:a16="http://schemas.microsoft.com/office/drawing/2014/main" id="{037C8A14-920E-4DE3-AB3F-70EFED055BA2}"/>
                      </a:ext>
                    </a:extLst>
                  </p:cNvPr>
                  <p:cNvSpPr>
                    <a:spLocks noChangeAspect="1"/>
                  </p:cNvSpPr>
                  <p:nvPr/>
                </p:nvSpPr>
                <p:spPr>
                  <a:xfrm flipV="1">
                    <a:off x="127109" y="1720850"/>
                    <a:ext cx="1606442" cy="1634135"/>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a:solidFill>
                      <a:srgbClr val="1EDBF7">
                        <a:alpha val="36000"/>
                      </a:srgbClr>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5" name="组合 274">
                    <a:extLst>
                      <a:ext uri="{FF2B5EF4-FFF2-40B4-BE49-F238E27FC236}">
                        <a16:creationId xmlns:a16="http://schemas.microsoft.com/office/drawing/2014/main" id="{52D9357F-B6F0-4637-996B-3FD9734E3EAE}"/>
                      </a:ext>
                    </a:extLst>
                  </p:cNvPr>
                  <p:cNvGrpSpPr>
                    <a:grpSpLocks noChangeAspect="1"/>
                  </p:cNvGrpSpPr>
                  <p:nvPr/>
                </p:nvGrpSpPr>
                <p:grpSpPr>
                  <a:xfrm>
                    <a:off x="120809" y="1655666"/>
                    <a:ext cx="1692000" cy="1721846"/>
                    <a:chOff x="3195638" y="4367213"/>
                    <a:chExt cx="1439863" cy="1465262"/>
                  </a:xfrm>
                </p:grpSpPr>
                <p:sp>
                  <p:nvSpPr>
                    <p:cNvPr id="276" name="Freeform 257">
                      <a:extLst>
                        <a:ext uri="{FF2B5EF4-FFF2-40B4-BE49-F238E27FC236}">
                          <a16:creationId xmlns:a16="http://schemas.microsoft.com/office/drawing/2014/main" id="{F0D2018C-FA91-415C-AB39-505F3568AE38}"/>
                        </a:ext>
                      </a:extLst>
                    </p:cNvPr>
                    <p:cNvSpPr>
                      <a:spLocks/>
                    </p:cNvSpPr>
                    <p:nvPr/>
                  </p:nvSpPr>
                  <p:spPr bwMode="auto">
                    <a:xfrm>
                      <a:off x="3195638" y="4445000"/>
                      <a:ext cx="485775" cy="665163"/>
                    </a:xfrm>
                    <a:custGeom>
                      <a:avLst/>
                      <a:gdLst>
                        <a:gd name="T0" fmla="*/ 68 w 69"/>
                        <a:gd name="T1" fmla="*/ 3 h 94"/>
                        <a:gd name="T2" fmla="*/ 63 w 69"/>
                        <a:gd name="T3" fmla="*/ 4 h 94"/>
                        <a:gd name="T4" fmla="*/ 58 w 69"/>
                        <a:gd name="T5" fmla="*/ 7 h 94"/>
                        <a:gd name="T6" fmla="*/ 55 w 69"/>
                        <a:gd name="T7" fmla="*/ 8 h 94"/>
                        <a:gd name="T8" fmla="*/ 53 w 69"/>
                        <a:gd name="T9" fmla="*/ 9 h 94"/>
                        <a:gd name="T10" fmla="*/ 51 w 69"/>
                        <a:gd name="T11" fmla="*/ 10 h 94"/>
                        <a:gd name="T12" fmla="*/ 47 w 69"/>
                        <a:gd name="T13" fmla="*/ 12 h 94"/>
                        <a:gd name="T14" fmla="*/ 44 w 69"/>
                        <a:gd name="T15" fmla="*/ 15 h 94"/>
                        <a:gd name="T16" fmla="*/ 40 w 69"/>
                        <a:gd name="T17" fmla="*/ 18 h 94"/>
                        <a:gd name="T18" fmla="*/ 38 w 69"/>
                        <a:gd name="T19" fmla="*/ 19 h 94"/>
                        <a:gd name="T20" fmla="*/ 36 w 69"/>
                        <a:gd name="T21" fmla="*/ 21 h 94"/>
                        <a:gd name="T22" fmla="*/ 28 w 69"/>
                        <a:gd name="T23" fmla="*/ 29 h 94"/>
                        <a:gd name="T24" fmla="*/ 24 w 69"/>
                        <a:gd name="T25" fmla="*/ 33 h 94"/>
                        <a:gd name="T26" fmla="*/ 21 w 69"/>
                        <a:gd name="T27" fmla="*/ 37 h 94"/>
                        <a:gd name="T28" fmla="*/ 15 w 69"/>
                        <a:gd name="T29" fmla="*/ 47 h 94"/>
                        <a:gd name="T30" fmla="*/ 12 w 69"/>
                        <a:gd name="T31" fmla="*/ 51 h 94"/>
                        <a:gd name="T32" fmla="*/ 10 w 69"/>
                        <a:gd name="T33" fmla="*/ 56 h 94"/>
                        <a:gd name="T34" fmla="*/ 7 w 69"/>
                        <a:gd name="T35" fmla="*/ 66 h 94"/>
                        <a:gd name="T36" fmla="*/ 4 w 69"/>
                        <a:gd name="T37" fmla="*/ 74 h 94"/>
                        <a:gd name="T38" fmla="*/ 3 w 69"/>
                        <a:gd name="T39" fmla="*/ 88 h 94"/>
                        <a:gd name="T40" fmla="*/ 2 w 69"/>
                        <a:gd name="T41" fmla="*/ 93 h 94"/>
                        <a:gd name="T42" fmla="*/ 1 w 69"/>
                        <a:gd name="T43" fmla="*/ 94 h 94"/>
                        <a:gd name="T44" fmla="*/ 1 w 69"/>
                        <a:gd name="T45" fmla="*/ 93 h 94"/>
                        <a:gd name="T46" fmla="*/ 1 w 69"/>
                        <a:gd name="T47" fmla="*/ 88 h 94"/>
                        <a:gd name="T48" fmla="*/ 2 w 69"/>
                        <a:gd name="T49" fmla="*/ 74 h 94"/>
                        <a:gd name="T50" fmla="*/ 5 w 69"/>
                        <a:gd name="T51" fmla="*/ 65 h 94"/>
                        <a:gd name="T52" fmla="*/ 8 w 69"/>
                        <a:gd name="T53" fmla="*/ 55 h 94"/>
                        <a:gd name="T54" fmla="*/ 11 w 69"/>
                        <a:gd name="T55" fmla="*/ 51 h 94"/>
                        <a:gd name="T56" fmla="*/ 13 w 69"/>
                        <a:gd name="T57" fmla="*/ 46 h 94"/>
                        <a:gd name="T58" fmla="*/ 19 w 69"/>
                        <a:gd name="T59" fmla="*/ 36 h 94"/>
                        <a:gd name="T60" fmla="*/ 23 w 69"/>
                        <a:gd name="T61" fmla="*/ 32 h 94"/>
                        <a:gd name="T62" fmla="*/ 27 w 69"/>
                        <a:gd name="T63" fmla="*/ 27 h 94"/>
                        <a:gd name="T64" fmla="*/ 34 w 69"/>
                        <a:gd name="T65" fmla="*/ 20 h 94"/>
                        <a:gd name="T66" fmla="*/ 36 w 69"/>
                        <a:gd name="T67" fmla="*/ 18 h 94"/>
                        <a:gd name="T68" fmla="*/ 38 w 69"/>
                        <a:gd name="T69" fmla="*/ 16 h 94"/>
                        <a:gd name="T70" fmla="*/ 42 w 69"/>
                        <a:gd name="T71" fmla="*/ 13 h 94"/>
                        <a:gd name="T72" fmla="*/ 46 w 69"/>
                        <a:gd name="T73" fmla="*/ 11 h 94"/>
                        <a:gd name="T74" fmla="*/ 50 w 69"/>
                        <a:gd name="T75" fmla="*/ 8 h 94"/>
                        <a:gd name="T76" fmla="*/ 52 w 69"/>
                        <a:gd name="T77" fmla="*/ 7 h 94"/>
                        <a:gd name="T78" fmla="*/ 54 w 69"/>
                        <a:gd name="T79" fmla="*/ 6 h 94"/>
                        <a:gd name="T80" fmla="*/ 57 w 69"/>
                        <a:gd name="T81" fmla="*/ 5 h 94"/>
                        <a:gd name="T82" fmla="*/ 63 w 69"/>
                        <a:gd name="T83" fmla="*/ 2 h 94"/>
                        <a:gd name="T84" fmla="*/ 68 w 69"/>
                        <a:gd name="T85" fmla="*/ 1 h 94"/>
                        <a:gd name="T86" fmla="*/ 69 w 69"/>
                        <a:gd name="T87" fmla="*/ 1 h 94"/>
                        <a:gd name="T88" fmla="*/ 68 w 69"/>
                        <a:gd name="T89" fmla="*/ 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4">
                          <a:moveTo>
                            <a:pt x="68" y="3"/>
                          </a:moveTo>
                          <a:cubicBezTo>
                            <a:pt x="68" y="3"/>
                            <a:pt x="66" y="3"/>
                            <a:pt x="63" y="4"/>
                          </a:cubicBezTo>
                          <a:cubicBezTo>
                            <a:pt x="62" y="5"/>
                            <a:pt x="60" y="6"/>
                            <a:pt x="58" y="7"/>
                          </a:cubicBezTo>
                          <a:cubicBezTo>
                            <a:pt x="57" y="7"/>
                            <a:pt x="56" y="8"/>
                            <a:pt x="55" y="8"/>
                          </a:cubicBezTo>
                          <a:cubicBezTo>
                            <a:pt x="54" y="8"/>
                            <a:pt x="54" y="9"/>
                            <a:pt x="53" y="9"/>
                          </a:cubicBezTo>
                          <a:cubicBezTo>
                            <a:pt x="52" y="9"/>
                            <a:pt x="52" y="10"/>
                            <a:pt x="51" y="10"/>
                          </a:cubicBezTo>
                          <a:cubicBezTo>
                            <a:pt x="50" y="11"/>
                            <a:pt x="49" y="12"/>
                            <a:pt x="47" y="12"/>
                          </a:cubicBezTo>
                          <a:cubicBezTo>
                            <a:pt x="46" y="13"/>
                            <a:pt x="45" y="14"/>
                            <a:pt x="44" y="15"/>
                          </a:cubicBezTo>
                          <a:cubicBezTo>
                            <a:pt x="42" y="16"/>
                            <a:pt x="41" y="17"/>
                            <a:pt x="40" y="18"/>
                          </a:cubicBezTo>
                          <a:cubicBezTo>
                            <a:pt x="39" y="18"/>
                            <a:pt x="38" y="19"/>
                            <a:pt x="38" y="19"/>
                          </a:cubicBezTo>
                          <a:cubicBezTo>
                            <a:pt x="37" y="20"/>
                            <a:pt x="36" y="21"/>
                            <a:pt x="36" y="21"/>
                          </a:cubicBezTo>
                          <a:cubicBezTo>
                            <a:pt x="33" y="24"/>
                            <a:pt x="30" y="26"/>
                            <a:pt x="28" y="29"/>
                          </a:cubicBezTo>
                          <a:cubicBezTo>
                            <a:pt x="27" y="30"/>
                            <a:pt x="25" y="31"/>
                            <a:pt x="24" y="33"/>
                          </a:cubicBezTo>
                          <a:cubicBezTo>
                            <a:pt x="23" y="34"/>
                            <a:pt x="22" y="36"/>
                            <a:pt x="21" y="37"/>
                          </a:cubicBezTo>
                          <a:cubicBezTo>
                            <a:pt x="19" y="40"/>
                            <a:pt x="17" y="43"/>
                            <a:pt x="15" y="47"/>
                          </a:cubicBezTo>
                          <a:cubicBezTo>
                            <a:pt x="14" y="48"/>
                            <a:pt x="13" y="50"/>
                            <a:pt x="12" y="51"/>
                          </a:cubicBezTo>
                          <a:cubicBezTo>
                            <a:pt x="12" y="53"/>
                            <a:pt x="11" y="55"/>
                            <a:pt x="10" y="56"/>
                          </a:cubicBezTo>
                          <a:cubicBezTo>
                            <a:pt x="9" y="59"/>
                            <a:pt x="8" y="63"/>
                            <a:pt x="7" y="66"/>
                          </a:cubicBezTo>
                          <a:cubicBezTo>
                            <a:pt x="6" y="69"/>
                            <a:pt x="5" y="72"/>
                            <a:pt x="4" y="74"/>
                          </a:cubicBezTo>
                          <a:cubicBezTo>
                            <a:pt x="4" y="80"/>
                            <a:pt x="3" y="84"/>
                            <a:pt x="3" y="88"/>
                          </a:cubicBezTo>
                          <a:cubicBezTo>
                            <a:pt x="3" y="91"/>
                            <a:pt x="2" y="93"/>
                            <a:pt x="2" y="93"/>
                          </a:cubicBezTo>
                          <a:cubicBezTo>
                            <a:pt x="2" y="93"/>
                            <a:pt x="2" y="94"/>
                            <a:pt x="1" y="94"/>
                          </a:cubicBezTo>
                          <a:cubicBezTo>
                            <a:pt x="1" y="94"/>
                            <a:pt x="0" y="93"/>
                            <a:pt x="1" y="93"/>
                          </a:cubicBezTo>
                          <a:cubicBezTo>
                            <a:pt x="1" y="93"/>
                            <a:pt x="1" y="91"/>
                            <a:pt x="1" y="88"/>
                          </a:cubicBezTo>
                          <a:cubicBezTo>
                            <a:pt x="1" y="84"/>
                            <a:pt x="2" y="80"/>
                            <a:pt x="2" y="74"/>
                          </a:cubicBezTo>
                          <a:cubicBezTo>
                            <a:pt x="3" y="71"/>
                            <a:pt x="4" y="68"/>
                            <a:pt x="5" y="65"/>
                          </a:cubicBezTo>
                          <a:cubicBezTo>
                            <a:pt x="6" y="62"/>
                            <a:pt x="7" y="59"/>
                            <a:pt x="8" y="55"/>
                          </a:cubicBezTo>
                          <a:cubicBezTo>
                            <a:pt x="9" y="54"/>
                            <a:pt x="10" y="52"/>
                            <a:pt x="11" y="51"/>
                          </a:cubicBezTo>
                          <a:cubicBezTo>
                            <a:pt x="11" y="49"/>
                            <a:pt x="12" y="47"/>
                            <a:pt x="13" y="46"/>
                          </a:cubicBezTo>
                          <a:cubicBezTo>
                            <a:pt x="15" y="42"/>
                            <a:pt x="17" y="39"/>
                            <a:pt x="19" y="36"/>
                          </a:cubicBezTo>
                          <a:cubicBezTo>
                            <a:pt x="20" y="35"/>
                            <a:pt x="22" y="33"/>
                            <a:pt x="23" y="32"/>
                          </a:cubicBezTo>
                          <a:cubicBezTo>
                            <a:pt x="24" y="30"/>
                            <a:pt x="25" y="29"/>
                            <a:pt x="27" y="27"/>
                          </a:cubicBezTo>
                          <a:cubicBezTo>
                            <a:pt x="29" y="24"/>
                            <a:pt x="32" y="22"/>
                            <a:pt x="34" y="20"/>
                          </a:cubicBezTo>
                          <a:cubicBezTo>
                            <a:pt x="35" y="19"/>
                            <a:pt x="36" y="18"/>
                            <a:pt x="36" y="18"/>
                          </a:cubicBezTo>
                          <a:cubicBezTo>
                            <a:pt x="37" y="17"/>
                            <a:pt x="38" y="17"/>
                            <a:pt x="38" y="16"/>
                          </a:cubicBezTo>
                          <a:cubicBezTo>
                            <a:pt x="40" y="15"/>
                            <a:pt x="41" y="14"/>
                            <a:pt x="42" y="13"/>
                          </a:cubicBezTo>
                          <a:cubicBezTo>
                            <a:pt x="44" y="12"/>
                            <a:pt x="45" y="12"/>
                            <a:pt x="46" y="11"/>
                          </a:cubicBezTo>
                          <a:cubicBezTo>
                            <a:pt x="48" y="10"/>
                            <a:pt x="49" y="9"/>
                            <a:pt x="50" y="8"/>
                          </a:cubicBezTo>
                          <a:cubicBezTo>
                            <a:pt x="51" y="8"/>
                            <a:pt x="51" y="8"/>
                            <a:pt x="52" y="7"/>
                          </a:cubicBezTo>
                          <a:cubicBezTo>
                            <a:pt x="53" y="7"/>
                            <a:pt x="53" y="7"/>
                            <a:pt x="54" y="6"/>
                          </a:cubicBezTo>
                          <a:cubicBezTo>
                            <a:pt x="55" y="6"/>
                            <a:pt x="56" y="5"/>
                            <a:pt x="57" y="5"/>
                          </a:cubicBezTo>
                          <a:cubicBezTo>
                            <a:pt x="59" y="4"/>
                            <a:pt x="61" y="3"/>
                            <a:pt x="63" y="2"/>
                          </a:cubicBezTo>
                          <a:cubicBezTo>
                            <a:pt x="66" y="1"/>
                            <a:pt x="68" y="1"/>
                            <a:pt x="68" y="1"/>
                          </a:cubicBezTo>
                          <a:cubicBezTo>
                            <a:pt x="68" y="0"/>
                            <a:pt x="69" y="1"/>
                            <a:pt x="69" y="1"/>
                          </a:cubicBezTo>
                          <a:cubicBezTo>
                            <a:pt x="69" y="2"/>
                            <a:pt x="69" y="2"/>
                            <a:pt x="68"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7" name="Freeform 258">
                      <a:extLst>
                        <a:ext uri="{FF2B5EF4-FFF2-40B4-BE49-F238E27FC236}">
                          <a16:creationId xmlns:a16="http://schemas.microsoft.com/office/drawing/2014/main" id="{354FCE70-17D3-4686-8F47-62D735C196B1}"/>
                        </a:ext>
                      </a:extLst>
                    </p:cNvPr>
                    <p:cNvSpPr>
                      <a:spLocks/>
                    </p:cNvSpPr>
                    <p:nvPr/>
                  </p:nvSpPr>
                  <p:spPr bwMode="auto">
                    <a:xfrm>
                      <a:off x="3308350" y="4649788"/>
                      <a:ext cx="84138" cy="92075"/>
                    </a:xfrm>
                    <a:custGeom>
                      <a:avLst/>
                      <a:gdLst>
                        <a:gd name="T0" fmla="*/ 10 w 12"/>
                        <a:gd name="T1" fmla="*/ 0 h 13"/>
                        <a:gd name="T2" fmla="*/ 0 w 12"/>
                        <a:gd name="T3" fmla="*/ 13 h 13"/>
                        <a:gd name="T4" fmla="*/ 2 w 12"/>
                        <a:gd name="T5" fmla="*/ 13 h 13"/>
                        <a:gd name="T6" fmla="*/ 6 w 12"/>
                        <a:gd name="T7" fmla="*/ 12 h 13"/>
                        <a:gd name="T8" fmla="*/ 12 w 12"/>
                        <a:gd name="T9" fmla="*/ 12 h 13"/>
                        <a:gd name="T10" fmla="*/ 11 w 12"/>
                        <a:gd name="T11" fmla="*/ 6 h 13"/>
                        <a:gd name="T12" fmla="*/ 10 w 12"/>
                        <a:gd name="T13" fmla="*/ 2 h 13"/>
                        <a:gd name="T14" fmla="*/ 10 w 12"/>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3">
                          <a:moveTo>
                            <a:pt x="10" y="0"/>
                          </a:moveTo>
                          <a:cubicBezTo>
                            <a:pt x="10" y="0"/>
                            <a:pt x="0" y="13"/>
                            <a:pt x="0" y="13"/>
                          </a:cubicBezTo>
                          <a:cubicBezTo>
                            <a:pt x="0" y="13"/>
                            <a:pt x="1" y="13"/>
                            <a:pt x="2" y="13"/>
                          </a:cubicBezTo>
                          <a:cubicBezTo>
                            <a:pt x="3" y="13"/>
                            <a:pt x="5" y="12"/>
                            <a:pt x="6" y="12"/>
                          </a:cubicBezTo>
                          <a:cubicBezTo>
                            <a:pt x="9" y="12"/>
                            <a:pt x="12" y="12"/>
                            <a:pt x="12" y="12"/>
                          </a:cubicBezTo>
                          <a:cubicBezTo>
                            <a:pt x="12" y="12"/>
                            <a:pt x="11" y="9"/>
                            <a:pt x="11" y="6"/>
                          </a:cubicBezTo>
                          <a:cubicBezTo>
                            <a:pt x="10" y="5"/>
                            <a:pt x="10" y="3"/>
                            <a:pt x="10" y="2"/>
                          </a:cubicBezTo>
                          <a:cubicBezTo>
                            <a:pt x="10" y="1"/>
                            <a:pt x="10" y="0"/>
                            <a:pt x="1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8" name="Freeform 259">
                      <a:extLst>
                        <a:ext uri="{FF2B5EF4-FFF2-40B4-BE49-F238E27FC236}">
                          <a16:creationId xmlns:a16="http://schemas.microsoft.com/office/drawing/2014/main" id="{A360A81E-FABC-4A91-99F1-60BF4BF9CC66}"/>
                        </a:ext>
                      </a:extLst>
                    </p:cNvPr>
                    <p:cNvSpPr>
                      <a:spLocks/>
                    </p:cNvSpPr>
                    <p:nvPr/>
                  </p:nvSpPr>
                  <p:spPr bwMode="auto">
                    <a:xfrm>
                      <a:off x="3208338" y="4692650"/>
                      <a:ext cx="85725" cy="141288"/>
                    </a:xfrm>
                    <a:custGeom>
                      <a:avLst/>
                      <a:gdLst>
                        <a:gd name="T0" fmla="*/ 11 w 12"/>
                        <a:gd name="T1" fmla="*/ 2 h 20"/>
                        <a:gd name="T2" fmla="*/ 6 w 12"/>
                        <a:gd name="T3" fmla="*/ 10 h 20"/>
                        <a:gd name="T4" fmla="*/ 3 w 12"/>
                        <a:gd name="T5" fmla="*/ 17 h 20"/>
                        <a:gd name="T6" fmla="*/ 2 w 12"/>
                        <a:gd name="T7" fmla="*/ 19 h 20"/>
                        <a:gd name="T8" fmla="*/ 2 w 12"/>
                        <a:gd name="T9" fmla="*/ 19 h 20"/>
                        <a:gd name="T10" fmla="*/ 1 w 12"/>
                        <a:gd name="T11" fmla="*/ 20 h 20"/>
                        <a:gd name="T12" fmla="*/ 0 w 12"/>
                        <a:gd name="T13" fmla="*/ 19 h 20"/>
                        <a:gd name="T14" fmla="*/ 0 w 12"/>
                        <a:gd name="T15" fmla="*/ 18 h 20"/>
                        <a:gd name="T16" fmla="*/ 1 w 12"/>
                        <a:gd name="T17" fmla="*/ 16 h 20"/>
                        <a:gd name="T18" fmla="*/ 4 w 12"/>
                        <a:gd name="T19" fmla="*/ 9 h 20"/>
                        <a:gd name="T20" fmla="*/ 10 w 12"/>
                        <a:gd name="T21" fmla="*/ 0 h 20"/>
                        <a:gd name="T22" fmla="*/ 11 w 12"/>
                        <a:gd name="T23" fmla="*/ 0 h 20"/>
                        <a:gd name="T24" fmla="*/ 11 w 12"/>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1" y="2"/>
                          </a:moveTo>
                          <a:cubicBezTo>
                            <a:pt x="11" y="2"/>
                            <a:pt x="9" y="6"/>
                            <a:pt x="6" y="10"/>
                          </a:cubicBezTo>
                          <a:cubicBezTo>
                            <a:pt x="5" y="13"/>
                            <a:pt x="4" y="15"/>
                            <a:pt x="3" y="17"/>
                          </a:cubicBezTo>
                          <a:cubicBezTo>
                            <a:pt x="3" y="17"/>
                            <a:pt x="2" y="18"/>
                            <a:pt x="2" y="19"/>
                          </a:cubicBezTo>
                          <a:cubicBezTo>
                            <a:pt x="2" y="19"/>
                            <a:pt x="2" y="19"/>
                            <a:pt x="2" y="19"/>
                          </a:cubicBezTo>
                          <a:cubicBezTo>
                            <a:pt x="2" y="20"/>
                            <a:pt x="1" y="20"/>
                            <a:pt x="1" y="20"/>
                          </a:cubicBezTo>
                          <a:cubicBezTo>
                            <a:pt x="0" y="20"/>
                            <a:pt x="0" y="19"/>
                            <a:pt x="0" y="19"/>
                          </a:cubicBezTo>
                          <a:cubicBezTo>
                            <a:pt x="0" y="19"/>
                            <a:pt x="0" y="18"/>
                            <a:pt x="0" y="18"/>
                          </a:cubicBezTo>
                          <a:cubicBezTo>
                            <a:pt x="1" y="17"/>
                            <a:pt x="1" y="17"/>
                            <a:pt x="1" y="16"/>
                          </a:cubicBezTo>
                          <a:cubicBezTo>
                            <a:pt x="2" y="14"/>
                            <a:pt x="3" y="12"/>
                            <a:pt x="4" y="9"/>
                          </a:cubicBezTo>
                          <a:cubicBezTo>
                            <a:pt x="7" y="5"/>
                            <a:pt x="10" y="0"/>
                            <a:pt x="10" y="0"/>
                          </a:cubicBezTo>
                          <a:cubicBezTo>
                            <a:pt x="10" y="0"/>
                            <a:pt x="11" y="0"/>
                            <a:pt x="11" y="0"/>
                          </a:cubicBezTo>
                          <a:cubicBezTo>
                            <a:pt x="12" y="0"/>
                            <a:pt x="12" y="1"/>
                            <a:pt x="11"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9" name="Freeform 260">
                      <a:extLst>
                        <a:ext uri="{FF2B5EF4-FFF2-40B4-BE49-F238E27FC236}">
                          <a16:creationId xmlns:a16="http://schemas.microsoft.com/office/drawing/2014/main" id="{912F8751-E7D3-4A85-B0D4-EA0D25ECAE5F}"/>
                        </a:ext>
                      </a:extLst>
                    </p:cNvPr>
                    <p:cNvSpPr>
                      <a:spLocks/>
                    </p:cNvSpPr>
                    <p:nvPr/>
                  </p:nvSpPr>
                  <p:spPr bwMode="auto">
                    <a:xfrm>
                      <a:off x="3308350" y="4614863"/>
                      <a:ext cx="41275" cy="49213"/>
                    </a:xfrm>
                    <a:custGeom>
                      <a:avLst/>
                      <a:gdLst>
                        <a:gd name="T0" fmla="*/ 6 w 6"/>
                        <a:gd name="T1" fmla="*/ 2 h 7"/>
                        <a:gd name="T2" fmla="*/ 4 w 6"/>
                        <a:gd name="T3" fmla="*/ 4 h 7"/>
                        <a:gd name="T4" fmla="*/ 2 w 6"/>
                        <a:gd name="T5" fmla="*/ 7 h 7"/>
                        <a:gd name="T6" fmla="*/ 0 w 6"/>
                        <a:gd name="T7" fmla="*/ 7 h 7"/>
                        <a:gd name="T8" fmla="*/ 0 w 6"/>
                        <a:gd name="T9" fmla="*/ 5 h 7"/>
                        <a:gd name="T10" fmla="*/ 2 w 6"/>
                        <a:gd name="T11" fmla="*/ 3 h 7"/>
                        <a:gd name="T12" fmla="*/ 4 w 6"/>
                        <a:gd name="T13" fmla="*/ 1 h 7"/>
                        <a:gd name="T14" fmla="*/ 6 w 6"/>
                        <a:gd name="T15" fmla="*/ 0 h 7"/>
                        <a:gd name="T16" fmla="*/ 6 w 6"/>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6" y="2"/>
                          </a:moveTo>
                          <a:cubicBezTo>
                            <a:pt x="6" y="2"/>
                            <a:pt x="5" y="3"/>
                            <a:pt x="4" y="4"/>
                          </a:cubicBezTo>
                          <a:cubicBezTo>
                            <a:pt x="3" y="5"/>
                            <a:pt x="2" y="7"/>
                            <a:pt x="2" y="7"/>
                          </a:cubicBezTo>
                          <a:cubicBezTo>
                            <a:pt x="1" y="7"/>
                            <a:pt x="1" y="7"/>
                            <a:pt x="0" y="7"/>
                          </a:cubicBezTo>
                          <a:cubicBezTo>
                            <a:pt x="0" y="7"/>
                            <a:pt x="0" y="6"/>
                            <a:pt x="0" y="5"/>
                          </a:cubicBezTo>
                          <a:cubicBezTo>
                            <a:pt x="0" y="5"/>
                            <a:pt x="1" y="4"/>
                            <a:pt x="2" y="3"/>
                          </a:cubicBezTo>
                          <a:cubicBezTo>
                            <a:pt x="3" y="2"/>
                            <a:pt x="4" y="1"/>
                            <a:pt x="4" y="1"/>
                          </a:cubicBezTo>
                          <a:cubicBezTo>
                            <a:pt x="5" y="0"/>
                            <a:pt x="5" y="0"/>
                            <a:pt x="6" y="0"/>
                          </a:cubicBezTo>
                          <a:cubicBezTo>
                            <a:pt x="6" y="1"/>
                            <a:pt x="6" y="1"/>
                            <a:pt x="6"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0" name="Freeform 261">
                      <a:extLst>
                        <a:ext uri="{FF2B5EF4-FFF2-40B4-BE49-F238E27FC236}">
                          <a16:creationId xmlns:a16="http://schemas.microsoft.com/office/drawing/2014/main" id="{9EB76E17-EDB4-47AF-B720-00FBDCFAFE9D}"/>
                        </a:ext>
                      </a:extLst>
                    </p:cNvPr>
                    <p:cNvSpPr>
                      <a:spLocks/>
                    </p:cNvSpPr>
                    <p:nvPr/>
                  </p:nvSpPr>
                  <p:spPr bwMode="auto">
                    <a:xfrm>
                      <a:off x="3681413" y="4408488"/>
                      <a:ext cx="769938" cy="298450"/>
                    </a:xfrm>
                    <a:custGeom>
                      <a:avLst/>
                      <a:gdLst>
                        <a:gd name="T0" fmla="*/ 107 w 109"/>
                        <a:gd name="T1" fmla="*/ 41 h 42"/>
                        <a:gd name="T2" fmla="*/ 104 w 109"/>
                        <a:gd name="T3" fmla="*/ 37 h 42"/>
                        <a:gd name="T4" fmla="*/ 100 w 109"/>
                        <a:gd name="T5" fmla="*/ 33 h 42"/>
                        <a:gd name="T6" fmla="*/ 98 w 109"/>
                        <a:gd name="T7" fmla="*/ 30 h 42"/>
                        <a:gd name="T8" fmla="*/ 95 w 109"/>
                        <a:gd name="T9" fmla="*/ 28 h 42"/>
                        <a:gd name="T10" fmla="*/ 92 w 109"/>
                        <a:gd name="T11" fmla="*/ 25 h 42"/>
                        <a:gd name="T12" fmla="*/ 88 w 109"/>
                        <a:gd name="T13" fmla="*/ 22 h 42"/>
                        <a:gd name="T14" fmla="*/ 84 w 109"/>
                        <a:gd name="T15" fmla="*/ 19 h 42"/>
                        <a:gd name="T16" fmla="*/ 80 w 109"/>
                        <a:gd name="T17" fmla="*/ 16 h 42"/>
                        <a:gd name="T18" fmla="*/ 75 w 109"/>
                        <a:gd name="T19" fmla="*/ 14 h 42"/>
                        <a:gd name="T20" fmla="*/ 70 w 109"/>
                        <a:gd name="T21" fmla="*/ 11 h 42"/>
                        <a:gd name="T22" fmla="*/ 68 w 109"/>
                        <a:gd name="T23" fmla="*/ 10 h 42"/>
                        <a:gd name="T24" fmla="*/ 65 w 109"/>
                        <a:gd name="T25" fmla="*/ 9 h 42"/>
                        <a:gd name="T26" fmla="*/ 60 w 109"/>
                        <a:gd name="T27" fmla="*/ 7 h 42"/>
                        <a:gd name="T28" fmla="*/ 19 w 109"/>
                        <a:gd name="T29" fmla="*/ 3 h 42"/>
                        <a:gd name="T30" fmla="*/ 12 w 109"/>
                        <a:gd name="T31" fmla="*/ 4 h 42"/>
                        <a:gd name="T32" fmla="*/ 9 w 109"/>
                        <a:gd name="T33" fmla="*/ 5 h 42"/>
                        <a:gd name="T34" fmla="*/ 6 w 109"/>
                        <a:gd name="T35" fmla="*/ 6 h 42"/>
                        <a:gd name="T36" fmla="*/ 2 w 109"/>
                        <a:gd name="T37" fmla="*/ 6 h 42"/>
                        <a:gd name="T38" fmla="*/ 1 w 109"/>
                        <a:gd name="T39" fmla="*/ 7 h 42"/>
                        <a:gd name="T40" fmla="*/ 0 w 109"/>
                        <a:gd name="T41" fmla="*/ 6 h 42"/>
                        <a:gd name="T42" fmla="*/ 1 w 109"/>
                        <a:gd name="T43" fmla="*/ 5 h 42"/>
                        <a:gd name="T44" fmla="*/ 2 w 109"/>
                        <a:gd name="T45" fmla="*/ 5 h 42"/>
                        <a:gd name="T46" fmla="*/ 6 w 109"/>
                        <a:gd name="T47" fmla="*/ 4 h 42"/>
                        <a:gd name="T48" fmla="*/ 8 w 109"/>
                        <a:gd name="T49" fmla="*/ 3 h 42"/>
                        <a:gd name="T50" fmla="*/ 11 w 109"/>
                        <a:gd name="T51" fmla="*/ 2 h 42"/>
                        <a:gd name="T52" fmla="*/ 19 w 109"/>
                        <a:gd name="T53" fmla="*/ 1 h 42"/>
                        <a:gd name="T54" fmla="*/ 60 w 109"/>
                        <a:gd name="T55" fmla="*/ 5 h 42"/>
                        <a:gd name="T56" fmla="*/ 66 w 109"/>
                        <a:gd name="T57" fmla="*/ 7 h 42"/>
                        <a:gd name="T58" fmla="*/ 68 w 109"/>
                        <a:gd name="T59" fmla="*/ 8 h 42"/>
                        <a:gd name="T60" fmla="*/ 71 w 109"/>
                        <a:gd name="T61" fmla="*/ 9 h 42"/>
                        <a:gd name="T62" fmla="*/ 76 w 109"/>
                        <a:gd name="T63" fmla="*/ 12 h 42"/>
                        <a:gd name="T64" fmla="*/ 81 w 109"/>
                        <a:gd name="T65" fmla="*/ 15 h 42"/>
                        <a:gd name="T66" fmla="*/ 85 w 109"/>
                        <a:gd name="T67" fmla="*/ 17 h 42"/>
                        <a:gd name="T68" fmla="*/ 89 w 109"/>
                        <a:gd name="T69" fmla="*/ 20 h 42"/>
                        <a:gd name="T70" fmla="*/ 93 w 109"/>
                        <a:gd name="T71" fmla="*/ 23 h 42"/>
                        <a:gd name="T72" fmla="*/ 96 w 109"/>
                        <a:gd name="T73" fmla="*/ 26 h 42"/>
                        <a:gd name="T74" fmla="*/ 99 w 109"/>
                        <a:gd name="T75" fmla="*/ 29 h 42"/>
                        <a:gd name="T76" fmla="*/ 102 w 109"/>
                        <a:gd name="T77" fmla="*/ 32 h 42"/>
                        <a:gd name="T78" fmla="*/ 106 w 109"/>
                        <a:gd name="T79" fmla="*/ 36 h 42"/>
                        <a:gd name="T80" fmla="*/ 109 w 109"/>
                        <a:gd name="T81" fmla="*/ 40 h 42"/>
                        <a:gd name="T82" fmla="*/ 109 w 109"/>
                        <a:gd name="T83" fmla="*/ 42 h 42"/>
                        <a:gd name="T84" fmla="*/ 107 w 109"/>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07" y="41"/>
                          </a:moveTo>
                          <a:cubicBezTo>
                            <a:pt x="107" y="41"/>
                            <a:pt x="106" y="40"/>
                            <a:pt x="104" y="37"/>
                          </a:cubicBezTo>
                          <a:cubicBezTo>
                            <a:pt x="103" y="36"/>
                            <a:pt x="102" y="35"/>
                            <a:pt x="100" y="33"/>
                          </a:cubicBezTo>
                          <a:cubicBezTo>
                            <a:pt x="100" y="32"/>
                            <a:pt x="99" y="31"/>
                            <a:pt x="98" y="30"/>
                          </a:cubicBezTo>
                          <a:cubicBezTo>
                            <a:pt x="97" y="29"/>
                            <a:pt x="96" y="29"/>
                            <a:pt x="95" y="28"/>
                          </a:cubicBezTo>
                          <a:cubicBezTo>
                            <a:pt x="94" y="27"/>
                            <a:pt x="93" y="26"/>
                            <a:pt x="92" y="25"/>
                          </a:cubicBezTo>
                          <a:cubicBezTo>
                            <a:pt x="90" y="24"/>
                            <a:pt x="89" y="23"/>
                            <a:pt x="88" y="22"/>
                          </a:cubicBezTo>
                          <a:cubicBezTo>
                            <a:pt x="87" y="21"/>
                            <a:pt x="85" y="20"/>
                            <a:pt x="84" y="19"/>
                          </a:cubicBezTo>
                          <a:cubicBezTo>
                            <a:pt x="83" y="18"/>
                            <a:pt x="81" y="17"/>
                            <a:pt x="80" y="16"/>
                          </a:cubicBezTo>
                          <a:cubicBezTo>
                            <a:pt x="78" y="15"/>
                            <a:pt x="77" y="14"/>
                            <a:pt x="75" y="14"/>
                          </a:cubicBezTo>
                          <a:cubicBezTo>
                            <a:pt x="73" y="13"/>
                            <a:pt x="72" y="12"/>
                            <a:pt x="70" y="11"/>
                          </a:cubicBezTo>
                          <a:cubicBezTo>
                            <a:pt x="68" y="10"/>
                            <a:pt x="68" y="10"/>
                            <a:pt x="68" y="10"/>
                          </a:cubicBezTo>
                          <a:cubicBezTo>
                            <a:pt x="65" y="9"/>
                            <a:pt x="65" y="9"/>
                            <a:pt x="65" y="9"/>
                          </a:cubicBezTo>
                          <a:cubicBezTo>
                            <a:pt x="63" y="8"/>
                            <a:pt x="62" y="8"/>
                            <a:pt x="60" y="7"/>
                          </a:cubicBezTo>
                          <a:cubicBezTo>
                            <a:pt x="46" y="2"/>
                            <a:pt x="30" y="2"/>
                            <a:pt x="19" y="3"/>
                          </a:cubicBezTo>
                          <a:cubicBezTo>
                            <a:pt x="17" y="3"/>
                            <a:pt x="14" y="4"/>
                            <a:pt x="12" y="4"/>
                          </a:cubicBezTo>
                          <a:cubicBezTo>
                            <a:pt x="11" y="4"/>
                            <a:pt x="10" y="5"/>
                            <a:pt x="9" y="5"/>
                          </a:cubicBezTo>
                          <a:cubicBezTo>
                            <a:pt x="8" y="5"/>
                            <a:pt x="7" y="5"/>
                            <a:pt x="6" y="6"/>
                          </a:cubicBezTo>
                          <a:cubicBezTo>
                            <a:pt x="4" y="6"/>
                            <a:pt x="3" y="6"/>
                            <a:pt x="2" y="6"/>
                          </a:cubicBezTo>
                          <a:cubicBezTo>
                            <a:pt x="2" y="7"/>
                            <a:pt x="1" y="7"/>
                            <a:pt x="1" y="7"/>
                          </a:cubicBezTo>
                          <a:cubicBezTo>
                            <a:pt x="1" y="7"/>
                            <a:pt x="0" y="7"/>
                            <a:pt x="0" y="6"/>
                          </a:cubicBezTo>
                          <a:cubicBezTo>
                            <a:pt x="0" y="6"/>
                            <a:pt x="0" y="5"/>
                            <a:pt x="1" y="5"/>
                          </a:cubicBezTo>
                          <a:cubicBezTo>
                            <a:pt x="1" y="5"/>
                            <a:pt x="1" y="5"/>
                            <a:pt x="2" y="5"/>
                          </a:cubicBezTo>
                          <a:cubicBezTo>
                            <a:pt x="3" y="4"/>
                            <a:pt x="4" y="4"/>
                            <a:pt x="6" y="4"/>
                          </a:cubicBezTo>
                          <a:cubicBezTo>
                            <a:pt x="6" y="3"/>
                            <a:pt x="7" y="3"/>
                            <a:pt x="8" y="3"/>
                          </a:cubicBezTo>
                          <a:cubicBezTo>
                            <a:pt x="9" y="3"/>
                            <a:pt x="10" y="2"/>
                            <a:pt x="11" y="2"/>
                          </a:cubicBezTo>
                          <a:cubicBezTo>
                            <a:pt x="14" y="2"/>
                            <a:pt x="16" y="1"/>
                            <a:pt x="19" y="1"/>
                          </a:cubicBezTo>
                          <a:cubicBezTo>
                            <a:pt x="30" y="0"/>
                            <a:pt x="46" y="0"/>
                            <a:pt x="60" y="5"/>
                          </a:cubicBezTo>
                          <a:cubicBezTo>
                            <a:pt x="62" y="6"/>
                            <a:pt x="64" y="7"/>
                            <a:pt x="66" y="7"/>
                          </a:cubicBezTo>
                          <a:cubicBezTo>
                            <a:pt x="68" y="8"/>
                            <a:pt x="68" y="8"/>
                            <a:pt x="68" y="8"/>
                          </a:cubicBezTo>
                          <a:cubicBezTo>
                            <a:pt x="71" y="9"/>
                            <a:pt x="71" y="9"/>
                            <a:pt x="71" y="9"/>
                          </a:cubicBezTo>
                          <a:cubicBezTo>
                            <a:pt x="73" y="10"/>
                            <a:pt x="74" y="11"/>
                            <a:pt x="76" y="12"/>
                          </a:cubicBezTo>
                          <a:cubicBezTo>
                            <a:pt x="78" y="13"/>
                            <a:pt x="79" y="14"/>
                            <a:pt x="81" y="15"/>
                          </a:cubicBezTo>
                          <a:cubicBezTo>
                            <a:pt x="82" y="16"/>
                            <a:pt x="84" y="16"/>
                            <a:pt x="85" y="17"/>
                          </a:cubicBezTo>
                          <a:cubicBezTo>
                            <a:pt x="86" y="18"/>
                            <a:pt x="88" y="19"/>
                            <a:pt x="89" y="20"/>
                          </a:cubicBezTo>
                          <a:cubicBezTo>
                            <a:pt x="90" y="21"/>
                            <a:pt x="92" y="22"/>
                            <a:pt x="93" y="23"/>
                          </a:cubicBezTo>
                          <a:cubicBezTo>
                            <a:pt x="94" y="24"/>
                            <a:pt x="95" y="25"/>
                            <a:pt x="96" y="26"/>
                          </a:cubicBezTo>
                          <a:cubicBezTo>
                            <a:pt x="97" y="27"/>
                            <a:pt x="98" y="28"/>
                            <a:pt x="99" y="29"/>
                          </a:cubicBezTo>
                          <a:cubicBezTo>
                            <a:pt x="100" y="30"/>
                            <a:pt x="101" y="31"/>
                            <a:pt x="102" y="32"/>
                          </a:cubicBezTo>
                          <a:cubicBezTo>
                            <a:pt x="103" y="33"/>
                            <a:pt x="105" y="35"/>
                            <a:pt x="106" y="36"/>
                          </a:cubicBezTo>
                          <a:cubicBezTo>
                            <a:pt x="108" y="39"/>
                            <a:pt x="109" y="40"/>
                            <a:pt x="109" y="40"/>
                          </a:cubicBezTo>
                          <a:cubicBezTo>
                            <a:pt x="109" y="41"/>
                            <a:pt x="109" y="41"/>
                            <a:pt x="109" y="42"/>
                          </a:cubicBezTo>
                          <a:cubicBezTo>
                            <a:pt x="108" y="42"/>
                            <a:pt x="108" y="42"/>
                            <a:pt x="107" y="4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1" name="Freeform 262">
                      <a:extLst>
                        <a:ext uri="{FF2B5EF4-FFF2-40B4-BE49-F238E27FC236}">
                          <a16:creationId xmlns:a16="http://schemas.microsoft.com/office/drawing/2014/main" id="{2061407D-029D-4CCD-8F32-BCC398D7590E}"/>
                        </a:ext>
                      </a:extLst>
                    </p:cNvPr>
                    <p:cNvSpPr>
                      <a:spLocks/>
                    </p:cNvSpPr>
                    <p:nvPr/>
                  </p:nvSpPr>
                  <p:spPr bwMode="auto">
                    <a:xfrm>
                      <a:off x="4062413" y="4437063"/>
                      <a:ext cx="106363" cy="77788"/>
                    </a:xfrm>
                    <a:custGeom>
                      <a:avLst/>
                      <a:gdLst>
                        <a:gd name="T0" fmla="*/ 15 w 15"/>
                        <a:gd name="T1" fmla="*/ 5 h 11"/>
                        <a:gd name="T2" fmla="*/ 12 w 15"/>
                        <a:gd name="T3" fmla="*/ 5 h 11"/>
                        <a:gd name="T4" fmla="*/ 7 w 15"/>
                        <a:gd name="T5" fmla="*/ 3 h 11"/>
                        <a:gd name="T6" fmla="*/ 5 w 15"/>
                        <a:gd name="T7" fmla="*/ 2 h 11"/>
                        <a:gd name="T8" fmla="*/ 2 w 15"/>
                        <a:gd name="T9" fmla="*/ 1 h 11"/>
                        <a:gd name="T10" fmla="*/ 0 w 15"/>
                        <a:gd name="T11" fmla="*/ 0 h 11"/>
                        <a:gd name="T12" fmla="*/ 2 w 15"/>
                        <a:gd name="T13" fmla="*/ 5 h 11"/>
                        <a:gd name="T14" fmla="*/ 3 w 15"/>
                        <a:gd name="T15" fmla="*/ 7 h 11"/>
                        <a:gd name="T16" fmla="*/ 4 w 15"/>
                        <a:gd name="T17" fmla="*/ 9 h 11"/>
                        <a:gd name="T18" fmla="*/ 5 w 15"/>
                        <a:gd name="T19" fmla="*/ 11 h 11"/>
                        <a:gd name="T20" fmla="*/ 10 w 15"/>
                        <a:gd name="T21" fmla="*/ 8 h 11"/>
                        <a:gd name="T22" fmla="*/ 13 w 15"/>
                        <a:gd name="T23" fmla="*/ 6 h 11"/>
                        <a:gd name="T24" fmla="*/ 15 w 15"/>
                        <a:gd name="T2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1">
                          <a:moveTo>
                            <a:pt x="15" y="5"/>
                          </a:moveTo>
                          <a:cubicBezTo>
                            <a:pt x="15" y="5"/>
                            <a:pt x="14" y="5"/>
                            <a:pt x="12" y="5"/>
                          </a:cubicBezTo>
                          <a:cubicBezTo>
                            <a:pt x="11" y="4"/>
                            <a:pt x="9" y="3"/>
                            <a:pt x="7" y="3"/>
                          </a:cubicBezTo>
                          <a:cubicBezTo>
                            <a:pt x="6" y="2"/>
                            <a:pt x="5" y="2"/>
                            <a:pt x="5" y="2"/>
                          </a:cubicBezTo>
                          <a:cubicBezTo>
                            <a:pt x="4" y="1"/>
                            <a:pt x="3" y="1"/>
                            <a:pt x="2" y="1"/>
                          </a:cubicBezTo>
                          <a:cubicBezTo>
                            <a:pt x="1" y="1"/>
                            <a:pt x="0" y="0"/>
                            <a:pt x="0" y="0"/>
                          </a:cubicBezTo>
                          <a:cubicBezTo>
                            <a:pt x="0" y="0"/>
                            <a:pt x="1" y="3"/>
                            <a:pt x="2" y="5"/>
                          </a:cubicBezTo>
                          <a:cubicBezTo>
                            <a:pt x="3" y="6"/>
                            <a:pt x="3" y="7"/>
                            <a:pt x="3" y="7"/>
                          </a:cubicBezTo>
                          <a:cubicBezTo>
                            <a:pt x="4" y="8"/>
                            <a:pt x="4" y="9"/>
                            <a:pt x="4" y="9"/>
                          </a:cubicBezTo>
                          <a:cubicBezTo>
                            <a:pt x="4" y="10"/>
                            <a:pt x="5" y="11"/>
                            <a:pt x="5" y="11"/>
                          </a:cubicBezTo>
                          <a:cubicBezTo>
                            <a:pt x="5" y="11"/>
                            <a:pt x="7" y="9"/>
                            <a:pt x="10" y="8"/>
                          </a:cubicBezTo>
                          <a:cubicBezTo>
                            <a:pt x="11" y="7"/>
                            <a:pt x="12" y="7"/>
                            <a:pt x="13" y="6"/>
                          </a:cubicBezTo>
                          <a:cubicBezTo>
                            <a:pt x="14" y="6"/>
                            <a:pt x="15" y="5"/>
                            <a:pt x="15" y="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2" name="Freeform 263">
                      <a:extLst>
                        <a:ext uri="{FF2B5EF4-FFF2-40B4-BE49-F238E27FC236}">
                          <a16:creationId xmlns:a16="http://schemas.microsoft.com/office/drawing/2014/main" id="{D9336D65-868B-423C-B13C-EAC13FBF67A2}"/>
                        </a:ext>
                      </a:extLst>
                    </p:cNvPr>
                    <p:cNvSpPr>
                      <a:spLocks/>
                    </p:cNvSpPr>
                    <p:nvPr/>
                  </p:nvSpPr>
                  <p:spPr bwMode="auto">
                    <a:xfrm>
                      <a:off x="3943350" y="4367213"/>
                      <a:ext cx="161925" cy="41275"/>
                    </a:xfrm>
                    <a:custGeom>
                      <a:avLst/>
                      <a:gdLst>
                        <a:gd name="T0" fmla="*/ 21 w 23"/>
                        <a:gd name="T1" fmla="*/ 6 h 6"/>
                        <a:gd name="T2" fmla="*/ 18 w 23"/>
                        <a:gd name="T3" fmla="*/ 5 h 6"/>
                        <a:gd name="T4" fmla="*/ 11 w 23"/>
                        <a:gd name="T5" fmla="*/ 4 h 6"/>
                        <a:gd name="T6" fmla="*/ 4 w 23"/>
                        <a:gd name="T7" fmla="*/ 3 h 6"/>
                        <a:gd name="T8" fmla="*/ 2 w 23"/>
                        <a:gd name="T9" fmla="*/ 2 h 6"/>
                        <a:gd name="T10" fmla="*/ 1 w 23"/>
                        <a:gd name="T11" fmla="*/ 2 h 6"/>
                        <a:gd name="T12" fmla="*/ 0 w 23"/>
                        <a:gd name="T13" fmla="*/ 1 h 6"/>
                        <a:gd name="T14" fmla="*/ 1 w 23"/>
                        <a:gd name="T15" fmla="*/ 0 h 6"/>
                        <a:gd name="T16" fmla="*/ 2 w 23"/>
                        <a:gd name="T17" fmla="*/ 0 h 6"/>
                        <a:gd name="T18" fmla="*/ 5 w 23"/>
                        <a:gd name="T19" fmla="*/ 1 h 6"/>
                        <a:gd name="T20" fmla="*/ 12 w 23"/>
                        <a:gd name="T21" fmla="*/ 2 h 6"/>
                        <a:gd name="T22" fmla="*/ 18 w 23"/>
                        <a:gd name="T23" fmla="*/ 3 h 6"/>
                        <a:gd name="T24" fmla="*/ 22 w 23"/>
                        <a:gd name="T25" fmla="*/ 4 h 6"/>
                        <a:gd name="T26" fmla="*/ 22 w 23"/>
                        <a:gd name="T27" fmla="*/ 5 h 6"/>
                        <a:gd name="T28" fmla="*/ 21 w 23"/>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6">
                          <a:moveTo>
                            <a:pt x="21" y="6"/>
                          </a:moveTo>
                          <a:cubicBezTo>
                            <a:pt x="21" y="6"/>
                            <a:pt x="20" y="6"/>
                            <a:pt x="18" y="5"/>
                          </a:cubicBezTo>
                          <a:cubicBezTo>
                            <a:pt x="16" y="5"/>
                            <a:pt x="14" y="4"/>
                            <a:pt x="11" y="4"/>
                          </a:cubicBezTo>
                          <a:cubicBezTo>
                            <a:pt x="9" y="3"/>
                            <a:pt x="6" y="3"/>
                            <a:pt x="4" y="3"/>
                          </a:cubicBezTo>
                          <a:cubicBezTo>
                            <a:pt x="3" y="2"/>
                            <a:pt x="3" y="2"/>
                            <a:pt x="2" y="2"/>
                          </a:cubicBezTo>
                          <a:cubicBezTo>
                            <a:pt x="1" y="2"/>
                            <a:pt x="1" y="2"/>
                            <a:pt x="1" y="2"/>
                          </a:cubicBezTo>
                          <a:cubicBezTo>
                            <a:pt x="1" y="2"/>
                            <a:pt x="0" y="2"/>
                            <a:pt x="0" y="1"/>
                          </a:cubicBezTo>
                          <a:cubicBezTo>
                            <a:pt x="0" y="1"/>
                            <a:pt x="1" y="0"/>
                            <a:pt x="1" y="0"/>
                          </a:cubicBezTo>
                          <a:cubicBezTo>
                            <a:pt x="1" y="0"/>
                            <a:pt x="2" y="0"/>
                            <a:pt x="2" y="0"/>
                          </a:cubicBezTo>
                          <a:cubicBezTo>
                            <a:pt x="3" y="1"/>
                            <a:pt x="4" y="0"/>
                            <a:pt x="5" y="1"/>
                          </a:cubicBezTo>
                          <a:cubicBezTo>
                            <a:pt x="6" y="1"/>
                            <a:pt x="9" y="1"/>
                            <a:pt x="12" y="2"/>
                          </a:cubicBezTo>
                          <a:cubicBezTo>
                            <a:pt x="14" y="2"/>
                            <a:pt x="17" y="3"/>
                            <a:pt x="18" y="3"/>
                          </a:cubicBezTo>
                          <a:cubicBezTo>
                            <a:pt x="20" y="4"/>
                            <a:pt x="22" y="4"/>
                            <a:pt x="22" y="4"/>
                          </a:cubicBezTo>
                          <a:cubicBezTo>
                            <a:pt x="22" y="4"/>
                            <a:pt x="23" y="5"/>
                            <a:pt x="22" y="5"/>
                          </a:cubicBezTo>
                          <a:cubicBezTo>
                            <a:pt x="22" y="6"/>
                            <a:pt x="22" y="6"/>
                            <a:pt x="21"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3" name="Freeform 264">
                      <a:extLst>
                        <a:ext uri="{FF2B5EF4-FFF2-40B4-BE49-F238E27FC236}">
                          <a16:creationId xmlns:a16="http://schemas.microsoft.com/office/drawing/2014/main" id="{B4A84324-F3DA-4107-8F82-339E95DE961A}"/>
                        </a:ext>
                      </a:extLst>
                    </p:cNvPr>
                    <p:cNvSpPr>
                      <a:spLocks/>
                    </p:cNvSpPr>
                    <p:nvPr/>
                  </p:nvSpPr>
                  <p:spPr bwMode="auto">
                    <a:xfrm>
                      <a:off x="4133850" y="4408488"/>
                      <a:ext cx="63500" cy="36513"/>
                    </a:xfrm>
                    <a:custGeom>
                      <a:avLst/>
                      <a:gdLst>
                        <a:gd name="T0" fmla="*/ 7 w 9"/>
                        <a:gd name="T1" fmla="*/ 4 h 5"/>
                        <a:gd name="T2" fmla="*/ 6 w 9"/>
                        <a:gd name="T3" fmla="*/ 4 h 5"/>
                        <a:gd name="T4" fmla="*/ 4 w 9"/>
                        <a:gd name="T5" fmla="*/ 3 h 5"/>
                        <a:gd name="T6" fmla="*/ 1 w 9"/>
                        <a:gd name="T7" fmla="*/ 2 h 5"/>
                        <a:gd name="T8" fmla="*/ 0 w 9"/>
                        <a:gd name="T9" fmla="*/ 1 h 5"/>
                        <a:gd name="T10" fmla="*/ 2 w 9"/>
                        <a:gd name="T11" fmla="*/ 0 h 5"/>
                        <a:gd name="T12" fmla="*/ 5 w 9"/>
                        <a:gd name="T13" fmla="*/ 1 h 5"/>
                        <a:gd name="T14" fmla="*/ 7 w 9"/>
                        <a:gd name="T15" fmla="*/ 2 h 5"/>
                        <a:gd name="T16" fmla="*/ 8 w 9"/>
                        <a:gd name="T17" fmla="*/ 3 h 5"/>
                        <a:gd name="T18" fmla="*/ 8 w 9"/>
                        <a:gd name="T19" fmla="*/ 4 h 5"/>
                        <a:gd name="T20" fmla="*/ 7 w 9"/>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7" y="4"/>
                          </a:moveTo>
                          <a:cubicBezTo>
                            <a:pt x="7" y="4"/>
                            <a:pt x="7" y="4"/>
                            <a:pt x="6" y="4"/>
                          </a:cubicBezTo>
                          <a:cubicBezTo>
                            <a:pt x="5" y="4"/>
                            <a:pt x="5" y="4"/>
                            <a:pt x="4" y="3"/>
                          </a:cubicBezTo>
                          <a:cubicBezTo>
                            <a:pt x="2" y="3"/>
                            <a:pt x="1" y="2"/>
                            <a:pt x="1" y="2"/>
                          </a:cubicBezTo>
                          <a:cubicBezTo>
                            <a:pt x="0" y="2"/>
                            <a:pt x="0" y="1"/>
                            <a:pt x="0" y="1"/>
                          </a:cubicBezTo>
                          <a:cubicBezTo>
                            <a:pt x="0" y="0"/>
                            <a:pt x="1" y="0"/>
                            <a:pt x="2" y="0"/>
                          </a:cubicBezTo>
                          <a:cubicBezTo>
                            <a:pt x="2" y="0"/>
                            <a:pt x="3" y="1"/>
                            <a:pt x="5" y="1"/>
                          </a:cubicBezTo>
                          <a:cubicBezTo>
                            <a:pt x="5" y="2"/>
                            <a:pt x="6" y="2"/>
                            <a:pt x="7" y="2"/>
                          </a:cubicBezTo>
                          <a:cubicBezTo>
                            <a:pt x="7" y="2"/>
                            <a:pt x="8" y="3"/>
                            <a:pt x="8" y="3"/>
                          </a:cubicBezTo>
                          <a:cubicBezTo>
                            <a:pt x="8" y="3"/>
                            <a:pt x="9" y="4"/>
                            <a:pt x="8" y="4"/>
                          </a:cubicBezTo>
                          <a:cubicBezTo>
                            <a:pt x="8" y="5"/>
                            <a:pt x="7" y="5"/>
                            <a:pt x="7"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4" name="Freeform 265">
                      <a:extLst>
                        <a:ext uri="{FF2B5EF4-FFF2-40B4-BE49-F238E27FC236}">
                          <a16:creationId xmlns:a16="http://schemas.microsoft.com/office/drawing/2014/main" id="{33035760-EFAE-43AC-8947-C070BB6FF044}"/>
                        </a:ext>
                      </a:extLst>
                    </p:cNvPr>
                    <p:cNvSpPr>
                      <a:spLocks/>
                    </p:cNvSpPr>
                    <p:nvPr/>
                  </p:nvSpPr>
                  <p:spPr bwMode="auto">
                    <a:xfrm>
                      <a:off x="4445000" y="4699000"/>
                      <a:ext cx="139700" cy="820738"/>
                    </a:xfrm>
                    <a:custGeom>
                      <a:avLst/>
                      <a:gdLst>
                        <a:gd name="T0" fmla="*/ 1 w 20"/>
                        <a:gd name="T1" fmla="*/ 114 h 116"/>
                        <a:gd name="T2" fmla="*/ 1 w 20"/>
                        <a:gd name="T3" fmla="*/ 113 h 116"/>
                        <a:gd name="T4" fmla="*/ 3 w 20"/>
                        <a:gd name="T5" fmla="*/ 110 h 116"/>
                        <a:gd name="T6" fmla="*/ 6 w 20"/>
                        <a:gd name="T7" fmla="*/ 104 h 116"/>
                        <a:gd name="T8" fmla="*/ 10 w 20"/>
                        <a:gd name="T9" fmla="*/ 98 h 116"/>
                        <a:gd name="T10" fmla="*/ 16 w 20"/>
                        <a:gd name="T11" fmla="*/ 80 h 116"/>
                        <a:gd name="T12" fmla="*/ 17 w 20"/>
                        <a:gd name="T13" fmla="*/ 77 h 116"/>
                        <a:gd name="T14" fmla="*/ 17 w 20"/>
                        <a:gd name="T15" fmla="*/ 74 h 116"/>
                        <a:gd name="T16" fmla="*/ 18 w 20"/>
                        <a:gd name="T17" fmla="*/ 69 h 116"/>
                        <a:gd name="T18" fmla="*/ 18 w 20"/>
                        <a:gd name="T19" fmla="*/ 66 h 116"/>
                        <a:gd name="T20" fmla="*/ 18 w 20"/>
                        <a:gd name="T21" fmla="*/ 64 h 116"/>
                        <a:gd name="T22" fmla="*/ 18 w 20"/>
                        <a:gd name="T23" fmla="*/ 58 h 116"/>
                        <a:gd name="T24" fmla="*/ 18 w 20"/>
                        <a:gd name="T25" fmla="*/ 52 h 116"/>
                        <a:gd name="T26" fmla="*/ 18 w 20"/>
                        <a:gd name="T27" fmla="*/ 50 h 116"/>
                        <a:gd name="T28" fmla="*/ 18 w 20"/>
                        <a:gd name="T29" fmla="*/ 47 h 116"/>
                        <a:gd name="T30" fmla="*/ 17 w 20"/>
                        <a:gd name="T31" fmla="*/ 41 h 116"/>
                        <a:gd name="T32" fmla="*/ 17 w 20"/>
                        <a:gd name="T33" fmla="*/ 39 h 116"/>
                        <a:gd name="T34" fmla="*/ 16 w 20"/>
                        <a:gd name="T35" fmla="*/ 36 h 116"/>
                        <a:gd name="T36" fmla="*/ 10 w 20"/>
                        <a:gd name="T37" fmla="*/ 18 h 116"/>
                        <a:gd name="T38" fmla="*/ 6 w 20"/>
                        <a:gd name="T39" fmla="*/ 11 h 116"/>
                        <a:gd name="T40" fmla="*/ 3 w 20"/>
                        <a:gd name="T41" fmla="*/ 6 h 116"/>
                        <a:gd name="T42" fmla="*/ 1 w 20"/>
                        <a:gd name="T43" fmla="*/ 3 h 116"/>
                        <a:gd name="T44" fmla="*/ 1 w 20"/>
                        <a:gd name="T45" fmla="*/ 2 h 116"/>
                        <a:gd name="T46" fmla="*/ 1 w 20"/>
                        <a:gd name="T47" fmla="*/ 1 h 116"/>
                        <a:gd name="T48" fmla="*/ 2 w 20"/>
                        <a:gd name="T49" fmla="*/ 1 h 116"/>
                        <a:gd name="T50" fmla="*/ 3 w 20"/>
                        <a:gd name="T51" fmla="*/ 2 h 116"/>
                        <a:gd name="T52" fmla="*/ 5 w 20"/>
                        <a:gd name="T53" fmla="*/ 5 h 116"/>
                        <a:gd name="T54" fmla="*/ 8 w 20"/>
                        <a:gd name="T55" fmla="*/ 10 h 116"/>
                        <a:gd name="T56" fmla="*/ 12 w 20"/>
                        <a:gd name="T57" fmla="*/ 17 h 116"/>
                        <a:gd name="T58" fmla="*/ 18 w 20"/>
                        <a:gd name="T59" fmla="*/ 36 h 116"/>
                        <a:gd name="T60" fmla="*/ 18 w 20"/>
                        <a:gd name="T61" fmla="*/ 38 h 116"/>
                        <a:gd name="T62" fmla="*/ 19 w 20"/>
                        <a:gd name="T63" fmla="*/ 41 h 116"/>
                        <a:gd name="T64" fmla="*/ 20 w 20"/>
                        <a:gd name="T65" fmla="*/ 47 h 116"/>
                        <a:gd name="T66" fmla="*/ 20 w 20"/>
                        <a:gd name="T67" fmla="*/ 49 h 116"/>
                        <a:gd name="T68" fmla="*/ 20 w 20"/>
                        <a:gd name="T69" fmla="*/ 52 h 116"/>
                        <a:gd name="T70" fmla="*/ 20 w 20"/>
                        <a:gd name="T71" fmla="*/ 58 h 116"/>
                        <a:gd name="T72" fmla="*/ 20 w 20"/>
                        <a:gd name="T73" fmla="*/ 64 h 116"/>
                        <a:gd name="T74" fmla="*/ 20 w 20"/>
                        <a:gd name="T75" fmla="*/ 66 h 116"/>
                        <a:gd name="T76" fmla="*/ 20 w 20"/>
                        <a:gd name="T77" fmla="*/ 69 h 116"/>
                        <a:gd name="T78" fmla="*/ 19 w 20"/>
                        <a:gd name="T79" fmla="*/ 75 h 116"/>
                        <a:gd name="T80" fmla="*/ 18 w 20"/>
                        <a:gd name="T81" fmla="*/ 77 h 116"/>
                        <a:gd name="T82" fmla="*/ 18 w 20"/>
                        <a:gd name="T83" fmla="*/ 80 h 116"/>
                        <a:gd name="T84" fmla="*/ 12 w 20"/>
                        <a:gd name="T85" fmla="*/ 98 h 116"/>
                        <a:gd name="T86" fmla="*/ 8 w 20"/>
                        <a:gd name="T87" fmla="*/ 105 h 116"/>
                        <a:gd name="T88" fmla="*/ 5 w 20"/>
                        <a:gd name="T89" fmla="*/ 111 h 116"/>
                        <a:gd name="T90" fmla="*/ 3 w 20"/>
                        <a:gd name="T91" fmla="*/ 114 h 116"/>
                        <a:gd name="T92" fmla="*/ 2 w 20"/>
                        <a:gd name="T93" fmla="*/ 115 h 116"/>
                        <a:gd name="T94" fmla="*/ 1 w 20"/>
                        <a:gd name="T95" fmla="*/ 115 h 116"/>
                        <a:gd name="T96" fmla="*/ 1 w 20"/>
                        <a:gd name="T97" fmla="*/ 1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116">
                          <a:moveTo>
                            <a:pt x="1" y="114"/>
                          </a:moveTo>
                          <a:cubicBezTo>
                            <a:pt x="1" y="114"/>
                            <a:pt x="1" y="113"/>
                            <a:pt x="1" y="113"/>
                          </a:cubicBezTo>
                          <a:cubicBezTo>
                            <a:pt x="2" y="112"/>
                            <a:pt x="3" y="111"/>
                            <a:pt x="3" y="110"/>
                          </a:cubicBezTo>
                          <a:cubicBezTo>
                            <a:pt x="4" y="108"/>
                            <a:pt x="5" y="106"/>
                            <a:pt x="6" y="104"/>
                          </a:cubicBezTo>
                          <a:cubicBezTo>
                            <a:pt x="8" y="103"/>
                            <a:pt x="9" y="100"/>
                            <a:pt x="10" y="98"/>
                          </a:cubicBezTo>
                          <a:cubicBezTo>
                            <a:pt x="12" y="93"/>
                            <a:pt x="14" y="86"/>
                            <a:pt x="16" y="80"/>
                          </a:cubicBezTo>
                          <a:cubicBezTo>
                            <a:pt x="16" y="79"/>
                            <a:pt x="16" y="78"/>
                            <a:pt x="17" y="77"/>
                          </a:cubicBezTo>
                          <a:cubicBezTo>
                            <a:pt x="17" y="76"/>
                            <a:pt x="17" y="75"/>
                            <a:pt x="17" y="74"/>
                          </a:cubicBezTo>
                          <a:cubicBezTo>
                            <a:pt x="17" y="73"/>
                            <a:pt x="18" y="71"/>
                            <a:pt x="18" y="69"/>
                          </a:cubicBezTo>
                          <a:cubicBezTo>
                            <a:pt x="18" y="68"/>
                            <a:pt x="18" y="67"/>
                            <a:pt x="18" y="66"/>
                          </a:cubicBezTo>
                          <a:cubicBezTo>
                            <a:pt x="18" y="64"/>
                            <a:pt x="18" y="64"/>
                            <a:pt x="18" y="64"/>
                          </a:cubicBezTo>
                          <a:cubicBezTo>
                            <a:pt x="18" y="62"/>
                            <a:pt x="18" y="60"/>
                            <a:pt x="18" y="58"/>
                          </a:cubicBezTo>
                          <a:cubicBezTo>
                            <a:pt x="18" y="56"/>
                            <a:pt x="18" y="54"/>
                            <a:pt x="18" y="52"/>
                          </a:cubicBezTo>
                          <a:cubicBezTo>
                            <a:pt x="18" y="50"/>
                            <a:pt x="18" y="50"/>
                            <a:pt x="18" y="50"/>
                          </a:cubicBezTo>
                          <a:cubicBezTo>
                            <a:pt x="18" y="49"/>
                            <a:pt x="18" y="48"/>
                            <a:pt x="18" y="47"/>
                          </a:cubicBezTo>
                          <a:cubicBezTo>
                            <a:pt x="18" y="45"/>
                            <a:pt x="17" y="43"/>
                            <a:pt x="17" y="41"/>
                          </a:cubicBezTo>
                          <a:cubicBezTo>
                            <a:pt x="17" y="41"/>
                            <a:pt x="17" y="40"/>
                            <a:pt x="17" y="39"/>
                          </a:cubicBezTo>
                          <a:cubicBezTo>
                            <a:pt x="16" y="38"/>
                            <a:pt x="16" y="37"/>
                            <a:pt x="16" y="36"/>
                          </a:cubicBezTo>
                          <a:cubicBezTo>
                            <a:pt x="14" y="29"/>
                            <a:pt x="12" y="23"/>
                            <a:pt x="10" y="18"/>
                          </a:cubicBezTo>
                          <a:cubicBezTo>
                            <a:pt x="9" y="16"/>
                            <a:pt x="8" y="13"/>
                            <a:pt x="6" y="11"/>
                          </a:cubicBezTo>
                          <a:cubicBezTo>
                            <a:pt x="5" y="9"/>
                            <a:pt x="4" y="8"/>
                            <a:pt x="3" y="6"/>
                          </a:cubicBezTo>
                          <a:cubicBezTo>
                            <a:pt x="3" y="5"/>
                            <a:pt x="2" y="4"/>
                            <a:pt x="1" y="3"/>
                          </a:cubicBezTo>
                          <a:cubicBezTo>
                            <a:pt x="1" y="2"/>
                            <a:pt x="1" y="2"/>
                            <a:pt x="1" y="2"/>
                          </a:cubicBezTo>
                          <a:cubicBezTo>
                            <a:pt x="0" y="2"/>
                            <a:pt x="0" y="1"/>
                            <a:pt x="1" y="1"/>
                          </a:cubicBezTo>
                          <a:cubicBezTo>
                            <a:pt x="1" y="0"/>
                            <a:pt x="2" y="0"/>
                            <a:pt x="2" y="1"/>
                          </a:cubicBezTo>
                          <a:cubicBezTo>
                            <a:pt x="2" y="1"/>
                            <a:pt x="2" y="1"/>
                            <a:pt x="3" y="2"/>
                          </a:cubicBezTo>
                          <a:cubicBezTo>
                            <a:pt x="4" y="3"/>
                            <a:pt x="4" y="4"/>
                            <a:pt x="5" y="5"/>
                          </a:cubicBezTo>
                          <a:cubicBezTo>
                            <a:pt x="6" y="7"/>
                            <a:pt x="7" y="8"/>
                            <a:pt x="8" y="10"/>
                          </a:cubicBezTo>
                          <a:cubicBezTo>
                            <a:pt x="9" y="12"/>
                            <a:pt x="10" y="15"/>
                            <a:pt x="12" y="17"/>
                          </a:cubicBezTo>
                          <a:cubicBezTo>
                            <a:pt x="14" y="23"/>
                            <a:pt x="16" y="29"/>
                            <a:pt x="18" y="36"/>
                          </a:cubicBezTo>
                          <a:cubicBezTo>
                            <a:pt x="18" y="37"/>
                            <a:pt x="18" y="38"/>
                            <a:pt x="18" y="38"/>
                          </a:cubicBezTo>
                          <a:cubicBezTo>
                            <a:pt x="19" y="39"/>
                            <a:pt x="19" y="40"/>
                            <a:pt x="19" y="41"/>
                          </a:cubicBezTo>
                          <a:cubicBezTo>
                            <a:pt x="19" y="43"/>
                            <a:pt x="19" y="45"/>
                            <a:pt x="20" y="47"/>
                          </a:cubicBezTo>
                          <a:cubicBezTo>
                            <a:pt x="20" y="48"/>
                            <a:pt x="20" y="48"/>
                            <a:pt x="20" y="49"/>
                          </a:cubicBezTo>
                          <a:cubicBezTo>
                            <a:pt x="20" y="52"/>
                            <a:pt x="20" y="52"/>
                            <a:pt x="20" y="52"/>
                          </a:cubicBezTo>
                          <a:cubicBezTo>
                            <a:pt x="20" y="54"/>
                            <a:pt x="20" y="56"/>
                            <a:pt x="20" y="58"/>
                          </a:cubicBezTo>
                          <a:cubicBezTo>
                            <a:pt x="20" y="60"/>
                            <a:pt x="20" y="62"/>
                            <a:pt x="20" y="64"/>
                          </a:cubicBezTo>
                          <a:cubicBezTo>
                            <a:pt x="20" y="66"/>
                            <a:pt x="20" y="66"/>
                            <a:pt x="20" y="66"/>
                          </a:cubicBezTo>
                          <a:cubicBezTo>
                            <a:pt x="20" y="67"/>
                            <a:pt x="20" y="68"/>
                            <a:pt x="20" y="69"/>
                          </a:cubicBezTo>
                          <a:cubicBezTo>
                            <a:pt x="19" y="71"/>
                            <a:pt x="19" y="73"/>
                            <a:pt x="19" y="75"/>
                          </a:cubicBezTo>
                          <a:cubicBezTo>
                            <a:pt x="19" y="76"/>
                            <a:pt x="19" y="77"/>
                            <a:pt x="18" y="77"/>
                          </a:cubicBezTo>
                          <a:cubicBezTo>
                            <a:pt x="18" y="78"/>
                            <a:pt x="18" y="79"/>
                            <a:pt x="18" y="80"/>
                          </a:cubicBezTo>
                          <a:cubicBezTo>
                            <a:pt x="16" y="87"/>
                            <a:pt x="14" y="93"/>
                            <a:pt x="12" y="98"/>
                          </a:cubicBezTo>
                          <a:cubicBezTo>
                            <a:pt x="10" y="101"/>
                            <a:pt x="9" y="103"/>
                            <a:pt x="8" y="105"/>
                          </a:cubicBezTo>
                          <a:cubicBezTo>
                            <a:pt x="7" y="107"/>
                            <a:pt x="6" y="109"/>
                            <a:pt x="5" y="111"/>
                          </a:cubicBezTo>
                          <a:cubicBezTo>
                            <a:pt x="4" y="112"/>
                            <a:pt x="4" y="113"/>
                            <a:pt x="3" y="114"/>
                          </a:cubicBezTo>
                          <a:cubicBezTo>
                            <a:pt x="2" y="115"/>
                            <a:pt x="2" y="115"/>
                            <a:pt x="2" y="115"/>
                          </a:cubicBezTo>
                          <a:cubicBezTo>
                            <a:pt x="2" y="115"/>
                            <a:pt x="1" y="116"/>
                            <a:pt x="1" y="115"/>
                          </a:cubicBezTo>
                          <a:cubicBezTo>
                            <a:pt x="0" y="115"/>
                            <a:pt x="0" y="114"/>
                            <a:pt x="1" y="11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5" name="Freeform 266">
                      <a:extLst>
                        <a:ext uri="{FF2B5EF4-FFF2-40B4-BE49-F238E27FC236}">
                          <a16:creationId xmlns:a16="http://schemas.microsoft.com/office/drawing/2014/main" id="{2C013FE1-9746-407C-9263-22BE9267A6FA}"/>
                        </a:ext>
                      </a:extLst>
                    </p:cNvPr>
                    <p:cNvSpPr>
                      <a:spLocks/>
                    </p:cNvSpPr>
                    <p:nvPr/>
                  </p:nvSpPr>
                  <p:spPr bwMode="auto">
                    <a:xfrm>
                      <a:off x="4521200" y="5060950"/>
                      <a:ext cx="57150" cy="112713"/>
                    </a:xfrm>
                    <a:custGeom>
                      <a:avLst/>
                      <a:gdLst>
                        <a:gd name="T0" fmla="*/ 8 w 8"/>
                        <a:gd name="T1" fmla="*/ 16 h 16"/>
                        <a:gd name="T2" fmla="*/ 8 w 8"/>
                        <a:gd name="T3" fmla="*/ 8 h 16"/>
                        <a:gd name="T4" fmla="*/ 8 w 8"/>
                        <a:gd name="T5" fmla="*/ 5 h 16"/>
                        <a:gd name="T6" fmla="*/ 8 w 8"/>
                        <a:gd name="T7" fmla="*/ 3 h 16"/>
                        <a:gd name="T8" fmla="*/ 8 w 8"/>
                        <a:gd name="T9" fmla="*/ 0 h 16"/>
                        <a:gd name="T10" fmla="*/ 4 w 8"/>
                        <a:gd name="T11" fmla="*/ 4 h 16"/>
                        <a:gd name="T12" fmla="*/ 1 w 8"/>
                        <a:gd name="T13" fmla="*/ 7 h 16"/>
                        <a:gd name="T14" fmla="*/ 0 w 8"/>
                        <a:gd name="T15" fmla="*/ 8 h 16"/>
                        <a:gd name="T16" fmla="*/ 4 w 8"/>
                        <a:gd name="T17" fmla="*/ 12 h 16"/>
                        <a:gd name="T18" fmla="*/ 8 w 8"/>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6">
                          <a:moveTo>
                            <a:pt x="8" y="16"/>
                          </a:moveTo>
                          <a:cubicBezTo>
                            <a:pt x="8" y="16"/>
                            <a:pt x="8" y="12"/>
                            <a:pt x="8" y="8"/>
                          </a:cubicBezTo>
                          <a:cubicBezTo>
                            <a:pt x="8" y="7"/>
                            <a:pt x="8" y="6"/>
                            <a:pt x="8" y="5"/>
                          </a:cubicBezTo>
                          <a:cubicBezTo>
                            <a:pt x="8" y="4"/>
                            <a:pt x="8" y="4"/>
                            <a:pt x="8" y="3"/>
                          </a:cubicBezTo>
                          <a:cubicBezTo>
                            <a:pt x="8" y="1"/>
                            <a:pt x="8" y="0"/>
                            <a:pt x="8" y="0"/>
                          </a:cubicBezTo>
                          <a:cubicBezTo>
                            <a:pt x="8" y="0"/>
                            <a:pt x="6" y="2"/>
                            <a:pt x="4" y="4"/>
                          </a:cubicBezTo>
                          <a:cubicBezTo>
                            <a:pt x="3" y="5"/>
                            <a:pt x="2" y="6"/>
                            <a:pt x="1" y="7"/>
                          </a:cubicBezTo>
                          <a:cubicBezTo>
                            <a:pt x="1" y="8"/>
                            <a:pt x="0" y="8"/>
                            <a:pt x="0" y="8"/>
                          </a:cubicBezTo>
                          <a:cubicBezTo>
                            <a:pt x="0" y="8"/>
                            <a:pt x="2" y="10"/>
                            <a:pt x="4" y="12"/>
                          </a:cubicBezTo>
                          <a:cubicBezTo>
                            <a:pt x="6" y="14"/>
                            <a:pt x="8" y="16"/>
                            <a:pt x="8" y="1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6" name="Freeform 267">
                      <a:extLst>
                        <a:ext uri="{FF2B5EF4-FFF2-40B4-BE49-F238E27FC236}">
                          <a16:creationId xmlns:a16="http://schemas.microsoft.com/office/drawing/2014/main" id="{46A58816-23F1-4F33-8FD8-A9839D524260}"/>
                        </a:ext>
                      </a:extLst>
                    </p:cNvPr>
                    <p:cNvSpPr>
                      <a:spLocks/>
                    </p:cNvSpPr>
                    <p:nvPr/>
                  </p:nvSpPr>
                  <p:spPr bwMode="auto">
                    <a:xfrm>
                      <a:off x="4598988" y="4932363"/>
                      <a:ext cx="36513" cy="157163"/>
                    </a:xfrm>
                    <a:custGeom>
                      <a:avLst/>
                      <a:gdLst>
                        <a:gd name="T0" fmla="*/ 3 w 5"/>
                        <a:gd name="T1" fmla="*/ 21 h 22"/>
                        <a:gd name="T2" fmla="*/ 3 w 5"/>
                        <a:gd name="T3" fmla="*/ 18 h 22"/>
                        <a:gd name="T4" fmla="*/ 2 w 5"/>
                        <a:gd name="T5" fmla="*/ 15 h 22"/>
                        <a:gd name="T6" fmla="*/ 2 w 5"/>
                        <a:gd name="T7" fmla="*/ 11 h 22"/>
                        <a:gd name="T8" fmla="*/ 1 w 5"/>
                        <a:gd name="T9" fmla="*/ 4 h 22"/>
                        <a:gd name="T10" fmla="*/ 0 w 5"/>
                        <a:gd name="T11" fmla="*/ 1 h 22"/>
                        <a:gd name="T12" fmla="*/ 1 w 5"/>
                        <a:gd name="T13" fmla="*/ 0 h 22"/>
                        <a:gd name="T14" fmla="*/ 2 w 5"/>
                        <a:gd name="T15" fmla="*/ 1 h 22"/>
                        <a:gd name="T16" fmla="*/ 3 w 5"/>
                        <a:gd name="T17" fmla="*/ 4 h 22"/>
                        <a:gd name="T18" fmla="*/ 4 w 5"/>
                        <a:gd name="T19" fmla="*/ 11 h 22"/>
                        <a:gd name="T20" fmla="*/ 4 w 5"/>
                        <a:gd name="T21" fmla="*/ 15 h 22"/>
                        <a:gd name="T22" fmla="*/ 5 w 5"/>
                        <a:gd name="T23" fmla="*/ 18 h 22"/>
                        <a:gd name="T24" fmla="*/ 5 w 5"/>
                        <a:gd name="T25" fmla="*/ 21 h 22"/>
                        <a:gd name="T26" fmla="*/ 4 w 5"/>
                        <a:gd name="T27" fmla="*/ 22 h 22"/>
                        <a:gd name="T28" fmla="*/ 3 w 5"/>
                        <a:gd name="T2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2">
                          <a:moveTo>
                            <a:pt x="3" y="21"/>
                          </a:moveTo>
                          <a:cubicBezTo>
                            <a:pt x="3" y="21"/>
                            <a:pt x="3" y="20"/>
                            <a:pt x="3" y="18"/>
                          </a:cubicBezTo>
                          <a:cubicBezTo>
                            <a:pt x="3" y="17"/>
                            <a:pt x="2" y="16"/>
                            <a:pt x="2" y="15"/>
                          </a:cubicBezTo>
                          <a:cubicBezTo>
                            <a:pt x="2" y="14"/>
                            <a:pt x="2" y="12"/>
                            <a:pt x="2" y="11"/>
                          </a:cubicBezTo>
                          <a:cubicBezTo>
                            <a:pt x="1" y="9"/>
                            <a:pt x="1" y="6"/>
                            <a:pt x="1" y="4"/>
                          </a:cubicBezTo>
                          <a:cubicBezTo>
                            <a:pt x="0" y="2"/>
                            <a:pt x="0" y="1"/>
                            <a:pt x="0" y="1"/>
                          </a:cubicBezTo>
                          <a:cubicBezTo>
                            <a:pt x="0" y="0"/>
                            <a:pt x="0" y="0"/>
                            <a:pt x="1" y="0"/>
                          </a:cubicBezTo>
                          <a:cubicBezTo>
                            <a:pt x="1" y="0"/>
                            <a:pt x="2" y="0"/>
                            <a:pt x="2" y="1"/>
                          </a:cubicBezTo>
                          <a:cubicBezTo>
                            <a:pt x="2" y="1"/>
                            <a:pt x="2" y="2"/>
                            <a:pt x="3" y="4"/>
                          </a:cubicBezTo>
                          <a:cubicBezTo>
                            <a:pt x="3" y="6"/>
                            <a:pt x="3" y="8"/>
                            <a:pt x="4" y="11"/>
                          </a:cubicBezTo>
                          <a:cubicBezTo>
                            <a:pt x="4" y="12"/>
                            <a:pt x="4" y="13"/>
                            <a:pt x="4" y="15"/>
                          </a:cubicBezTo>
                          <a:cubicBezTo>
                            <a:pt x="4" y="16"/>
                            <a:pt x="4" y="17"/>
                            <a:pt x="5" y="18"/>
                          </a:cubicBezTo>
                          <a:cubicBezTo>
                            <a:pt x="5" y="20"/>
                            <a:pt x="5" y="21"/>
                            <a:pt x="5" y="21"/>
                          </a:cubicBezTo>
                          <a:cubicBezTo>
                            <a:pt x="5" y="22"/>
                            <a:pt x="4" y="22"/>
                            <a:pt x="4" y="22"/>
                          </a:cubicBezTo>
                          <a:cubicBezTo>
                            <a:pt x="3" y="22"/>
                            <a:pt x="3" y="22"/>
                            <a:pt x="3" y="2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7" name="Freeform 268">
                      <a:extLst>
                        <a:ext uri="{FF2B5EF4-FFF2-40B4-BE49-F238E27FC236}">
                          <a16:creationId xmlns:a16="http://schemas.microsoft.com/office/drawing/2014/main" id="{4173333A-5D29-48EF-8535-BF61C3952817}"/>
                        </a:ext>
                      </a:extLst>
                    </p:cNvPr>
                    <p:cNvSpPr>
                      <a:spLocks/>
                    </p:cNvSpPr>
                    <p:nvPr/>
                  </p:nvSpPr>
                  <p:spPr bwMode="auto">
                    <a:xfrm>
                      <a:off x="4613275" y="5124450"/>
                      <a:ext cx="22225" cy="63500"/>
                    </a:xfrm>
                    <a:custGeom>
                      <a:avLst/>
                      <a:gdLst>
                        <a:gd name="T0" fmla="*/ 0 w 3"/>
                        <a:gd name="T1" fmla="*/ 8 h 9"/>
                        <a:gd name="T2" fmla="*/ 1 w 3"/>
                        <a:gd name="T3" fmla="*/ 1 h 9"/>
                        <a:gd name="T4" fmla="*/ 2 w 3"/>
                        <a:gd name="T5" fmla="*/ 0 h 9"/>
                        <a:gd name="T6" fmla="*/ 3 w 3"/>
                        <a:gd name="T7" fmla="*/ 1 h 9"/>
                        <a:gd name="T8" fmla="*/ 2 w 3"/>
                        <a:gd name="T9" fmla="*/ 8 h 9"/>
                        <a:gd name="T10" fmla="*/ 1 w 3"/>
                        <a:gd name="T11" fmla="*/ 9 h 9"/>
                        <a:gd name="T12" fmla="*/ 0 w 3"/>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0" y="8"/>
                          </a:moveTo>
                          <a:cubicBezTo>
                            <a:pt x="1" y="1"/>
                            <a:pt x="1" y="1"/>
                            <a:pt x="1" y="1"/>
                          </a:cubicBezTo>
                          <a:cubicBezTo>
                            <a:pt x="1" y="1"/>
                            <a:pt x="1" y="0"/>
                            <a:pt x="2" y="0"/>
                          </a:cubicBezTo>
                          <a:cubicBezTo>
                            <a:pt x="2" y="0"/>
                            <a:pt x="3" y="1"/>
                            <a:pt x="3" y="1"/>
                          </a:cubicBezTo>
                          <a:cubicBezTo>
                            <a:pt x="2" y="8"/>
                            <a:pt x="2" y="8"/>
                            <a:pt x="2" y="8"/>
                          </a:cubicBezTo>
                          <a:cubicBezTo>
                            <a:pt x="2" y="8"/>
                            <a:pt x="2" y="9"/>
                            <a:pt x="1" y="9"/>
                          </a:cubicBezTo>
                          <a:cubicBezTo>
                            <a:pt x="1" y="9"/>
                            <a:pt x="0" y="8"/>
                            <a:pt x="0" y="8"/>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8" name="Freeform 269">
                      <a:extLst>
                        <a:ext uri="{FF2B5EF4-FFF2-40B4-BE49-F238E27FC236}">
                          <a16:creationId xmlns:a16="http://schemas.microsoft.com/office/drawing/2014/main" id="{B59CF8DE-1311-4819-A5CB-1A240A65B5C9}"/>
                        </a:ext>
                      </a:extLst>
                    </p:cNvPr>
                    <p:cNvSpPr>
                      <a:spLocks/>
                    </p:cNvSpPr>
                    <p:nvPr/>
                  </p:nvSpPr>
                  <p:spPr bwMode="auto">
                    <a:xfrm>
                      <a:off x="3681413" y="5513388"/>
                      <a:ext cx="769938" cy="296863"/>
                    </a:xfrm>
                    <a:custGeom>
                      <a:avLst/>
                      <a:gdLst>
                        <a:gd name="T0" fmla="*/ 1 w 109"/>
                        <a:gd name="T1" fmla="*/ 35 h 42"/>
                        <a:gd name="T2" fmla="*/ 2 w 109"/>
                        <a:gd name="T3" fmla="*/ 35 h 42"/>
                        <a:gd name="T4" fmla="*/ 6 w 109"/>
                        <a:gd name="T5" fmla="*/ 36 h 42"/>
                        <a:gd name="T6" fmla="*/ 9 w 109"/>
                        <a:gd name="T7" fmla="*/ 37 h 42"/>
                        <a:gd name="T8" fmla="*/ 12 w 109"/>
                        <a:gd name="T9" fmla="*/ 38 h 42"/>
                        <a:gd name="T10" fmla="*/ 19 w 109"/>
                        <a:gd name="T11" fmla="*/ 39 h 42"/>
                        <a:gd name="T12" fmla="*/ 60 w 109"/>
                        <a:gd name="T13" fmla="*/ 35 h 42"/>
                        <a:gd name="T14" fmla="*/ 65 w 109"/>
                        <a:gd name="T15" fmla="*/ 33 h 42"/>
                        <a:gd name="T16" fmla="*/ 68 w 109"/>
                        <a:gd name="T17" fmla="*/ 32 h 42"/>
                        <a:gd name="T18" fmla="*/ 70 w 109"/>
                        <a:gd name="T19" fmla="*/ 31 h 42"/>
                        <a:gd name="T20" fmla="*/ 75 w 109"/>
                        <a:gd name="T21" fmla="*/ 28 h 42"/>
                        <a:gd name="T22" fmla="*/ 80 w 109"/>
                        <a:gd name="T23" fmla="*/ 26 h 42"/>
                        <a:gd name="T24" fmla="*/ 84 w 109"/>
                        <a:gd name="T25" fmla="*/ 23 h 42"/>
                        <a:gd name="T26" fmla="*/ 88 w 109"/>
                        <a:gd name="T27" fmla="*/ 20 h 42"/>
                        <a:gd name="T28" fmla="*/ 92 w 109"/>
                        <a:gd name="T29" fmla="*/ 17 h 42"/>
                        <a:gd name="T30" fmla="*/ 95 w 109"/>
                        <a:gd name="T31" fmla="*/ 14 h 42"/>
                        <a:gd name="T32" fmla="*/ 98 w 109"/>
                        <a:gd name="T33" fmla="*/ 12 h 42"/>
                        <a:gd name="T34" fmla="*/ 100 w 109"/>
                        <a:gd name="T35" fmla="*/ 9 h 42"/>
                        <a:gd name="T36" fmla="*/ 104 w 109"/>
                        <a:gd name="T37" fmla="*/ 5 h 42"/>
                        <a:gd name="T38" fmla="*/ 107 w 109"/>
                        <a:gd name="T39" fmla="*/ 0 h 42"/>
                        <a:gd name="T40" fmla="*/ 109 w 109"/>
                        <a:gd name="T41" fmla="*/ 0 h 42"/>
                        <a:gd name="T42" fmla="*/ 109 w 109"/>
                        <a:gd name="T43" fmla="*/ 2 h 42"/>
                        <a:gd name="T44" fmla="*/ 106 w 109"/>
                        <a:gd name="T45" fmla="*/ 6 h 42"/>
                        <a:gd name="T46" fmla="*/ 102 w 109"/>
                        <a:gd name="T47" fmla="*/ 10 h 42"/>
                        <a:gd name="T48" fmla="*/ 99 w 109"/>
                        <a:gd name="T49" fmla="*/ 13 h 42"/>
                        <a:gd name="T50" fmla="*/ 96 w 109"/>
                        <a:gd name="T51" fmla="*/ 16 h 42"/>
                        <a:gd name="T52" fmla="*/ 93 w 109"/>
                        <a:gd name="T53" fmla="*/ 19 h 42"/>
                        <a:gd name="T54" fmla="*/ 89 w 109"/>
                        <a:gd name="T55" fmla="*/ 22 h 42"/>
                        <a:gd name="T56" fmla="*/ 85 w 109"/>
                        <a:gd name="T57" fmla="*/ 25 h 42"/>
                        <a:gd name="T58" fmla="*/ 81 w 109"/>
                        <a:gd name="T59" fmla="*/ 27 h 42"/>
                        <a:gd name="T60" fmla="*/ 76 w 109"/>
                        <a:gd name="T61" fmla="*/ 30 h 42"/>
                        <a:gd name="T62" fmla="*/ 71 w 109"/>
                        <a:gd name="T63" fmla="*/ 32 h 42"/>
                        <a:gd name="T64" fmla="*/ 68 w 109"/>
                        <a:gd name="T65" fmla="*/ 34 h 42"/>
                        <a:gd name="T66" fmla="*/ 66 w 109"/>
                        <a:gd name="T67" fmla="*/ 35 h 42"/>
                        <a:gd name="T68" fmla="*/ 60 w 109"/>
                        <a:gd name="T69" fmla="*/ 37 h 42"/>
                        <a:gd name="T70" fmla="*/ 19 w 109"/>
                        <a:gd name="T71" fmla="*/ 41 h 42"/>
                        <a:gd name="T72" fmla="*/ 11 w 109"/>
                        <a:gd name="T73" fmla="*/ 40 h 42"/>
                        <a:gd name="T74" fmla="*/ 8 w 109"/>
                        <a:gd name="T75" fmla="*/ 39 h 42"/>
                        <a:gd name="T76" fmla="*/ 6 w 109"/>
                        <a:gd name="T77" fmla="*/ 38 h 42"/>
                        <a:gd name="T78" fmla="*/ 2 w 109"/>
                        <a:gd name="T79" fmla="*/ 37 h 42"/>
                        <a:gd name="T80" fmla="*/ 1 w 109"/>
                        <a:gd name="T81" fmla="*/ 37 h 42"/>
                        <a:gd name="T82" fmla="*/ 0 w 109"/>
                        <a:gd name="T83" fmla="*/ 36 h 42"/>
                        <a:gd name="T84" fmla="*/ 1 w 109"/>
                        <a:gd name="T8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 y="35"/>
                          </a:moveTo>
                          <a:cubicBezTo>
                            <a:pt x="1" y="35"/>
                            <a:pt x="2" y="35"/>
                            <a:pt x="2" y="35"/>
                          </a:cubicBezTo>
                          <a:cubicBezTo>
                            <a:pt x="3" y="36"/>
                            <a:pt x="4" y="36"/>
                            <a:pt x="6" y="36"/>
                          </a:cubicBezTo>
                          <a:cubicBezTo>
                            <a:pt x="7" y="37"/>
                            <a:pt x="8" y="37"/>
                            <a:pt x="9" y="37"/>
                          </a:cubicBezTo>
                          <a:cubicBezTo>
                            <a:pt x="10" y="37"/>
                            <a:pt x="11" y="38"/>
                            <a:pt x="12" y="38"/>
                          </a:cubicBezTo>
                          <a:cubicBezTo>
                            <a:pt x="14" y="38"/>
                            <a:pt x="17" y="38"/>
                            <a:pt x="19" y="39"/>
                          </a:cubicBezTo>
                          <a:cubicBezTo>
                            <a:pt x="30" y="40"/>
                            <a:pt x="46" y="40"/>
                            <a:pt x="60" y="35"/>
                          </a:cubicBezTo>
                          <a:cubicBezTo>
                            <a:pt x="62" y="34"/>
                            <a:pt x="63" y="33"/>
                            <a:pt x="65" y="33"/>
                          </a:cubicBezTo>
                          <a:cubicBezTo>
                            <a:pt x="68" y="32"/>
                            <a:pt x="68" y="32"/>
                            <a:pt x="68" y="32"/>
                          </a:cubicBezTo>
                          <a:cubicBezTo>
                            <a:pt x="70" y="31"/>
                            <a:pt x="70" y="31"/>
                            <a:pt x="70" y="31"/>
                          </a:cubicBezTo>
                          <a:cubicBezTo>
                            <a:pt x="72" y="30"/>
                            <a:pt x="73" y="29"/>
                            <a:pt x="75" y="28"/>
                          </a:cubicBezTo>
                          <a:cubicBezTo>
                            <a:pt x="77" y="28"/>
                            <a:pt x="78" y="26"/>
                            <a:pt x="80" y="26"/>
                          </a:cubicBezTo>
                          <a:cubicBezTo>
                            <a:pt x="81" y="25"/>
                            <a:pt x="83" y="24"/>
                            <a:pt x="84" y="23"/>
                          </a:cubicBezTo>
                          <a:cubicBezTo>
                            <a:pt x="85" y="22"/>
                            <a:pt x="87" y="21"/>
                            <a:pt x="88" y="20"/>
                          </a:cubicBezTo>
                          <a:cubicBezTo>
                            <a:pt x="89" y="19"/>
                            <a:pt x="90" y="18"/>
                            <a:pt x="92" y="17"/>
                          </a:cubicBezTo>
                          <a:cubicBezTo>
                            <a:pt x="93" y="16"/>
                            <a:pt x="94" y="15"/>
                            <a:pt x="95" y="14"/>
                          </a:cubicBezTo>
                          <a:cubicBezTo>
                            <a:pt x="96" y="13"/>
                            <a:pt x="97" y="12"/>
                            <a:pt x="98" y="12"/>
                          </a:cubicBezTo>
                          <a:cubicBezTo>
                            <a:pt x="99" y="11"/>
                            <a:pt x="100" y="10"/>
                            <a:pt x="100" y="9"/>
                          </a:cubicBezTo>
                          <a:cubicBezTo>
                            <a:pt x="102" y="7"/>
                            <a:pt x="103" y="6"/>
                            <a:pt x="104" y="5"/>
                          </a:cubicBezTo>
                          <a:cubicBezTo>
                            <a:pt x="106" y="2"/>
                            <a:pt x="107" y="0"/>
                            <a:pt x="107" y="0"/>
                          </a:cubicBezTo>
                          <a:cubicBezTo>
                            <a:pt x="108" y="0"/>
                            <a:pt x="108" y="0"/>
                            <a:pt x="109" y="0"/>
                          </a:cubicBezTo>
                          <a:cubicBezTo>
                            <a:pt x="109" y="1"/>
                            <a:pt x="109" y="1"/>
                            <a:pt x="109" y="2"/>
                          </a:cubicBezTo>
                          <a:cubicBezTo>
                            <a:pt x="109" y="2"/>
                            <a:pt x="108" y="3"/>
                            <a:pt x="106" y="6"/>
                          </a:cubicBezTo>
                          <a:cubicBezTo>
                            <a:pt x="105" y="7"/>
                            <a:pt x="103" y="9"/>
                            <a:pt x="102" y="10"/>
                          </a:cubicBezTo>
                          <a:cubicBezTo>
                            <a:pt x="101" y="11"/>
                            <a:pt x="100" y="12"/>
                            <a:pt x="99" y="13"/>
                          </a:cubicBezTo>
                          <a:cubicBezTo>
                            <a:pt x="98" y="14"/>
                            <a:pt x="97" y="15"/>
                            <a:pt x="96" y="16"/>
                          </a:cubicBezTo>
                          <a:cubicBezTo>
                            <a:pt x="95" y="17"/>
                            <a:pt x="94" y="18"/>
                            <a:pt x="93" y="19"/>
                          </a:cubicBezTo>
                          <a:cubicBezTo>
                            <a:pt x="92" y="20"/>
                            <a:pt x="90" y="21"/>
                            <a:pt x="89" y="22"/>
                          </a:cubicBezTo>
                          <a:cubicBezTo>
                            <a:pt x="88" y="23"/>
                            <a:pt x="86" y="24"/>
                            <a:pt x="85" y="25"/>
                          </a:cubicBezTo>
                          <a:cubicBezTo>
                            <a:pt x="84" y="25"/>
                            <a:pt x="82" y="26"/>
                            <a:pt x="81" y="27"/>
                          </a:cubicBezTo>
                          <a:cubicBezTo>
                            <a:pt x="79" y="28"/>
                            <a:pt x="78" y="29"/>
                            <a:pt x="76" y="30"/>
                          </a:cubicBezTo>
                          <a:cubicBezTo>
                            <a:pt x="74" y="31"/>
                            <a:pt x="73" y="32"/>
                            <a:pt x="71" y="32"/>
                          </a:cubicBezTo>
                          <a:cubicBezTo>
                            <a:pt x="68" y="34"/>
                            <a:pt x="68" y="34"/>
                            <a:pt x="68" y="34"/>
                          </a:cubicBezTo>
                          <a:cubicBezTo>
                            <a:pt x="66" y="35"/>
                            <a:pt x="66" y="35"/>
                            <a:pt x="66" y="35"/>
                          </a:cubicBezTo>
                          <a:cubicBezTo>
                            <a:pt x="64" y="35"/>
                            <a:pt x="62" y="36"/>
                            <a:pt x="60" y="37"/>
                          </a:cubicBezTo>
                          <a:cubicBezTo>
                            <a:pt x="46" y="42"/>
                            <a:pt x="30" y="42"/>
                            <a:pt x="19" y="41"/>
                          </a:cubicBezTo>
                          <a:cubicBezTo>
                            <a:pt x="16" y="40"/>
                            <a:pt x="14" y="40"/>
                            <a:pt x="11" y="40"/>
                          </a:cubicBezTo>
                          <a:cubicBezTo>
                            <a:pt x="10" y="40"/>
                            <a:pt x="9" y="39"/>
                            <a:pt x="8" y="39"/>
                          </a:cubicBezTo>
                          <a:cubicBezTo>
                            <a:pt x="7" y="39"/>
                            <a:pt x="6" y="38"/>
                            <a:pt x="6" y="38"/>
                          </a:cubicBezTo>
                          <a:cubicBezTo>
                            <a:pt x="4" y="38"/>
                            <a:pt x="3" y="38"/>
                            <a:pt x="2" y="37"/>
                          </a:cubicBezTo>
                          <a:cubicBezTo>
                            <a:pt x="1" y="37"/>
                            <a:pt x="1" y="37"/>
                            <a:pt x="1" y="37"/>
                          </a:cubicBezTo>
                          <a:cubicBezTo>
                            <a:pt x="0" y="37"/>
                            <a:pt x="0" y="36"/>
                            <a:pt x="0" y="36"/>
                          </a:cubicBezTo>
                          <a:cubicBezTo>
                            <a:pt x="0" y="35"/>
                            <a:pt x="1" y="35"/>
                            <a:pt x="1" y="3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89" name="Freeform 270">
                      <a:extLst>
                        <a:ext uri="{FF2B5EF4-FFF2-40B4-BE49-F238E27FC236}">
                          <a16:creationId xmlns:a16="http://schemas.microsoft.com/office/drawing/2014/main" id="{983D93A2-12E8-44B4-BBF3-7FE7FFDC3F0E}"/>
                        </a:ext>
                      </a:extLst>
                    </p:cNvPr>
                    <p:cNvSpPr>
                      <a:spLocks/>
                    </p:cNvSpPr>
                    <p:nvPr/>
                  </p:nvSpPr>
                  <p:spPr bwMode="auto">
                    <a:xfrm>
                      <a:off x="4041775" y="5711825"/>
                      <a:ext cx="106363" cy="69850"/>
                    </a:xfrm>
                    <a:custGeom>
                      <a:avLst/>
                      <a:gdLst>
                        <a:gd name="T0" fmla="*/ 0 w 15"/>
                        <a:gd name="T1" fmla="*/ 10 h 10"/>
                        <a:gd name="T2" fmla="*/ 8 w 15"/>
                        <a:gd name="T3" fmla="*/ 8 h 10"/>
                        <a:gd name="T4" fmla="*/ 15 w 15"/>
                        <a:gd name="T5" fmla="*/ 5 h 10"/>
                        <a:gd name="T6" fmla="*/ 10 w 15"/>
                        <a:gd name="T7" fmla="*/ 3 h 10"/>
                        <a:gd name="T8" fmla="*/ 7 w 15"/>
                        <a:gd name="T9" fmla="*/ 1 h 10"/>
                        <a:gd name="T10" fmla="*/ 5 w 15"/>
                        <a:gd name="T11" fmla="*/ 0 h 10"/>
                        <a:gd name="T12" fmla="*/ 3 w 15"/>
                        <a:gd name="T13" fmla="*/ 5 h 10"/>
                        <a:gd name="T14" fmla="*/ 0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0" y="10"/>
                          </a:moveTo>
                          <a:cubicBezTo>
                            <a:pt x="0" y="10"/>
                            <a:pt x="4" y="9"/>
                            <a:pt x="8" y="8"/>
                          </a:cubicBezTo>
                          <a:cubicBezTo>
                            <a:pt x="12" y="7"/>
                            <a:pt x="15" y="5"/>
                            <a:pt x="15" y="5"/>
                          </a:cubicBezTo>
                          <a:cubicBezTo>
                            <a:pt x="15" y="5"/>
                            <a:pt x="13" y="4"/>
                            <a:pt x="10" y="3"/>
                          </a:cubicBezTo>
                          <a:cubicBezTo>
                            <a:pt x="9" y="2"/>
                            <a:pt x="8" y="1"/>
                            <a:pt x="7" y="1"/>
                          </a:cubicBezTo>
                          <a:cubicBezTo>
                            <a:pt x="6" y="0"/>
                            <a:pt x="5" y="0"/>
                            <a:pt x="5" y="0"/>
                          </a:cubicBezTo>
                          <a:cubicBezTo>
                            <a:pt x="5" y="0"/>
                            <a:pt x="4" y="3"/>
                            <a:pt x="3" y="5"/>
                          </a:cubicBezTo>
                          <a:cubicBezTo>
                            <a:pt x="2" y="8"/>
                            <a:pt x="0" y="10"/>
                            <a:pt x="0"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0" name="Freeform 271">
                      <a:extLst>
                        <a:ext uri="{FF2B5EF4-FFF2-40B4-BE49-F238E27FC236}">
                          <a16:creationId xmlns:a16="http://schemas.microsoft.com/office/drawing/2014/main" id="{2F802D7B-0AD4-4640-89C6-104B8A41D2B2}"/>
                        </a:ext>
                      </a:extLst>
                    </p:cNvPr>
                    <p:cNvSpPr>
                      <a:spLocks/>
                    </p:cNvSpPr>
                    <p:nvPr/>
                  </p:nvSpPr>
                  <p:spPr bwMode="auto">
                    <a:xfrm>
                      <a:off x="4133850" y="5726113"/>
                      <a:ext cx="147638" cy="84138"/>
                    </a:xfrm>
                    <a:custGeom>
                      <a:avLst/>
                      <a:gdLst>
                        <a:gd name="T0" fmla="*/ 1 w 21"/>
                        <a:gd name="T1" fmla="*/ 10 h 12"/>
                        <a:gd name="T2" fmla="*/ 4 w 21"/>
                        <a:gd name="T3" fmla="*/ 8 h 12"/>
                        <a:gd name="T4" fmla="*/ 11 w 21"/>
                        <a:gd name="T5" fmla="*/ 6 h 12"/>
                        <a:gd name="T6" fmla="*/ 17 w 21"/>
                        <a:gd name="T7" fmla="*/ 2 h 12"/>
                        <a:gd name="T8" fmla="*/ 20 w 21"/>
                        <a:gd name="T9" fmla="*/ 1 h 12"/>
                        <a:gd name="T10" fmla="*/ 21 w 21"/>
                        <a:gd name="T11" fmla="*/ 1 h 12"/>
                        <a:gd name="T12" fmla="*/ 21 w 21"/>
                        <a:gd name="T13" fmla="*/ 2 h 12"/>
                        <a:gd name="T14" fmla="*/ 18 w 21"/>
                        <a:gd name="T15" fmla="*/ 4 h 12"/>
                        <a:gd name="T16" fmla="*/ 12 w 21"/>
                        <a:gd name="T17" fmla="*/ 7 h 12"/>
                        <a:gd name="T18" fmla="*/ 5 w 21"/>
                        <a:gd name="T19" fmla="*/ 10 h 12"/>
                        <a:gd name="T20" fmla="*/ 2 w 21"/>
                        <a:gd name="T21" fmla="*/ 11 h 12"/>
                        <a:gd name="T22" fmla="*/ 1 w 21"/>
                        <a:gd name="T23" fmla="*/ 11 h 12"/>
                        <a:gd name="T24" fmla="*/ 1 w 21"/>
                        <a:gd name="T2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2">
                          <a:moveTo>
                            <a:pt x="1" y="10"/>
                          </a:moveTo>
                          <a:cubicBezTo>
                            <a:pt x="1" y="10"/>
                            <a:pt x="3" y="9"/>
                            <a:pt x="4" y="8"/>
                          </a:cubicBezTo>
                          <a:cubicBezTo>
                            <a:pt x="6" y="8"/>
                            <a:pt x="8" y="7"/>
                            <a:pt x="11" y="6"/>
                          </a:cubicBezTo>
                          <a:cubicBezTo>
                            <a:pt x="13" y="4"/>
                            <a:pt x="15" y="3"/>
                            <a:pt x="17" y="2"/>
                          </a:cubicBezTo>
                          <a:cubicBezTo>
                            <a:pt x="18" y="1"/>
                            <a:pt x="20" y="1"/>
                            <a:pt x="20" y="1"/>
                          </a:cubicBezTo>
                          <a:cubicBezTo>
                            <a:pt x="20" y="0"/>
                            <a:pt x="21" y="1"/>
                            <a:pt x="21" y="1"/>
                          </a:cubicBezTo>
                          <a:cubicBezTo>
                            <a:pt x="21" y="1"/>
                            <a:pt x="21" y="2"/>
                            <a:pt x="21" y="2"/>
                          </a:cubicBezTo>
                          <a:cubicBezTo>
                            <a:pt x="21" y="2"/>
                            <a:pt x="19" y="3"/>
                            <a:pt x="18" y="4"/>
                          </a:cubicBezTo>
                          <a:cubicBezTo>
                            <a:pt x="16" y="5"/>
                            <a:pt x="14" y="6"/>
                            <a:pt x="12" y="7"/>
                          </a:cubicBezTo>
                          <a:cubicBezTo>
                            <a:pt x="9" y="8"/>
                            <a:pt x="7" y="10"/>
                            <a:pt x="5" y="10"/>
                          </a:cubicBezTo>
                          <a:cubicBezTo>
                            <a:pt x="3" y="11"/>
                            <a:pt x="2" y="11"/>
                            <a:pt x="2" y="11"/>
                          </a:cubicBezTo>
                          <a:cubicBezTo>
                            <a:pt x="1" y="12"/>
                            <a:pt x="1" y="11"/>
                            <a:pt x="1" y="11"/>
                          </a:cubicBezTo>
                          <a:cubicBezTo>
                            <a:pt x="0" y="10"/>
                            <a:pt x="1" y="10"/>
                            <a:pt x="1"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1" name="Freeform 272">
                      <a:extLst>
                        <a:ext uri="{FF2B5EF4-FFF2-40B4-BE49-F238E27FC236}">
                          <a16:creationId xmlns:a16="http://schemas.microsoft.com/office/drawing/2014/main" id="{BEA018A4-2252-4723-8380-D8561893818D}"/>
                        </a:ext>
                      </a:extLst>
                    </p:cNvPr>
                    <p:cNvSpPr>
                      <a:spLocks/>
                    </p:cNvSpPr>
                    <p:nvPr/>
                  </p:nvSpPr>
                  <p:spPr bwMode="auto">
                    <a:xfrm>
                      <a:off x="4041775" y="5810250"/>
                      <a:ext cx="63500" cy="22225"/>
                    </a:xfrm>
                    <a:custGeom>
                      <a:avLst/>
                      <a:gdLst>
                        <a:gd name="T0" fmla="*/ 1 w 9"/>
                        <a:gd name="T1" fmla="*/ 1 h 3"/>
                        <a:gd name="T2" fmla="*/ 7 w 9"/>
                        <a:gd name="T3" fmla="*/ 0 h 3"/>
                        <a:gd name="T4" fmla="*/ 9 w 9"/>
                        <a:gd name="T5" fmla="*/ 0 h 3"/>
                        <a:gd name="T6" fmla="*/ 8 w 9"/>
                        <a:gd name="T7" fmla="*/ 2 h 3"/>
                        <a:gd name="T8" fmla="*/ 2 w 9"/>
                        <a:gd name="T9" fmla="*/ 3 h 3"/>
                        <a:gd name="T10" fmla="*/ 0 w 9"/>
                        <a:gd name="T11" fmla="*/ 3 h 3"/>
                        <a:gd name="T12" fmla="*/ 1 w 9"/>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1" y="1"/>
                          </a:moveTo>
                          <a:cubicBezTo>
                            <a:pt x="7" y="0"/>
                            <a:pt x="7" y="0"/>
                            <a:pt x="7" y="0"/>
                          </a:cubicBezTo>
                          <a:cubicBezTo>
                            <a:pt x="8" y="0"/>
                            <a:pt x="9" y="0"/>
                            <a:pt x="9" y="0"/>
                          </a:cubicBezTo>
                          <a:cubicBezTo>
                            <a:pt x="9" y="1"/>
                            <a:pt x="9" y="2"/>
                            <a:pt x="8" y="2"/>
                          </a:cubicBezTo>
                          <a:cubicBezTo>
                            <a:pt x="2" y="3"/>
                            <a:pt x="2" y="3"/>
                            <a:pt x="2" y="3"/>
                          </a:cubicBezTo>
                          <a:cubicBezTo>
                            <a:pt x="1" y="3"/>
                            <a:pt x="1" y="3"/>
                            <a:pt x="0" y="3"/>
                          </a:cubicBezTo>
                          <a:cubicBezTo>
                            <a:pt x="0" y="2"/>
                            <a:pt x="1" y="2"/>
                            <a:pt x="1"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2" name="Freeform 273">
                      <a:extLst>
                        <a:ext uri="{FF2B5EF4-FFF2-40B4-BE49-F238E27FC236}">
                          <a16:creationId xmlns:a16="http://schemas.microsoft.com/office/drawing/2014/main" id="{44C512E3-F631-45F2-893B-E7BB92674B6A}"/>
                        </a:ext>
                      </a:extLst>
                    </p:cNvPr>
                    <p:cNvSpPr>
                      <a:spLocks/>
                    </p:cNvSpPr>
                    <p:nvPr/>
                  </p:nvSpPr>
                  <p:spPr bwMode="auto">
                    <a:xfrm>
                      <a:off x="3195638" y="5110163"/>
                      <a:ext cx="485775" cy="658813"/>
                    </a:xfrm>
                    <a:custGeom>
                      <a:avLst/>
                      <a:gdLst>
                        <a:gd name="T0" fmla="*/ 2 w 69"/>
                        <a:gd name="T1" fmla="*/ 1 h 93"/>
                        <a:gd name="T2" fmla="*/ 3 w 69"/>
                        <a:gd name="T3" fmla="*/ 6 h 93"/>
                        <a:gd name="T4" fmla="*/ 4 w 69"/>
                        <a:gd name="T5" fmla="*/ 19 h 93"/>
                        <a:gd name="T6" fmla="*/ 7 w 69"/>
                        <a:gd name="T7" fmla="*/ 28 h 93"/>
                        <a:gd name="T8" fmla="*/ 10 w 69"/>
                        <a:gd name="T9" fmla="*/ 38 h 93"/>
                        <a:gd name="T10" fmla="*/ 12 w 69"/>
                        <a:gd name="T11" fmla="*/ 42 h 93"/>
                        <a:gd name="T12" fmla="*/ 15 w 69"/>
                        <a:gd name="T13" fmla="*/ 47 h 93"/>
                        <a:gd name="T14" fmla="*/ 21 w 69"/>
                        <a:gd name="T15" fmla="*/ 57 h 93"/>
                        <a:gd name="T16" fmla="*/ 24 w 69"/>
                        <a:gd name="T17" fmla="*/ 61 h 93"/>
                        <a:gd name="T18" fmla="*/ 28 w 69"/>
                        <a:gd name="T19" fmla="*/ 65 h 93"/>
                        <a:gd name="T20" fmla="*/ 36 w 69"/>
                        <a:gd name="T21" fmla="*/ 73 h 93"/>
                        <a:gd name="T22" fmla="*/ 38 w 69"/>
                        <a:gd name="T23" fmla="*/ 74 h 93"/>
                        <a:gd name="T24" fmla="*/ 40 w 69"/>
                        <a:gd name="T25" fmla="*/ 76 h 93"/>
                        <a:gd name="T26" fmla="*/ 44 w 69"/>
                        <a:gd name="T27" fmla="*/ 79 h 93"/>
                        <a:gd name="T28" fmla="*/ 47 w 69"/>
                        <a:gd name="T29" fmla="*/ 81 h 93"/>
                        <a:gd name="T30" fmla="*/ 51 w 69"/>
                        <a:gd name="T31" fmla="*/ 84 h 93"/>
                        <a:gd name="T32" fmla="*/ 53 w 69"/>
                        <a:gd name="T33" fmla="*/ 85 h 93"/>
                        <a:gd name="T34" fmla="*/ 55 w 69"/>
                        <a:gd name="T35" fmla="*/ 86 h 93"/>
                        <a:gd name="T36" fmla="*/ 58 w 69"/>
                        <a:gd name="T37" fmla="*/ 87 h 93"/>
                        <a:gd name="T38" fmla="*/ 63 w 69"/>
                        <a:gd name="T39" fmla="*/ 90 h 93"/>
                        <a:gd name="T40" fmla="*/ 68 w 69"/>
                        <a:gd name="T41" fmla="*/ 91 h 93"/>
                        <a:gd name="T42" fmla="*/ 69 w 69"/>
                        <a:gd name="T43" fmla="*/ 93 h 93"/>
                        <a:gd name="T44" fmla="*/ 68 w 69"/>
                        <a:gd name="T45" fmla="*/ 93 h 93"/>
                        <a:gd name="T46" fmla="*/ 63 w 69"/>
                        <a:gd name="T47" fmla="*/ 91 h 93"/>
                        <a:gd name="T48" fmla="*/ 57 w 69"/>
                        <a:gd name="T49" fmla="*/ 89 h 93"/>
                        <a:gd name="T50" fmla="*/ 54 w 69"/>
                        <a:gd name="T51" fmla="*/ 87 h 93"/>
                        <a:gd name="T52" fmla="*/ 52 w 69"/>
                        <a:gd name="T53" fmla="*/ 87 h 93"/>
                        <a:gd name="T54" fmla="*/ 50 w 69"/>
                        <a:gd name="T55" fmla="*/ 85 h 93"/>
                        <a:gd name="T56" fmla="*/ 46 w 69"/>
                        <a:gd name="T57" fmla="*/ 83 h 93"/>
                        <a:gd name="T58" fmla="*/ 42 w 69"/>
                        <a:gd name="T59" fmla="*/ 81 h 93"/>
                        <a:gd name="T60" fmla="*/ 38 w 69"/>
                        <a:gd name="T61" fmla="*/ 78 h 93"/>
                        <a:gd name="T62" fmla="*/ 36 w 69"/>
                        <a:gd name="T63" fmla="*/ 76 h 93"/>
                        <a:gd name="T64" fmla="*/ 34 w 69"/>
                        <a:gd name="T65" fmla="*/ 74 h 93"/>
                        <a:gd name="T66" fmla="*/ 27 w 69"/>
                        <a:gd name="T67" fmla="*/ 67 h 93"/>
                        <a:gd name="T68" fmla="*/ 23 w 69"/>
                        <a:gd name="T69" fmla="*/ 62 h 93"/>
                        <a:gd name="T70" fmla="*/ 19 w 69"/>
                        <a:gd name="T71" fmla="*/ 58 h 93"/>
                        <a:gd name="T72" fmla="*/ 13 w 69"/>
                        <a:gd name="T73" fmla="*/ 48 h 93"/>
                        <a:gd name="T74" fmla="*/ 11 w 69"/>
                        <a:gd name="T75" fmla="*/ 43 h 93"/>
                        <a:gd name="T76" fmla="*/ 8 w 69"/>
                        <a:gd name="T77" fmla="*/ 38 h 93"/>
                        <a:gd name="T78" fmla="*/ 5 w 69"/>
                        <a:gd name="T79" fmla="*/ 29 h 93"/>
                        <a:gd name="T80" fmla="*/ 2 w 69"/>
                        <a:gd name="T81" fmla="*/ 20 h 93"/>
                        <a:gd name="T82" fmla="*/ 1 w 69"/>
                        <a:gd name="T83" fmla="*/ 6 h 93"/>
                        <a:gd name="T84" fmla="*/ 1 w 69"/>
                        <a:gd name="T85" fmla="*/ 1 h 93"/>
                        <a:gd name="T86" fmla="*/ 1 w 69"/>
                        <a:gd name="T87" fmla="*/ 0 h 93"/>
                        <a:gd name="T88" fmla="*/ 2 w 69"/>
                        <a:gd name="T89"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3">
                          <a:moveTo>
                            <a:pt x="2" y="1"/>
                          </a:moveTo>
                          <a:cubicBezTo>
                            <a:pt x="2" y="1"/>
                            <a:pt x="3" y="3"/>
                            <a:pt x="3" y="6"/>
                          </a:cubicBezTo>
                          <a:cubicBezTo>
                            <a:pt x="3" y="9"/>
                            <a:pt x="4" y="14"/>
                            <a:pt x="4" y="19"/>
                          </a:cubicBezTo>
                          <a:cubicBezTo>
                            <a:pt x="5" y="22"/>
                            <a:pt x="6" y="25"/>
                            <a:pt x="7" y="28"/>
                          </a:cubicBezTo>
                          <a:cubicBezTo>
                            <a:pt x="8" y="31"/>
                            <a:pt x="9" y="34"/>
                            <a:pt x="10" y="38"/>
                          </a:cubicBezTo>
                          <a:cubicBezTo>
                            <a:pt x="11" y="39"/>
                            <a:pt x="12" y="41"/>
                            <a:pt x="12" y="42"/>
                          </a:cubicBezTo>
                          <a:cubicBezTo>
                            <a:pt x="13" y="44"/>
                            <a:pt x="14" y="46"/>
                            <a:pt x="15" y="47"/>
                          </a:cubicBezTo>
                          <a:cubicBezTo>
                            <a:pt x="17" y="50"/>
                            <a:pt x="19" y="54"/>
                            <a:pt x="21" y="57"/>
                          </a:cubicBezTo>
                          <a:cubicBezTo>
                            <a:pt x="22" y="58"/>
                            <a:pt x="23" y="60"/>
                            <a:pt x="24" y="61"/>
                          </a:cubicBezTo>
                          <a:cubicBezTo>
                            <a:pt x="25" y="62"/>
                            <a:pt x="27" y="64"/>
                            <a:pt x="28" y="65"/>
                          </a:cubicBezTo>
                          <a:cubicBezTo>
                            <a:pt x="30" y="68"/>
                            <a:pt x="33" y="70"/>
                            <a:pt x="36" y="73"/>
                          </a:cubicBezTo>
                          <a:cubicBezTo>
                            <a:pt x="36" y="73"/>
                            <a:pt x="37" y="74"/>
                            <a:pt x="38" y="74"/>
                          </a:cubicBezTo>
                          <a:cubicBezTo>
                            <a:pt x="38" y="75"/>
                            <a:pt x="39" y="75"/>
                            <a:pt x="40" y="76"/>
                          </a:cubicBezTo>
                          <a:cubicBezTo>
                            <a:pt x="41" y="77"/>
                            <a:pt x="42" y="78"/>
                            <a:pt x="44" y="79"/>
                          </a:cubicBezTo>
                          <a:cubicBezTo>
                            <a:pt x="45" y="80"/>
                            <a:pt x="46" y="81"/>
                            <a:pt x="47" y="81"/>
                          </a:cubicBezTo>
                          <a:cubicBezTo>
                            <a:pt x="49" y="82"/>
                            <a:pt x="50" y="83"/>
                            <a:pt x="51" y="84"/>
                          </a:cubicBezTo>
                          <a:cubicBezTo>
                            <a:pt x="52" y="84"/>
                            <a:pt x="52" y="84"/>
                            <a:pt x="53" y="85"/>
                          </a:cubicBezTo>
                          <a:cubicBezTo>
                            <a:pt x="54" y="85"/>
                            <a:pt x="54" y="85"/>
                            <a:pt x="55" y="86"/>
                          </a:cubicBezTo>
                          <a:cubicBezTo>
                            <a:pt x="56" y="86"/>
                            <a:pt x="57" y="87"/>
                            <a:pt x="58" y="87"/>
                          </a:cubicBezTo>
                          <a:cubicBezTo>
                            <a:pt x="60" y="88"/>
                            <a:pt x="62" y="89"/>
                            <a:pt x="63" y="90"/>
                          </a:cubicBezTo>
                          <a:cubicBezTo>
                            <a:pt x="66" y="91"/>
                            <a:pt x="68" y="91"/>
                            <a:pt x="68" y="91"/>
                          </a:cubicBezTo>
                          <a:cubicBezTo>
                            <a:pt x="69" y="92"/>
                            <a:pt x="69" y="92"/>
                            <a:pt x="69" y="93"/>
                          </a:cubicBezTo>
                          <a:cubicBezTo>
                            <a:pt x="69" y="93"/>
                            <a:pt x="68" y="93"/>
                            <a:pt x="68" y="93"/>
                          </a:cubicBezTo>
                          <a:cubicBezTo>
                            <a:pt x="68" y="93"/>
                            <a:pt x="66" y="93"/>
                            <a:pt x="63" y="91"/>
                          </a:cubicBezTo>
                          <a:cubicBezTo>
                            <a:pt x="61" y="91"/>
                            <a:pt x="59" y="90"/>
                            <a:pt x="57" y="89"/>
                          </a:cubicBezTo>
                          <a:cubicBezTo>
                            <a:pt x="56" y="89"/>
                            <a:pt x="55" y="88"/>
                            <a:pt x="54" y="87"/>
                          </a:cubicBezTo>
                          <a:cubicBezTo>
                            <a:pt x="53" y="87"/>
                            <a:pt x="53" y="87"/>
                            <a:pt x="52" y="87"/>
                          </a:cubicBezTo>
                          <a:cubicBezTo>
                            <a:pt x="51" y="86"/>
                            <a:pt x="51" y="86"/>
                            <a:pt x="50" y="85"/>
                          </a:cubicBezTo>
                          <a:cubicBezTo>
                            <a:pt x="49" y="85"/>
                            <a:pt x="48" y="84"/>
                            <a:pt x="46" y="83"/>
                          </a:cubicBezTo>
                          <a:cubicBezTo>
                            <a:pt x="45" y="82"/>
                            <a:pt x="44" y="82"/>
                            <a:pt x="42" y="81"/>
                          </a:cubicBezTo>
                          <a:cubicBezTo>
                            <a:pt x="41" y="80"/>
                            <a:pt x="40" y="79"/>
                            <a:pt x="38" y="78"/>
                          </a:cubicBezTo>
                          <a:cubicBezTo>
                            <a:pt x="38" y="77"/>
                            <a:pt x="37" y="76"/>
                            <a:pt x="36" y="76"/>
                          </a:cubicBezTo>
                          <a:cubicBezTo>
                            <a:pt x="36" y="75"/>
                            <a:pt x="35" y="75"/>
                            <a:pt x="34" y="74"/>
                          </a:cubicBezTo>
                          <a:cubicBezTo>
                            <a:pt x="32" y="72"/>
                            <a:pt x="29" y="69"/>
                            <a:pt x="27" y="67"/>
                          </a:cubicBezTo>
                          <a:cubicBezTo>
                            <a:pt x="25" y="65"/>
                            <a:pt x="24" y="64"/>
                            <a:pt x="23" y="62"/>
                          </a:cubicBezTo>
                          <a:cubicBezTo>
                            <a:pt x="22" y="61"/>
                            <a:pt x="20" y="59"/>
                            <a:pt x="19" y="58"/>
                          </a:cubicBezTo>
                          <a:cubicBezTo>
                            <a:pt x="17" y="55"/>
                            <a:pt x="15" y="51"/>
                            <a:pt x="13" y="48"/>
                          </a:cubicBezTo>
                          <a:cubicBezTo>
                            <a:pt x="12" y="47"/>
                            <a:pt x="11" y="45"/>
                            <a:pt x="11" y="43"/>
                          </a:cubicBezTo>
                          <a:cubicBezTo>
                            <a:pt x="10" y="42"/>
                            <a:pt x="9" y="40"/>
                            <a:pt x="8" y="38"/>
                          </a:cubicBezTo>
                          <a:cubicBezTo>
                            <a:pt x="7" y="35"/>
                            <a:pt x="6" y="32"/>
                            <a:pt x="5" y="29"/>
                          </a:cubicBezTo>
                          <a:cubicBezTo>
                            <a:pt x="4" y="26"/>
                            <a:pt x="3" y="23"/>
                            <a:pt x="2" y="20"/>
                          </a:cubicBezTo>
                          <a:cubicBezTo>
                            <a:pt x="2" y="14"/>
                            <a:pt x="1" y="10"/>
                            <a:pt x="1" y="6"/>
                          </a:cubicBezTo>
                          <a:cubicBezTo>
                            <a:pt x="1" y="3"/>
                            <a:pt x="1" y="1"/>
                            <a:pt x="1" y="1"/>
                          </a:cubicBezTo>
                          <a:cubicBezTo>
                            <a:pt x="0" y="0"/>
                            <a:pt x="1" y="0"/>
                            <a:pt x="1" y="0"/>
                          </a:cubicBezTo>
                          <a:cubicBezTo>
                            <a:pt x="2" y="0"/>
                            <a:pt x="2" y="0"/>
                            <a:pt x="2"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3" name="Freeform 274">
                      <a:extLst>
                        <a:ext uri="{FF2B5EF4-FFF2-40B4-BE49-F238E27FC236}">
                          <a16:creationId xmlns:a16="http://schemas.microsoft.com/office/drawing/2014/main" id="{4B7FEDC5-8361-4800-B96C-D28EDAAE2EB0}"/>
                        </a:ext>
                      </a:extLst>
                    </p:cNvPr>
                    <p:cNvSpPr>
                      <a:spLocks/>
                    </p:cNvSpPr>
                    <p:nvPr/>
                  </p:nvSpPr>
                  <p:spPr bwMode="auto">
                    <a:xfrm>
                      <a:off x="3300413" y="5456238"/>
                      <a:ext cx="77788" cy="92075"/>
                    </a:xfrm>
                    <a:custGeom>
                      <a:avLst/>
                      <a:gdLst>
                        <a:gd name="T0" fmla="*/ 0 w 11"/>
                        <a:gd name="T1" fmla="*/ 0 h 13"/>
                        <a:gd name="T2" fmla="*/ 1 w 11"/>
                        <a:gd name="T3" fmla="*/ 3 h 13"/>
                        <a:gd name="T4" fmla="*/ 4 w 11"/>
                        <a:gd name="T5" fmla="*/ 7 h 13"/>
                        <a:gd name="T6" fmla="*/ 8 w 11"/>
                        <a:gd name="T7" fmla="*/ 11 h 13"/>
                        <a:gd name="T8" fmla="*/ 9 w 11"/>
                        <a:gd name="T9" fmla="*/ 13 h 13"/>
                        <a:gd name="T10" fmla="*/ 9 w 11"/>
                        <a:gd name="T11" fmla="*/ 13 h 13"/>
                        <a:gd name="T12" fmla="*/ 9 w 11"/>
                        <a:gd name="T13" fmla="*/ 12 h 13"/>
                        <a:gd name="T14" fmla="*/ 10 w 11"/>
                        <a:gd name="T15" fmla="*/ 8 h 13"/>
                        <a:gd name="T16" fmla="*/ 11 w 11"/>
                        <a:gd name="T17" fmla="*/ 2 h 13"/>
                        <a:gd name="T18" fmla="*/ 9 w 11"/>
                        <a:gd name="T19" fmla="*/ 2 h 13"/>
                        <a:gd name="T20" fmla="*/ 6 w 11"/>
                        <a:gd name="T21" fmla="*/ 2 h 13"/>
                        <a:gd name="T22" fmla="*/ 0 w 11"/>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0" y="0"/>
                          </a:moveTo>
                          <a:cubicBezTo>
                            <a:pt x="0" y="0"/>
                            <a:pt x="1" y="1"/>
                            <a:pt x="1" y="3"/>
                          </a:cubicBezTo>
                          <a:cubicBezTo>
                            <a:pt x="2" y="4"/>
                            <a:pt x="3" y="6"/>
                            <a:pt x="4" y="7"/>
                          </a:cubicBezTo>
                          <a:cubicBezTo>
                            <a:pt x="6" y="9"/>
                            <a:pt x="7" y="10"/>
                            <a:pt x="8" y="11"/>
                          </a:cubicBezTo>
                          <a:cubicBezTo>
                            <a:pt x="8" y="12"/>
                            <a:pt x="8" y="13"/>
                            <a:pt x="9" y="13"/>
                          </a:cubicBezTo>
                          <a:cubicBezTo>
                            <a:pt x="9" y="13"/>
                            <a:pt x="9" y="13"/>
                            <a:pt x="9" y="13"/>
                          </a:cubicBezTo>
                          <a:cubicBezTo>
                            <a:pt x="9" y="13"/>
                            <a:pt x="9" y="13"/>
                            <a:pt x="9" y="12"/>
                          </a:cubicBezTo>
                          <a:cubicBezTo>
                            <a:pt x="10" y="11"/>
                            <a:pt x="10" y="9"/>
                            <a:pt x="10" y="8"/>
                          </a:cubicBezTo>
                          <a:cubicBezTo>
                            <a:pt x="11" y="5"/>
                            <a:pt x="11" y="2"/>
                            <a:pt x="11" y="2"/>
                          </a:cubicBezTo>
                          <a:cubicBezTo>
                            <a:pt x="11" y="2"/>
                            <a:pt x="11" y="2"/>
                            <a:pt x="9" y="2"/>
                          </a:cubicBezTo>
                          <a:cubicBezTo>
                            <a:pt x="8" y="2"/>
                            <a:pt x="7" y="2"/>
                            <a:pt x="6" y="2"/>
                          </a:cubicBezTo>
                          <a:cubicBezTo>
                            <a:pt x="3" y="1"/>
                            <a:pt x="0" y="0"/>
                            <a:pt x="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4" name="Freeform 275">
                      <a:extLst>
                        <a:ext uri="{FF2B5EF4-FFF2-40B4-BE49-F238E27FC236}">
                          <a16:creationId xmlns:a16="http://schemas.microsoft.com/office/drawing/2014/main" id="{B60B683A-F41B-4EE7-91E3-2A98B44AA91A}"/>
                        </a:ext>
                      </a:extLst>
                    </p:cNvPr>
                    <p:cNvSpPr>
                      <a:spLocks/>
                    </p:cNvSpPr>
                    <p:nvPr/>
                  </p:nvSpPr>
                  <p:spPr bwMode="auto">
                    <a:xfrm>
                      <a:off x="3308350" y="5556250"/>
                      <a:ext cx="119063" cy="120650"/>
                    </a:xfrm>
                    <a:custGeom>
                      <a:avLst/>
                      <a:gdLst>
                        <a:gd name="T0" fmla="*/ 2 w 17"/>
                        <a:gd name="T1" fmla="*/ 0 h 17"/>
                        <a:gd name="T2" fmla="*/ 3 w 17"/>
                        <a:gd name="T3" fmla="*/ 1 h 17"/>
                        <a:gd name="T4" fmla="*/ 4 w 17"/>
                        <a:gd name="T5" fmla="*/ 3 h 17"/>
                        <a:gd name="T6" fmla="*/ 9 w 17"/>
                        <a:gd name="T7" fmla="*/ 8 h 17"/>
                        <a:gd name="T8" fmla="*/ 14 w 17"/>
                        <a:gd name="T9" fmla="*/ 13 h 17"/>
                        <a:gd name="T10" fmla="*/ 16 w 17"/>
                        <a:gd name="T11" fmla="*/ 15 h 17"/>
                        <a:gd name="T12" fmla="*/ 16 w 17"/>
                        <a:gd name="T13" fmla="*/ 17 h 17"/>
                        <a:gd name="T14" fmla="*/ 15 w 17"/>
                        <a:gd name="T15" fmla="*/ 17 h 17"/>
                        <a:gd name="T16" fmla="*/ 12 w 17"/>
                        <a:gd name="T17" fmla="*/ 14 h 17"/>
                        <a:gd name="T18" fmla="*/ 7 w 17"/>
                        <a:gd name="T19" fmla="*/ 9 h 17"/>
                        <a:gd name="T20" fmla="*/ 2 w 17"/>
                        <a:gd name="T21" fmla="*/ 4 h 17"/>
                        <a:gd name="T22" fmla="*/ 1 w 17"/>
                        <a:gd name="T23" fmla="*/ 2 h 17"/>
                        <a:gd name="T24" fmla="*/ 0 w 17"/>
                        <a:gd name="T25" fmla="*/ 2 h 17"/>
                        <a:gd name="T26" fmla="*/ 1 w 17"/>
                        <a:gd name="T27" fmla="*/ 0 h 17"/>
                        <a:gd name="T28" fmla="*/ 2 w 17"/>
                        <a:gd name="T2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7">
                          <a:moveTo>
                            <a:pt x="2" y="0"/>
                          </a:moveTo>
                          <a:cubicBezTo>
                            <a:pt x="2" y="0"/>
                            <a:pt x="2" y="1"/>
                            <a:pt x="3" y="1"/>
                          </a:cubicBezTo>
                          <a:cubicBezTo>
                            <a:pt x="3" y="2"/>
                            <a:pt x="3" y="2"/>
                            <a:pt x="4" y="3"/>
                          </a:cubicBezTo>
                          <a:cubicBezTo>
                            <a:pt x="5" y="4"/>
                            <a:pt x="7" y="6"/>
                            <a:pt x="9" y="8"/>
                          </a:cubicBezTo>
                          <a:cubicBezTo>
                            <a:pt x="10" y="10"/>
                            <a:pt x="12" y="12"/>
                            <a:pt x="14" y="13"/>
                          </a:cubicBezTo>
                          <a:cubicBezTo>
                            <a:pt x="15" y="14"/>
                            <a:pt x="16" y="15"/>
                            <a:pt x="16" y="15"/>
                          </a:cubicBezTo>
                          <a:cubicBezTo>
                            <a:pt x="16" y="15"/>
                            <a:pt x="17" y="16"/>
                            <a:pt x="16" y="17"/>
                          </a:cubicBezTo>
                          <a:cubicBezTo>
                            <a:pt x="16" y="17"/>
                            <a:pt x="15" y="17"/>
                            <a:pt x="15" y="17"/>
                          </a:cubicBezTo>
                          <a:cubicBezTo>
                            <a:pt x="15" y="17"/>
                            <a:pt x="14" y="16"/>
                            <a:pt x="12" y="14"/>
                          </a:cubicBezTo>
                          <a:cubicBezTo>
                            <a:pt x="11" y="13"/>
                            <a:pt x="9" y="11"/>
                            <a:pt x="7" y="9"/>
                          </a:cubicBezTo>
                          <a:cubicBezTo>
                            <a:pt x="6" y="8"/>
                            <a:pt x="4" y="6"/>
                            <a:pt x="2" y="4"/>
                          </a:cubicBezTo>
                          <a:cubicBezTo>
                            <a:pt x="2" y="4"/>
                            <a:pt x="1" y="3"/>
                            <a:pt x="1" y="2"/>
                          </a:cubicBezTo>
                          <a:cubicBezTo>
                            <a:pt x="1" y="2"/>
                            <a:pt x="0" y="2"/>
                            <a:pt x="0" y="2"/>
                          </a:cubicBezTo>
                          <a:cubicBezTo>
                            <a:pt x="0" y="1"/>
                            <a:pt x="0" y="1"/>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95" name="Freeform 276">
                      <a:extLst>
                        <a:ext uri="{FF2B5EF4-FFF2-40B4-BE49-F238E27FC236}">
                          <a16:creationId xmlns:a16="http://schemas.microsoft.com/office/drawing/2014/main" id="{E28090CA-9C94-4CCB-AE49-D307283F30A0}"/>
                        </a:ext>
                      </a:extLst>
                    </p:cNvPr>
                    <p:cNvSpPr>
                      <a:spLocks/>
                    </p:cNvSpPr>
                    <p:nvPr/>
                  </p:nvSpPr>
                  <p:spPr bwMode="auto">
                    <a:xfrm>
                      <a:off x="3251200" y="5478463"/>
                      <a:ext cx="42863" cy="49213"/>
                    </a:xfrm>
                    <a:custGeom>
                      <a:avLst/>
                      <a:gdLst>
                        <a:gd name="T0" fmla="*/ 2 w 6"/>
                        <a:gd name="T1" fmla="*/ 0 h 7"/>
                        <a:gd name="T2" fmla="*/ 6 w 6"/>
                        <a:gd name="T3" fmla="*/ 6 h 7"/>
                        <a:gd name="T4" fmla="*/ 6 w 6"/>
                        <a:gd name="T5" fmla="*/ 7 h 7"/>
                        <a:gd name="T6" fmla="*/ 4 w 6"/>
                        <a:gd name="T7" fmla="*/ 7 h 7"/>
                        <a:gd name="T8" fmla="*/ 1 w 6"/>
                        <a:gd name="T9" fmla="*/ 1 h 7"/>
                        <a:gd name="T10" fmla="*/ 1 w 6"/>
                        <a:gd name="T11" fmla="*/ 0 h 7"/>
                        <a:gd name="T12" fmla="*/ 2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2" y="0"/>
                          </a:moveTo>
                          <a:cubicBezTo>
                            <a:pt x="6" y="6"/>
                            <a:pt x="6" y="6"/>
                            <a:pt x="6" y="6"/>
                          </a:cubicBezTo>
                          <a:cubicBezTo>
                            <a:pt x="6" y="6"/>
                            <a:pt x="6" y="7"/>
                            <a:pt x="6" y="7"/>
                          </a:cubicBezTo>
                          <a:cubicBezTo>
                            <a:pt x="5" y="7"/>
                            <a:pt x="4" y="7"/>
                            <a:pt x="4" y="7"/>
                          </a:cubicBezTo>
                          <a:cubicBezTo>
                            <a:pt x="1" y="1"/>
                            <a:pt x="1" y="1"/>
                            <a:pt x="1" y="1"/>
                          </a:cubicBezTo>
                          <a:cubicBezTo>
                            <a:pt x="0" y="1"/>
                            <a:pt x="0" y="0"/>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261" name="组合 260">
                  <a:extLst>
                    <a:ext uri="{FF2B5EF4-FFF2-40B4-BE49-F238E27FC236}">
                      <a16:creationId xmlns:a16="http://schemas.microsoft.com/office/drawing/2014/main" id="{07C6DF44-98EA-48CF-864E-8C5825B744FB}"/>
                    </a:ext>
                  </a:extLst>
                </p:cNvPr>
                <p:cNvGrpSpPr>
                  <a:grpSpLocks noChangeAspect="1"/>
                </p:cNvGrpSpPr>
                <p:nvPr/>
              </p:nvGrpSpPr>
              <p:grpSpPr>
                <a:xfrm rot="3420000">
                  <a:off x="0" y="1571750"/>
                  <a:ext cx="1892726" cy="1908001"/>
                  <a:chOff x="4740273" y="4416457"/>
                  <a:chExt cx="1376363" cy="1387487"/>
                </a:xfrm>
              </p:grpSpPr>
              <p:sp>
                <p:nvSpPr>
                  <p:cNvPr id="262" name="Freeform 277">
                    <a:extLst>
                      <a:ext uri="{FF2B5EF4-FFF2-40B4-BE49-F238E27FC236}">
                        <a16:creationId xmlns:a16="http://schemas.microsoft.com/office/drawing/2014/main" id="{7BF8BBE7-754C-4F6B-BD0A-D04D521628C6}"/>
                      </a:ext>
                    </a:extLst>
                  </p:cNvPr>
                  <p:cNvSpPr>
                    <a:spLocks/>
                  </p:cNvSpPr>
                  <p:nvPr/>
                </p:nvSpPr>
                <p:spPr bwMode="auto">
                  <a:xfrm>
                    <a:off x="4754560" y="4437095"/>
                    <a:ext cx="657224" cy="652468"/>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3" name="Freeform 281">
                    <a:extLst>
                      <a:ext uri="{FF2B5EF4-FFF2-40B4-BE49-F238E27FC236}">
                        <a16:creationId xmlns:a16="http://schemas.microsoft.com/office/drawing/2014/main" id="{29C1393C-74C8-49C8-931D-5DF7C29E3446}"/>
                      </a:ext>
                    </a:extLst>
                  </p:cNvPr>
                  <p:cNvSpPr>
                    <a:spLocks/>
                  </p:cNvSpPr>
                  <p:nvPr/>
                </p:nvSpPr>
                <p:spPr bwMode="auto">
                  <a:xfrm>
                    <a:off x="4740273" y="5067337"/>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4" name="Freeform 282">
                    <a:extLst>
                      <a:ext uri="{FF2B5EF4-FFF2-40B4-BE49-F238E27FC236}">
                        <a16:creationId xmlns:a16="http://schemas.microsoft.com/office/drawing/2014/main" id="{0E85BAEB-4E12-4804-B1F1-1A597EFBFA9E}"/>
                      </a:ext>
                    </a:extLst>
                  </p:cNvPr>
                  <p:cNvSpPr>
                    <a:spLocks/>
                  </p:cNvSpPr>
                  <p:nvPr/>
                </p:nvSpPr>
                <p:spPr bwMode="auto">
                  <a:xfrm>
                    <a:off x="5389561" y="4416457"/>
                    <a:ext cx="42863" cy="49214"/>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5" name="Freeform 283">
                    <a:extLst>
                      <a:ext uri="{FF2B5EF4-FFF2-40B4-BE49-F238E27FC236}">
                        <a16:creationId xmlns:a16="http://schemas.microsoft.com/office/drawing/2014/main" id="{665FFC32-9A07-489C-A4E6-C0A4CF474BF0}"/>
                      </a:ext>
                    </a:extLst>
                  </p:cNvPr>
                  <p:cNvSpPr>
                    <a:spLocks/>
                  </p:cNvSpPr>
                  <p:nvPr/>
                </p:nvSpPr>
                <p:spPr bwMode="auto">
                  <a:xfrm>
                    <a:off x="5453060" y="4437095"/>
                    <a:ext cx="649288" cy="652468"/>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6" name="Freeform 287">
                    <a:extLst>
                      <a:ext uri="{FF2B5EF4-FFF2-40B4-BE49-F238E27FC236}">
                        <a16:creationId xmlns:a16="http://schemas.microsoft.com/office/drawing/2014/main" id="{61F998C0-D141-4F97-8E58-6836C56E3A19}"/>
                      </a:ext>
                    </a:extLst>
                  </p:cNvPr>
                  <p:cNvSpPr>
                    <a:spLocks/>
                  </p:cNvSpPr>
                  <p:nvPr/>
                </p:nvSpPr>
                <p:spPr bwMode="auto">
                  <a:xfrm>
                    <a:off x="5432423" y="4416457"/>
                    <a:ext cx="42863" cy="49214"/>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7" name="Oval 288">
                    <a:extLst>
                      <a:ext uri="{FF2B5EF4-FFF2-40B4-BE49-F238E27FC236}">
                        <a16:creationId xmlns:a16="http://schemas.microsoft.com/office/drawing/2014/main" id="{8CE4DA02-9A9F-400F-ACE5-B606F9E46A91}"/>
                      </a:ext>
                    </a:extLst>
                  </p:cNvPr>
                  <p:cNvSpPr>
                    <a:spLocks noChangeArrowheads="1"/>
                  </p:cNvSpPr>
                  <p:nvPr/>
                </p:nvSpPr>
                <p:spPr bwMode="auto">
                  <a:xfrm>
                    <a:off x="6075360" y="5067338"/>
                    <a:ext cx="41275" cy="42863"/>
                  </a:xfrm>
                  <a:prstGeom prst="ellipse">
                    <a:avLst/>
                  </a:pr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8" name="Freeform 289">
                    <a:extLst>
                      <a:ext uri="{FF2B5EF4-FFF2-40B4-BE49-F238E27FC236}">
                        <a16:creationId xmlns:a16="http://schemas.microsoft.com/office/drawing/2014/main" id="{28770926-1404-4A51-8870-98D1AB4DB851}"/>
                      </a:ext>
                    </a:extLst>
                  </p:cNvPr>
                  <p:cNvSpPr>
                    <a:spLocks/>
                  </p:cNvSpPr>
                  <p:nvPr/>
                </p:nvSpPr>
                <p:spPr bwMode="auto">
                  <a:xfrm>
                    <a:off x="5453060" y="5130838"/>
                    <a:ext cx="649288" cy="650880"/>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9" name="Freeform 293">
                    <a:extLst>
                      <a:ext uri="{FF2B5EF4-FFF2-40B4-BE49-F238E27FC236}">
                        <a16:creationId xmlns:a16="http://schemas.microsoft.com/office/drawing/2014/main" id="{6A617AE6-C848-4CC1-AD36-CFF22B6C6466}"/>
                      </a:ext>
                    </a:extLst>
                  </p:cNvPr>
                  <p:cNvSpPr>
                    <a:spLocks/>
                  </p:cNvSpPr>
                  <p:nvPr/>
                </p:nvSpPr>
                <p:spPr bwMode="auto">
                  <a:xfrm>
                    <a:off x="6075361" y="5110201"/>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0" name="Freeform 294">
                    <a:extLst>
                      <a:ext uri="{FF2B5EF4-FFF2-40B4-BE49-F238E27FC236}">
                        <a16:creationId xmlns:a16="http://schemas.microsoft.com/office/drawing/2014/main" id="{BE2C5832-45F3-48AD-80DE-7442D99C1BF2}"/>
                      </a:ext>
                    </a:extLst>
                  </p:cNvPr>
                  <p:cNvSpPr>
                    <a:spLocks/>
                  </p:cNvSpPr>
                  <p:nvPr/>
                </p:nvSpPr>
                <p:spPr bwMode="auto">
                  <a:xfrm>
                    <a:off x="5432423"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1" name="Freeform 295">
                    <a:extLst>
                      <a:ext uri="{FF2B5EF4-FFF2-40B4-BE49-F238E27FC236}">
                        <a16:creationId xmlns:a16="http://schemas.microsoft.com/office/drawing/2014/main" id="{259BFBC1-DF58-4C63-940F-3062730205E4}"/>
                      </a:ext>
                    </a:extLst>
                  </p:cNvPr>
                  <p:cNvSpPr>
                    <a:spLocks/>
                  </p:cNvSpPr>
                  <p:nvPr/>
                </p:nvSpPr>
                <p:spPr bwMode="auto">
                  <a:xfrm>
                    <a:off x="4754561" y="5130838"/>
                    <a:ext cx="657225" cy="650880"/>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2" name="Freeform 299">
                    <a:extLst>
                      <a:ext uri="{FF2B5EF4-FFF2-40B4-BE49-F238E27FC236}">
                        <a16:creationId xmlns:a16="http://schemas.microsoft.com/office/drawing/2014/main" id="{FAF18DA6-4AFC-417C-92F0-B30C3B73B444}"/>
                      </a:ext>
                    </a:extLst>
                  </p:cNvPr>
                  <p:cNvSpPr>
                    <a:spLocks/>
                  </p:cNvSpPr>
                  <p:nvPr/>
                </p:nvSpPr>
                <p:spPr bwMode="auto">
                  <a:xfrm>
                    <a:off x="5389559"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3" name="Freeform 300">
                    <a:extLst>
                      <a:ext uri="{FF2B5EF4-FFF2-40B4-BE49-F238E27FC236}">
                        <a16:creationId xmlns:a16="http://schemas.microsoft.com/office/drawing/2014/main" id="{67F5E47B-EC5B-4172-B575-B797E31D5466}"/>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grpSp>
    </p:spTree>
    <p:extLst>
      <p:ext uri="{BB962C8B-B14F-4D97-AF65-F5344CB8AC3E}">
        <p14:creationId xmlns:p14="http://schemas.microsoft.com/office/powerpoint/2010/main" val="27029388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ppt_w</p:attrName>
                                        </p:attrNameLst>
                                      </p:cBhvr>
                                      <p:tavLst>
                                        <p:tav tm="0">
                                          <p:val>
                                            <p:fltVal val="0"/>
                                          </p:val>
                                        </p:tav>
                                        <p:tav tm="100000">
                                          <p:val>
                                            <p:strVal val="#ppt_w"/>
                                          </p:val>
                                        </p:tav>
                                      </p:tavLst>
                                    </p:anim>
                                    <p:anim calcmode="lin" valueType="num">
                                      <p:cBhvr>
                                        <p:cTn id="13" dur="1000" fill="hold"/>
                                        <p:tgtEl>
                                          <p:spTgt spid="22"/>
                                        </p:tgtEl>
                                        <p:attrNameLst>
                                          <p:attrName>ppt_h</p:attrName>
                                        </p:attrNameLst>
                                      </p:cBhvr>
                                      <p:tavLst>
                                        <p:tav tm="0">
                                          <p:val>
                                            <p:fltVal val="0"/>
                                          </p:val>
                                        </p:tav>
                                        <p:tav tm="100000">
                                          <p:val>
                                            <p:strVal val="#ppt_h"/>
                                          </p:val>
                                        </p:tav>
                                      </p:tavLst>
                                    </p:anim>
                                    <p:anim calcmode="lin" valueType="num">
                                      <p:cBhvr>
                                        <p:cTn id="14" dur="1000" fill="hold"/>
                                        <p:tgtEl>
                                          <p:spTgt spid="22"/>
                                        </p:tgtEl>
                                        <p:attrNameLst>
                                          <p:attrName>style.rotation</p:attrName>
                                        </p:attrNameLst>
                                      </p:cBhvr>
                                      <p:tavLst>
                                        <p:tav tm="0">
                                          <p:val>
                                            <p:fltVal val="90"/>
                                          </p:val>
                                        </p:tav>
                                        <p:tav tm="100000">
                                          <p:val>
                                            <p:fltVal val="0"/>
                                          </p:val>
                                        </p:tav>
                                      </p:tavLst>
                                    </p:anim>
                                    <p:animEffect transition="in" filter="fade">
                                      <p:cBhvr>
                                        <p:cTn id="15" dur="1000"/>
                                        <p:tgtEl>
                                          <p:spTgt spid="22"/>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70"/>
                                        </p:tgtEl>
                                        <p:attrNameLst>
                                          <p:attrName>style.visibility</p:attrName>
                                        </p:attrNameLst>
                                      </p:cBhvr>
                                      <p:to>
                                        <p:strVal val="visible"/>
                                      </p:to>
                                    </p:set>
                                    <p:animEffect transition="in" filter="fade">
                                      <p:cBhvr>
                                        <p:cTn id="19" dur="1000"/>
                                        <p:tgtEl>
                                          <p:spTgt spid="170"/>
                                        </p:tgtEl>
                                      </p:cBhvr>
                                    </p:animEffect>
                                    <p:anim calcmode="lin" valueType="num">
                                      <p:cBhvr>
                                        <p:cTn id="20" dur="1000" fill="hold"/>
                                        <p:tgtEl>
                                          <p:spTgt spid="170"/>
                                        </p:tgtEl>
                                        <p:attrNameLst>
                                          <p:attrName>ppt_x</p:attrName>
                                        </p:attrNameLst>
                                      </p:cBhvr>
                                      <p:tavLst>
                                        <p:tav tm="0">
                                          <p:val>
                                            <p:strVal val="#ppt_x"/>
                                          </p:val>
                                        </p:tav>
                                        <p:tav tm="100000">
                                          <p:val>
                                            <p:strVal val="#ppt_x"/>
                                          </p:val>
                                        </p:tav>
                                      </p:tavLst>
                                    </p:anim>
                                    <p:anim calcmode="lin" valueType="num">
                                      <p:cBhvr>
                                        <p:cTn id="21" dur="1000" fill="hold"/>
                                        <p:tgtEl>
                                          <p:spTgt spid="170"/>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212"/>
                                        </p:tgtEl>
                                        <p:attrNameLst>
                                          <p:attrName>style.visibility</p:attrName>
                                        </p:attrNameLst>
                                      </p:cBhvr>
                                      <p:to>
                                        <p:strVal val="visible"/>
                                      </p:to>
                                    </p:set>
                                    <p:animEffect transition="in" filter="fade">
                                      <p:cBhvr>
                                        <p:cTn id="25" dur="1000"/>
                                        <p:tgtEl>
                                          <p:spTgt spid="212"/>
                                        </p:tgtEl>
                                      </p:cBhvr>
                                    </p:animEffect>
                                    <p:anim calcmode="lin" valueType="num">
                                      <p:cBhvr>
                                        <p:cTn id="26" dur="1000" fill="hold"/>
                                        <p:tgtEl>
                                          <p:spTgt spid="212"/>
                                        </p:tgtEl>
                                        <p:attrNameLst>
                                          <p:attrName>ppt_x</p:attrName>
                                        </p:attrNameLst>
                                      </p:cBhvr>
                                      <p:tavLst>
                                        <p:tav tm="0">
                                          <p:val>
                                            <p:strVal val="#ppt_x"/>
                                          </p:val>
                                        </p:tav>
                                        <p:tav tm="100000">
                                          <p:val>
                                            <p:strVal val="#ppt_x"/>
                                          </p:val>
                                        </p:tav>
                                      </p:tavLst>
                                    </p:anim>
                                    <p:anim calcmode="lin" valueType="num">
                                      <p:cBhvr>
                                        <p:cTn id="27" dur="1000" fill="hold"/>
                                        <p:tgtEl>
                                          <p:spTgt spid="212"/>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254"/>
                                        </p:tgtEl>
                                        <p:attrNameLst>
                                          <p:attrName>style.visibility</p:attrName>
                                        </p:attrNameLst>
                                      </p:cBhvr>
                                      <p:to>
                                        <p:strVal val="visible"/>
                                      </p:to>
                                    </p:set>
                                    <p:animEffect transition="in" filter="fade">
                                      <p:cBhvr>
                                        <p:cTn id="31" dur="1000"/>
                                        <p:tgtEl>
                                          <p:spTgt spid="254"/>
                                        </p:tgtEl>
                                      </p:cBhvr>
                                    </p:animEffect>
                                    <p:anim calcmode="lin" valueType="num">
                                      <p:cBhvr>
                                        <p:cTn id="32" dur="1000" fill="hold"/>
                                        <p:tgtEl>
                                          <p:spTgt spid="254"/>
                                        </p:tgtEl>
                                        <p:attrNameLst>
                                          <p:attrName>ppt_x</p:attrName>
                                        </p:attrNameLst>
                                      </p:cBhvr>
                                      <p:tavLst>
                                        <p:tav tm="0">
                                          <p:val>
                                            <p:strVal val="#ppt_x"/>
                                          </p:val>
                                        </p:tav>
                                        <p:tav tm="100000">
                                          <p:val>
                                            <p:strVal val="#ppt_x"/>
                                          </p:val>
                                        </p:tav>
                                      </p:tavLst>
                                    </p:anim>
                                    <p:anim calcmode="lin" valueType="num">
                                      <p:cBhvr>
                                        <p:cTn id="33" dur="1000" fill="hold"/>
                                        <p:tgtEl>
                                          <p:spTgt spid="2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FCE9F1B-9A5B-4E8C-BAA7-078603C8EC9F}"/>
              </a:ext>
            </a:extLst>
          </p:cNvPr>
          <p:cNvPicPr>
            <a:picLocks noChangeAspect="1"/>
          </p:cNvPicPr>
          <p:nvPr/>
        </p:nvPicPr>
        <p:blipFill>
          <a:blip r:embed="rId2"/>
          <a:stretch>
            <a:fillRect/>
          </a:stretch>
        </p:blipFill>
        <p:spPr>
          <a:xfrm>
            <a:off x="-528" y="-297"/>
            <a:ext cx="12192528" cy="6858297"/>
          </a:xfrm>
          <a:prstGeom prst="rect">
            <a:avLst/>
          </a:prstGeom>
        </p:spPr>
      </p:pic>
      <p:grpSp>
        <p:nvGrpSpPr>
          <p:cNvPr id="3" name="组合 2">
            <a:extLst>
              <a:ext uri="{FF2B5EF4-FFF2-40B4-BE49-F238E27FC236}">
                <a16:creationId xmlns:a16="http://schemas.microsoft.com/office/drawing/2014/main" id="{547BB539-41D4-4D1A-A3AC-7B8A383F7435}"/>
              </a:ext>
            </a:extLst>
          </p:cNvPr>
          <p:cNvGrpSpPr/>
          <p:nvPr/>
        </p:nvGrpSpPr>
        <p:grpSpPr>
          <a:xfrm>
            <a:off x="3622137" y="920279"/>
            <a:ext cx="5090601" cy="5256142"/>
            <a:chOff x="3622137" y="920279"/>
            <a:chExt cx="5090601" cy="5256142"/>
          </a:xfrm>
        </p:grpSpPr>
        <p:pic>
          <p:nvPicPr>
            <p:cNvPr id="4" name="图片 3">
              <a:extLst>
                <a:ext uri="{FF2B5EF4-FFF2-40B4-BE49-F238E27FC236}">
                  <a16:creationId xmlns:a16="http://schemas.microsoft.com/office/drawing/2014/main" id="{3CF53FF2-1B65-4BCD-9D06-9A7435E8F6C9}"/>
                </a:ext>
              </a:extLst>
            </p:cNvPr>
            <p:cNvPicPr>
              <a:picLocks noChangeAspect="1"/>
            </p:cNvPicPr>
            <p:nvPr/>
          </p:nvPicPr>
          <p:blipFill>
            <a:blip r:embed="rId3"/>
            <a:stretch>
              <a:fillRect/>
            </a:stretch>
          </p:blipFill>
          <p:spPr>
            <a:xfrm>
              <a:off x="3658716" y="920279"/>
              <a:ext cx="5017443" cy="5017443"/>
            </a:xfrm>
            <a:prstGeom prst="rect">
              <a:avLst/>
            </a:prstGeom>
          </p:spPr>
        </p:pic>
        <p:pic>
          <p:nvPicPr>
            <p:cNvPr id="5" name="图片 4">
              <a:extLst>
                <a:ext uri="{FF2B5EF4-FFF2-40B4-BE49-F238E27FC236}">
                  <a16:creationId xmlns:a16="http://schemas.microsoft.com/office/drawing/2014/main" id="{FC17EAF6-0761-4026-AB67-D1BFD7ED8B55}"/>
                </a:ext>
              </a:extLst>
            </p:cNvPr>
            <p:cNvPicPr>
              <a:picLocks noChangeAspect="1"/>
            </p:cNvPicPr>
            <p:nvPr/>
          </p:nvPicPr>
          <p:blipFill>
            <a:blip r:embed="rId4"/>
            <a:stretch>
              <a:fillRect/>
            </a:stretch>
          </p:blipFill>
          <p:spPr>
            <a:xfrm>
              <a:off x="3622137" y="1079723"/>
              <a:ext cx="5090601" cy="5096698"/>
            </a:xfrm>
            <a:prstGeom prst="rect">
              <a:avLst/>
            </a:prstGeom>
          </p:spPr>
        </p:pic>
      </p:grpSp>
      <p:grpSp>
        <p:nvGrpSpPr>
          <p:cNvPr id="6" name="组合 5">
            <a:extLst>
              <a:ext uri="{FF2B5EF4-FFF2-40B4-BE49-F238E27FC236}">
                <a16:creationId xmlns:a16="http://schemas.microsoft.com/office/drawing/2014/main" id="{473163C9-4D81-4970-ACB1-227BF96DFA08}"/>
              </a:ext>
            </a:extLst>
          </p:cNvPr>
          <p:cNvGrpSpPr/>
          <p:nvPr/>
        </p:nvGrpSpPr>
        <p:grpSpPr>
          <a:xfrm>
            <a:off x="991485" y="5559265"/>
            <a:ext cx="10351905" cy="854140"/>
            <a:chOff x="991485" y="5559265"/>
            <a:chExt cx="10351905" cy="854140"/>
          </a:xfrm>
        </p:grpSpPr>
        <p:pic>
          <p:nvPicPr>
            <p:cNvPr id="7" name="图片 6">
              <a:extLst>
                <a:ext uri="{FF2B5EF4-FFF2-40B4-BE49-F238E27FC236}">
                  <a16:creationId xmlns:a16="http://schemas.microsoft.com/office/drawing/2014/main" id="{30C15F66-96D5-48A4-BF44-A9B7FCD73FD0}"/>
                </a:ext>
              </a:extLst>
            </p:cNvPr>
            <p:cNvPicPr>
              <a:picLocks noChangeAspect="1"/>
            </p:cNvPicPr>
            <p:nvPr/>
          </p:nvPicPr>
          <p:blipFill>
            <a:blip r:embed="rId5"/>
            <a:stretch>
              <a:fillRect/>
            </a:stretch>
          </p:blipFill>
          <p:spPr>
            <a:xfrm>
              <a:off x="2689368" y="6108579"/>
              <a:ext cx="6956139" cy="304826"/>
            </a:xfrm>
            <a:prstGeom prst="rect">
              <a:avLst/>
            </a:prstGeom>
          </p:spPr>
        </p:pic>
        <p:pic>
          <p:nvPicPr>
            <p:cNvPr id="8" name="图片 7">
              <a:extLst>
                <a:ext uri="{FF2B5EF4-FFF2-40B4-BE49-F238E27FC236}">
                  <a16:creationId xmlns:a16="http://schemas.microsoft.com/office/drawing/2014/main" id="{F9B95F59-58F9-4020-9C73-BE6E5B2C07A9}"/>
                </a:ext>
              </a:extLst>
            </p:cNvPr>
            <p:cNvPicPr>
              <a:picLocks noChangeAspect="1"/>
            </p:cNvPicPr>
            <p:nvPr/>
          </p:nvPicPr>
          <p:blipFill>
            <a:blip r:embed="rId6"/>
            <a:stretch>
              <a:fillRect/>
            </a:stretch>
          </p:blipFill>
          <p:spPr>
            <a:xfrm>
              <a:off x="991485" y="5559265"/>
              <a:ext cx="10351905" cy="426757"/>
            </a:xfrm>
            <a:prstGeom prst="rect">
              <a:avLst/>
            </a:prstGeom>
          </p:spPr>
        </p:pic>
      </p:grpSp>
      <p:sp>
        <p:nvSpPr>
          <p:cNvPr id="10" name="文本框 9">
            <a:extLst>
              <a:ext uri="{FF2B5EF4-FFF2-40B4-BE49-F238E27FC236}">
                <a16:creationId xmlns:a16="http://schemas.microsoft.com/office/drawing/2014/main" id="{BA56E743-641F-4FB2-938B-F1DA6F0295FF}"/>
              </a:ext>
            </a:extLst>
          </p:cNvPr>
          <p:cNvSpPr txBox="1"/>
          <p:nvPr/>
        </p:nvSpPr>
        <p:spPr>
          <a:xfrm>
            <a:off x="2654300" y="2198358"/>
            <a:ext cx="6921500" cy="923330"/>
          </a:xfrm>
          <a:prstGeom prst="rect">
            <a:avLst/>
          </a:prstGeom>
          <a:noFill/>
        </p:spPr>
        <p:txBody>
          <a:bodyPr wrap="square" rtlCol="0">
            <a:spAutoFit/>
          </a:bodyPr>
          <a:lstStyle/>
          <a:p>
            <a:pPr algn="dist"/>
            <a:r>
              <a:rPr lang="en-US" altLang="zh-CN" sz="5400" b="1" dirty="0">
                <a:solidFill>
                  <a:srgbClr val="43EAE1"/>
                </a:solidFill>
                <a:latin typeface="+mj-ea"/>
                <a:ea typeface="+mj-ea"/>
              </a:rPr>
              <a:t>20XX</a:t>
            </a:r>
            <a:r>
              <a:rPr lang="zh-CN" altLang="en-US" sz="5400" b="1" dirty="0">
                <a:solidFill>
                  <a:srgbClr val="43EAE1"/>
                </a:solidFill>
                <a:latin typeface="+mj-ea"/>
                <a:ea typeface="+mj-ea"/>
              </a:rPr>
              <a:t>年终总结模板</a:t>
            </a:r>
          </a:p>
        </p:txBody>
      </p:sp>
      <p:sp>
        <p:nvSpPr>
          <p:cNvPr id="11" name="矩形 10">
            <a:extLst>
              <a:ext uri="{FF2B5EF4-FFF2-40B4-BE49-F238E27FC236}">
                <a16:creationId xmlns:a16="http://schemas.microsoft.com/office/drawing/2014/main" id="{B784F7F2-D218-4EC1-B456-FB19598E7960}"/>
              </a:ext>
            </a:extLst>
          </p:cNvPr>
          <p:cNvSpPr/>
          <p:nvPr/>
        </p:nvSpPr>
        <p:spPr>
          <a:xfrm>
            <a:off x="3431620" y="4034927"/>
            <a:ext cx="5336460" cy="523220"/>
          </a:xfrm>
          <a:prstGeom prst="rect">
            <a:avLst/>
          </a:prstGeom>
        </p:spPr>
        <p:txBody>
          <a:bodyPr wrap="square">
            <a:spAutoFit/>
          </a:bodyPr>
          <a:lstStyle/>
          <a:p>
            <a:pPr algn="dist"/>
            <a:r>
              <a:rPr lang="en-US" altLang="zh-CN" sz="1400" dirty="0">
                <a:solidFill>
                  <a:srgbClr val="43EAE1"/>
                </a:solidFill>
                <a:latin typeface="+mj-ea"/>
                <a:ea typeface="+mj-ea"/>
              </a:rPr>
              <a:t>A designer can use default text to simulate what text would look like. If it is not real text. If it is not real text. </a:t>
            </a:r>
            <a:endParaRPr lang="zh-CN" altLang="en-US" sz="1400" dirty="0">
              <a:solidFill>
                <a:srgbClr val="43EAE1"/>
              </a:solidFill>
              <a:latin typeface="+mj-ea"/>
              <a:ea typeface="+mj-ea"/>
            </a:endParaRPr>
          </a:p>
        </p:txBody>
      </p:sp>
      <p:sp>
        <p:nvSpPr>
          <p:cNvPr id="12" name="文本框 11">
            <a:extLst>
              <a:ext uri="{FF2B5EF4-FFF2-40B4-BE49-F238E27FC236}">
                <a16:creationId xmlns:a16="http://schemas.microsoft.com/office/drawing/2014/main" id="{C8E2A42D-6B30-4E38-A864-2B1603995AA7}"/>
              </a:ext>
            </a:extLst>
          </p:cNvPr>
          <p:cNvSpPr txBox="1"/>
          <p:nvPr/>
        </p:nvSpPr>
        <p:spPr>
          <a:xfrm>
            <a:off x="3435667" y="3584377"/>
            <a:ext cx="5320666" cy="446276"/>
          </a:xfrm>
          <a:prstGeom prst="rect">
            <a:avLst/>
          </a:prstGeom>
          <a:noFill/>
        </p:spPr>
        <p:txBody>
          <a:bodyPr wrap="square" rtlCol="0">
            <a:spAutoFit/>
          </a:bodyPr>
          <a:lstStyle/>
          <a:p>
            <a:pPr marL="0" lvl="1" algn="dist"/>
            <a:r>
              <a:rPr lang="en-US" altLang="zh-CN" sz="2300" dirty="0">
                <a:solidFill>
                  <a:srgbClr val="43EAE1"/>
                </a:solidFill>
                <a:latin typeface="+mj-ea"/>
                <a:ea typeface="+mj-ea"/>
              </a:rPr>
              <a:t>NIANZHONGZONGJIEPOWERPOINT</a:t>
            </a:r>
            <a:endParaRPr lang="zh-CN" altLang="en-US" sz="2300" dirty="0">
              <a:solidFill>
                <a:srgbClr val="43EAE1"/>
              </a:solidFill>
              <a:latin typeface="+mj-ea"/>
              <a:ea typeface="+mj-ea"/>
            </a:endParaRPr>
          </a:p>
        </p:txBody>
      </p:sp>
    </p:spTree>
    <p:extLst>
      <p:ext uri="{BB962C8B-B14F-4D97-AF65-F5344CB8AC3E}">
        <p14:creationId xmlns:p14="http://schemas.microsoft.com/office/powerpoint/2010/main" val="1727803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5369D0CE-441F-439B-93BC-DE7B6F9EAB2C}"/>
              </a:ext>
            </a:extLst>
          </p:cNvPr>
          <p:cNvPicPr>
            <a:picLocks noChangeAspect="1"/>
          </p:cNvPicPr>
          <p:nvPr/>
        </p:nvPicPr>
        <p:blipFill>
          <a:blip r:embed="rId2"/>
          <a:stretch>
            <a:fillRect/>
          </a:stretch>
        </p:blipFill>
        <p:spPr>
          <a:xfrm>
            <a:off x="0" y="0"/>
            <a:ext cx="12192000" cy="6857999"/>
          </a:xfrm>
          <a:prstGeom prst="rect">
            <a:avLst/>
          </a:prstGeom>
        </p:spPr>
      </p:pic>
      <p:sp>
        <p:nvSpPr>
          <p:cNvPr id="3" name="标题 1">
            <a:extLst>
              <a:ext uri="{FF2B5EF4-FFF2-40B4-BE49-F238E27FC236}">
                <a16:creationId xmlns:a16="http://schemas.microsoft.com/office/drawing/2014/main" id="{0F99E759-FF9F-4B87-B185-B9BE75E5036C}"/>
              </a:ext>
            </a:extLst>
          </p:cNvPr>
          <p:cNvSpPr txBox="1">
            <a:spLocks/>
          </p:cNvSpPr>
          <p:nvPr/>
        </p:nvSpPr>
        <p:spPr>
          <a:xfrm>
            <a:off x="4289969" y="467604"/>
            <a:ext cx="3612063" cy="5006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dist">
              <a:lnSpc>
                <a:spcPts val="4000"/>
              </a:lnSpc>
            </a:pPr>
            <a:r>
              <a:rPr lang="zh-CN" altLang="en-US" sz="2800" b="1" spc="-15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请输入您的题目</a:t>
            </a:r>
            <a:endParaRPr lang="zh-CN" altLang="en-US" sz="2800" b="1"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4" name="组合 3">
            <a:extLst>
              <a:ext uri="{FF2B5EF4-FFF2-40B4-BE49-F238E27FC236}">
                <a16:creationId xmlns:a16="http://schemas.microsoft.com/office/drawing/2014/main" id="{DFE28DF5-9C90-4C09-A5DA-FFD89017375B}"/>
              </a:ext>
            </a:extLst>
          </p:cNvPr>
          <p:cNvGrpSpPr/>
          <p:nvPr/>
        </p:nvGrpSpPr>
        <p:grpSpPr>
          <a:xfrm>
            <a:off x="843749" y="372164"/>
            <a:ext cx="10504502" cy="451615"/>
            <a:chOff x="843749" y="372164"/>
            <a:chExt cx="10504502" cy="451615"/>
          </a:xfrm>
          <a:solidFill>
            <a:srgbClr val="42E8E0"/>
          </a:solidFill>
        </p:grpSpPr>
        <p:grpSp>
          <p:nvGrpSpPr>
            <p:cNvPr id="5" name="组合 4">
              <a:extLst>
                <a:ext uri="{FF2B5EF4-FFF2-40B4-BE49-F238E27FC236}">
                  <a16:creationId xmlns:a16="http://schemas.microsoft.com/office/drawing/2014/main" id="{5B7690D6-ADF0-4586-968F-7897B21C3EA8}"/>
                </a:ext>
              </a:extLst>
            </p:cNvPr>
            <p:cNvGrpSpPr/>
            <p:nvPr/>
          </p:nvGrpSpPr>
          <p:grpSpPr>
            <a:xfrm>
              <a:off x="3599945" y="372164"/>
              <a:ext cx="4992111" cy="175443"/>
              <a:chOff x="3601435" y="372164"/>
              <a:chExt cx="4992111" cy="175443"/>
            </a:xfrm>
            <a:grpFill/>
          </p:grpSpPr>
          <p:cxnSp>
            <p:nvCxnSpPr>
              <p:cNvPr id="19" name="直接连接符 18">
                <a:extLst>
                  <a:ext uri="{FF2B5EF4-FFF2-40B4-BE49-F238E27FC236}">
                    <a16:creationId xmlns:a16="http://schemas.microsoft.com/office/drawing/2014/main" id="{CE86918B-1C1F-40F3-BA7B-841FA42D7E88}"/>
                  </a:ext>
                </a:extLst>
              </p:cNvPr>
              <p:cNvCxnSpPr/>
              <p:nvPr/>
            </p:nvCxnSpPr>
            <p:spPr>
              <a:xfrm>
                <a:off x="3717185" y="372164"/>
                <a:ext cx="4757630" cy="0"/>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a:extLst>
                  <a:ext uri="{FF2B5EF4-FFF2-40B4-BE49-F238E27FC236}">
                    <a16:creationId xmlns:a16="http://schemas.microsoft.com/office/drawing/2014/main" id="{4950706A-CD9D-4492-9A92-77D3B00737AE}"/>
                  </a:ext>
                </a:extLst>
              </p:cNvPr>
              <p:cNvCxnSpPr>
                <a:cxnSpLocks/>
              </p:cNvCxnSpPr>
              <p:nvPr/>
            </p:nvCxnSpPr>
            <p:spPr>
              <a:xfrm>
                <a:off x="8480776"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a:extLst>
                  <a:ext uri="{FF2B5EF4-FFF2-40B4-BE49-F238E27FC236}">
                    <a16:creationId xmlns:a16="http://schemas.microsoft.com/office/drawing/2014/main" id="{26141EEB-D02C-4BCD-97A2-2A67BC8CCFE5}"/>
                  </a:ext>
                </a:extLst>
              </p:cNvPr>
              <p:cNvCxnSpPr>
                <a:cxnSpLocks/>
              </p:cNvCxnSpPr>
              <p:nvPr/>
            </p:nvCxnSpPr>
            <p:spPr>
              <a:xfrm flipH="1">
                <a:off x="3601435"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a:extLst>
                <a:ext uri="{FF2B5EF4-FFF2-40B4-BE49-F238E27FC236}">
                  <a16:creationId xmlns:a16="http://schemas.microsoft.com/office/drawing/2014/main" id="{C96784CD-A6E4-4D3B-8FA7-66F45815E631}"/>
                </a:ext>
              </a:extLst>
            </p:cNvPr>
            <p:cNvGrpSpPr/>
            <p:nvPr/>
          </p:nvGrpSpPr>
          <p:grpSpPr>
            <a:xfrm>
              <a:off x="843749" y="672374"/>
              <a:ext cx="10504502" cy="151405"/>
              <a:chOff x="855897" y="672374"/>
              <a:chExt cx="10504502" cy="151405"/>
            </a:xfrm>
            <a:grpFill/>
          </p:grpSpPr>
          <p:grpSp>
            <p:nvGrpSpPr>
              <p:cNvPr id="7" name="组合 6">
                <a:extLst>
                  <a:ext uri="{FF2B5EF4-FFF2-40B4-BE49-F238E27FC236}">
                    <a16:creationId xmlns:a16="http://schemas.microsoft.com/office/drawing/2014/main" id="{9F5C459C-C2EE-40F3-A205-8BEF644E80CB}"/>
                  </a:ext>
                </a:extLst>
              </p:cNvPr>
              <p:cNvGrpSpPr/>
              <p:nvPr/>
            </p:nvGrpSpPr>
            <p:grpSpPr>
              <a:xfrm>
                <a:off x="855897" y="672374"/>
                <a:ext cx="2744048" cy="151405"/>
                <a:chOff x="873760" y="672374"/>
                <a:chExt cx="2744048" cy="151405"/>
              </a:xfrm>
              <a:grpFill/>
            </p:grpSpPr>
            <p:sp>
              <p:nvSpPr>
                <p:cNvPr id="14" name="平行四边形 13">
                  <a:extLst>
                    <a:ext uri="{FF2B5EF4-FFF2-40B4-BE49-F238E27FC236}">
                      <a16:creationId xmlns:a16="http://schemas.microsoft.com/office/drawing/2014/main" id="{41C20558-4186-4561-9E71-3892BA99A171}"/>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5" name="平行四边形 14">
                  <a:extLst>
                    <a:ext uri="{FF2B5EF4-FFF2-40B4-BE49-F238E27FC236}">
                      <a16:creationId xmlns:a16="http://schemas.microsoft.com/office/drawing/2014/main" id="{9A3AED66-D2A2-4FD6-9FA0-910D6AD59533}"/>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 name="平行四边形 15">
                  <a:extLst>
                    <a:ext uri="{FF2B5EF4-FFF2-40B4-BE49-F238E27FC236}">
                      <a16:creationId xmlns:a16="http://schemas.microsoft.com/office/drawing/2014/main" id="{327DB6C5-1388-449D-AE29-280FB49F57F6}"/>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 name="平行四边形 16">
                  <a:extLst>
                    <a:ext uri="{FF2B5EF4-FFF2-40B4-BE49-F238E27FC236}">
                      <a16:creationId xmlns:a16="http://schemas.microsoft.com/office/drawing/2014/main" id="{A8947A81-26CF-46D1-8BD7-7B19E2B70584}"/>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8" name="直接连接符 17">
                  <a:extLst>
                    <a:ext uri="{FF2B5EF4-FFF2-40B4-BE49-F238E27FC236}">
                      <a16:creationId xmlns:a16="http://schemas.microsoft.com/office/drawing/2014/main" id="{679AA843-F5C9-4992-946F-14F36171F317}"/>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4EB146FC-E15B-4C6F-B793-3EA422063B70}"/>
                  </a:ext>
                </a:extLst>
              </p:cNvPr>
              <p:cNvGrpSpPr/>
              <p:nvPr/>
            </p:nvGrpSpPr>
            <p:grpSpPr>
              <a:xfrm flipH="1">
                <a:off x="8616351" y="672374"/>
                <a:ext cx="2744048" cy="151405"/>
                <a:chOff x="873760" y="672374"/>
                <a:chExt cx="2744048" cy="151405"/>
              </a:xfrm>
              <a:grpFill/>
            </p:grpSpPr>
            <p:sp>
              <p:nvSpPr>
                <p:cNvPr id="9" name="平行四边形 8">
                  <a:extLst>
                    <a:ext uri="{FF2B5EF4-FFF2-40B4-BE49-F238E27FC236}">
                      <a16:creationId xmlns:a16="http://schemas.microsoft.com/office/drawing/2014/main" id="{07933F54-86D0-46A6-80E1-EB4AF71DBB23}"/>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 name="平行四边形 9">
                  <a:extLst>
                    <a:ext uri="{FF2B5EF4-FFF2-40B4-BE49-F238E27FC236}">
                      <a16:creationId xmlns:a16="http://schemas.microsoft.com/office/drawing/2014/main" id="{55BB5D07-D2E7-4A60-9D4E-69E87B0479A1}"/>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1" name="平行四边形 10">
                  <a:extLst>
                    <a:ext uri="{FF2B5EF4-FFF2-40B4-BE49-F238E27FC236}">
                      <a16:creationId xmlns:a16="http://schemas.microsoft.com/office/drawing/2014/main" id="{81063332-DD9A-4103-A9BB-E8B502C7F8DD}"/>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 name="平行四边形 11">
                  <a:extLst>
                    <a:ext uri="{FF2B5EF4-FFF2-40B4-BE49-F238E27FC236}">
                      <a16:creationId xmlns:a16="http://schemas.microsoft.com/office/drawing/2014/main" id="{629E25EE-00AB-4C16-B810-D1FCAF548A9F}"/>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3" name="直接连接符 12">
                  <a:extLst>
                    <a:ext uri="{FF2B5EF4-FFF2-40B4-BE49-F238E27FC236}">
                      <a16:creationId xmlns:a16="http://schemas.microsoft.com/office/drawing/2014/main" id="{20BCAA53-7BFA-4008-9F06-004997FEA5ED}"/>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grpSp>
      <p:pic>
        <p:nvPicPr>
          <p:cNvPr id="22" name="图片 21">
            <a:extLst>
              <a:ext uri="{FF2B5EF4-FFF2-40B4-BE49-F238E27FC236}">
                <a16:creationId xmlns:a16="http://schemas.microsoft.com/office/drawing/2014/main" id="{F0BD97F9-64B8-421E-BCC7-13AF28C555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5560" y="1028700"/>
            <a:ext cx="4800600" cy="4800600"/>
          </a:xfrm>
          <a:prstGeom prst="rect">
            <a:avLst/>
          </a:prstGeom>
        </p:spPr>
      </p:pic>
      <p:grpSp>
        <p:nvGrpSpPr>
          <p:cNvPr id="149" name="组合 148">
            <a:extLst>
              <a:ext uri="{FF2B5EF4-FFF2-40B4-BE49-F238E27FC236}">
                <a16:creationId xmlns:a16="http://schemas.microsoft.com/office/drawing/2014/main" id="{99CF47E7-7B73-4815-A93A-E8A59CE13CD7}"/>
              </a:ext>
            </a:extLst>
          </p:cNvPr>
          <p:cNvGrpSpPr/>
          <p:nvPr/>
        </p:nvGrpSpPr>
        <p:grpSpPr>
          <a:xfrm>
            <a:off x="952500" y="1951298"/>
            <a:ext cx="5156200" cy="1137938"/>
            <a:chOff x="5381632" y="1963998"/>
            <a:chExt cx="5156200" cy="1137938"/>
          </a:xfrm>
        </p:grpSpPr>
        <p:sp>
          <p:nvSpPr>
            <p:cNvPr id="150" name="标题 4">
              <a:extLst>
                <a:ext uri="{FF2B5EF4-FFF2-40B4-BE49-F238E27FC236}">
                  <a16:creationId xmlns:a16="http://schemas.microsoft.com/office/drawing/2014/main" id="{D40DE8A5-8C70-4C07-AD9B-D6B373241CFB}"/>
                </a:ext>
              </a:extLst>
            </p:cNvPr>
            <p:cNvSpPr txBox="1">
              <a:spLocks/>
            </p:cNvSpPr>
            <p:nvPr/>
          </p:nvSpPr>
          <p:spPr>
            <a:xfrm>
              <a:off x="6188012" y="1963998"/>
              <a:ext cx="2103476" cy="532674"/>
            </a:xfrm>
            <a:prstGeom prst="rect">
              <a:avLst/>
            </a:prstGeom>
          </p:spPr>
          <p:txBody>
            <a:bodyPr vert="horz" lIns="91440" tIns="45720" rIns="91440" bIns="45720" rtlCol="0" anchor="ctr">
              <a:normAutofit/>
            </a:bodyPr>
            <a:lstStyle>
              <a:lvl1pPr>
                <a:lnSpc>
                  <a:spcPct val="90000"/>
                </a:lnSpc>
                <a:spcBef>
                  <a:spcPct val="0"/>
                </a:spcBef>
                <a:buNone/>
                <a:defRPr sz="6000" spc="300">
                  <a:solidFill>
                    <a:schemeClr val="bg1">
                      <a:lumMod val="85000"/>
                    </a:schemeClr>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j-cs"/>
                </a:defRPr>
              </a:lvl1pPr>
            </a:lstStyle>
            <a:p>
              <a:r>
                <a:rPr lang="zh-CN" altLang="en-US" sz="2400" dirty="0">
                  <a:solidFill>
                    <a:srgbClr val="42E8E0"/>
                  </a:solidFill>
                  <a:latin typeface="OPPOSans M" panose="00020600040101010101" pitchFamily="18" charset="-122"/>
                  <a:ea typeface="OPPOSans M" panose="00020600040101010101" pitchFamily="18" charset="-122"/>
                  <a:cs typeface="OPPOSans M" panose="00020600040101010101" pitchFamily="18" charset="-122"/>
                </a:rPr>
                <a:t>输入标题</a:t>
              </a:r>
            </a:p>
          </p:txBody>
        </p:sp>
        <p:sp>
          <p:nvSpPr>
            <p:cNvPr id="151" name="文本框 150">
              <a:extLst>
                <a:ext uri="{FF2B5EF4-FFF2-40B4-BE49-F238E27FC236}">
                  <a16:creationId xmlns:a16="http://schemas.microsoft.com/office/drawing/2014/main" id="{E8382C3B-EE67-46B9-8F88-0CB8138E9449}"/>
                </a:ext>
              </a:extLst>
            </p:cNvPr>
            <p:cNvSpPr txBox="1"/>
            <p:nvPr/>
          </p:nvSpPr>
          <p:spPr>
            <a:xfrm>
              <a:off x="6188012" y="2508697"/>
              <a:ext cx="4349820" cy="59323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defTabSz="914377">
                <a:lnSpc>
                  <a:spcPct val="120000"/>
                </a:lnSpc>
                <a:spcBef>
                  <a:spcPts val="0"/>
                </a:spcBef>
                <a:defRPr/>
              </a:pPr>
              <a:r>
                <a:rPr lang="zh-CN" altLang="en-US" sz="1400">
                  <a:solidFill>
                    <a:schemeClr val="bg1"/>
                  </a:solidFill>
                  <a:latin typeface="+mn-ea"/>
                  <a:ea typeface="+mn-ea"/>
                </a:rPr>
                <a:t>单击此处可编辑内容，根据您的需要自由拉伸文本框大小自由拉伸文单击此处可编辑内容，根据您的需要</a:t>
              </a:r>
              <a:endParaRPr kumimoji="0" lang="zh-CN" altLang="en-US" sz="1400" b="0" i="0" u="none" strike="noStrike" kern="1200" cap="none" spc="0" normalizeH="0" baseline="0" noProof="0">
                <a:ln>
                  <a:noFill/>
                </a:ln>
                <a:solidFill>
                  <a:schemeClr val="bg1"/>
                </a:solidFill>
                <a:effectLst/>
                <a:uLnTx/>
                <a:uFillTx/>
                <a:ea typeface="微软雅黑"/>
              </a:endParaRPr>
            </a:p>
          </p:txBody>
        </p:sp>
        <p:grpSp>
          <p:nvGrpSpPr>
            <p:cNvPr id="152" name="组合 151">
              <a:extLst>
                <a:ext uri="{FF2B5EF4-FFF2-40B4-BE49-F238E27FC236}">
                  <a16:creationId xmlns:a16="http://schemas.microsoft.com/office/drawing/2014/main" id="{3157B426-5208-43E6-ADAF-3944082E1321}"/>
                </a:ext>
              </a:extLst>
            </p:cNvPr>
            <p:cNvGrpSpPr/>
            <p:nvPr/>
          </p:nvGrpSpPr>
          <p:grpSpPr>
            <a:xfrm>
              <a:off x="5381632" y="1999626"/>
              <a:ext cx="714368" cy="708649"/>
              <a:chOff x="4695833" y="1104900"/>
              <a:chExt cx="714368" cy="708649"/>
            </a:xfrm>
          </p:grpSpPr>
          <p:grpSp>
            <p:nvGrpSpPr>
              <p:cNvPr id="153" name="组合 152">
                <a:extLst>
                  <a:ext uri="{FF2B5EF4-FFF2-40B4-BE49-F238E27FC236}">
                    <a16:creationId xmlns:a16="http://schemas.microsoft.com/office/drawing/2014/main" id="{D0071F86-3A0A-4C43-8047-56B0653EE2DD}"/>
                  </a:ext>
                </a:extLst>
              </p:cNvPr>
              <p:cNvGrpSpPr>
                <a:grpSpLocks noChangeAspect="1"/>
              </p:cNvGrpSpPr>
              <p:nvPr/>
            </p:nvGrpSpPr>
            <p:grpSpPr>
              <a:xfrm>
                <a:off x="4695833" y="1104900"/>
                <a:ext cx="714368" cy="708649"/>
                <a:chOff x="-7638" y="1579388"/>
                <a:chExt cx="1908001" cy="1892726"/>
              </a:xfrm>
            </p:grpSpPr>
            <p:grpSp>
              <p:nvGrpSpPr>
                <p:cNvPr id="155" name="组合 154">
                  <a:extLst>
                    <a:ext uri="{FF2B5EF4-FFF2-40B4-BE49-F238E27FC236}">
                      <a16:creationId xmlns:a16="http://schemas.microsoft.com/office/drawing/2014/main" id="{978D0782-0189-47F4-93D7-E8DFF2EACCF0}"/>
                    </a:ext>
                  </a:extLst>
                </p:cNvPr>
                <p:cNvGrpSpPr/>
                <p:nvPr/>
              </p:nvGrpSpPr>
              <p:grpSpPr>
                <a:xfrm>
                  <a:off x="120809" y="1655666"/>
                  <a:ext cx="1692000" cy="1721846"/>
                  <a:chOff x="120809" y="1655666"/>
                  <a:chExt cx="1692000" cy="1721846"/>
                </a:xfrm>
              </p:grpSpPr>
              <p:sp>
                <p:nvSpPr>
                  <p:cNvPr id="169" name="椭圆 168">
                    <a:extLst>
                      <a:ext uri="{FF2B5EF4-FFF2-40B4-BE49-F238E27FC236}">
                        <a16:creationId xmlns:a16="http://schemas.microsoft.com/office/drawing/2014/main" id="{0DFC093F-6261-4BC3-8670-70434BF20B1A}"/>
                      </a:ext>
                    </a:extLst>
                  </p:cNvPr>
                  <p:cNvSpPr>
                    <a:spLocks noChangeAspect="1"/>
                  </p:cNvSpPr>
                  <p:nvPr/>
                </p:nvSpPr>
                <p:spPr>
                  <a:xfrm flipV="1">
                    <a:off x="127109" y="1720850"/>
                    <a:ext cx="1606442" cy="1634135"/>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a:solidFill>
                      <a:srgbClr val="1EDBF7">
                        <a:alpha val="36000"/>
                      </a:srgbClr>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0" name="组合 169">
                    <a:extLst>
                      <a:ext uri="{FF2B5EF4-FFF2-40B4-BE49-F238E27FC236}">
                        <a16:creationId xmlns:a16="http://schemas.microsoft.com/office/drawing/2014/main" id="{FCDA6344-6607-4A6F-9245-30D472A1976C}"/>
                      </a:ext>
                    </a:extLst>
                  </p:cNvPr>
                  <p:cNvGrpSpPr>
                    <a:grpSpLocks noChangeAspect="1"/>
                  </p:cNvGrpSpPr>
                  <p:nvPr/>
                </p:nvGrpSpPr>
                <p:grpSpPr>
                  <a:xfrm>
                    <a:off x="120809" y="1655666"/>
                    <a:ext cx="1692000" cy="1721846"/>
                    <a:chOff x="3195638" y="4367213"/>
                    <a:chExt cx="1439863" cy="1465262"/>
                  </a:xfrm>
                </p:grpSpPr>
                <p:sp>
                  <p:nvSpPr>
                    <p:cNvPr id="171" name="Freeform 257">
                      <a:extLst>
                        <a:ext uri="{FF2B5EF4-FFF2-40B4-BE49-F238E27FC236}">
                          <a16:creationId xmlns:a16="http://schemas.microsoft.com/office/drawing/2014/main" id="{D2BD0B96-0315-4DA4-B20A-CBC0A5C7354F}"/>
                        </a:ext>
                      </a:extLst>
                    </p:cNvPr>
                    <p:cNvSpPr>
                      <a:spLocks/>
                    </p:cNvSpPr>
                    <p:nvPr/>
                  </p:nvSpPr>
                  <p:spPr bwMode="auto">
                    <a:xfrm>
                      <a:off x="3195638" y="4445000"/>
                      <a:ext cx="485775" cy="665163"/>
                    </a:xfrm>
                    <a:custGeom>
                      <a:avLst/>
                      <a:gdLst>
                        <a:gd name="T0" fmla="*/ 68 w 69"/>
                        <a:gd name="T1" fmla="*/ 3 h 94"/>
                        <a:gd name="T2" fmla="*/ 63 w 69"/>
                        <a:gd name="T3" fmla="*/ 4 h 94"/>
                        <a:gd name="T4" fmla="*/ 58 w 69"/>
                        <a:gd name="T5" fmla="*/ 7 h 94"/>
                        <a:gd name="T6" fmla="*/ 55 w 69"/>
                        <a:gd name="T7" fmla="*/ 8 h 94"/>
                        <a:gd name="T8" fmla="*/ 53 w 69"/>
                        <a:gd name="T9" fmla="*/ 9 h 94"/>
                        <a:gd name="T10" fmla="*/ 51 w 69"/>
                        <a:gd name="T11" fmla="*/ 10 h 94"/>
                        <a:gd name="T12" fmla="*/ 47 w 69"/>
                        <a:gd name="T13" fmla="*/ 12 h 94"/>
                        <a:gd name="T14" fmla="*/ 44 w 69"/>
                        <a:gd name="T15" fmla="*/ 15 h 94"/>
                        <a:gd name="T16" fmla="*/ 40 w 69"/>
                        <a:gd name="T17" fmla="*/ 18 h 94"/>
                        <a:gd name="T18" fmla="*/ 38 w 69"/>
                        <a:gd name="T19" fmla="*/ 19 h 94"/>
                        <a:gd name="T20" fmla="*/ 36 w 69"/>
                        <a:gd name="T21" fmla="*/ 21 h 94"/>
                        <a:gd name="T22" fmla="*/ 28 w 69"/>
                        <a:gd name="T23" fmla="*/ 29 h 94"/>
                        <a:gd name="T24" fmla="*/ 24 w 69"/>
                        <a:gd name="T25" fmla="*/ 33 h 94"/>
                        <a:gd name="T26" fmla="*/ 21 w 69"/>
                        <a:gd name="T27" fmla="*/ 37 h 94"/>
                        <a:gd name="T28" fmla="*/ 15 w 69"/>
                        <a:gd name="T29" fmla="*/ 47 h 94"/>
                        <a:gd name="T30" fmla="*/ 12 w 69"/>
                        <a:gd name="T31" fmla="*/ 51 h 94"/>
                        <a:gd name="T32" fmla="*/ 10 w 69"/>
                        <a:gd name="T33" fmla="*/ 56 h 94"/>
                        <a:gd name="T34" fmla="*/ 7 w 69"/>
                        <a:gd name="T35" fmla="*/ 66 h 94"/>
                        <a:gd name="T36" fmla="*/ 4 w 69"/>
                        <a:gd name="T37" fmla="*/ 74 h 94"/>
                        <a:gd name="T38" fmla="*/ 3 w 69"/>
                        <a:gd name="T39" fmla="*/ 88 h 94"/>
                        <a:gd name="T40" fmla="*/ 2 w 69"/>
                        <a:gd name="T41" fmla="*/ 93 h 94"/>
                        <a:gd name="T42" fmla="*/ 1 w 69"/>
                        <a:gd name="T43" fmla="*/ 94 h 94"/>
                        <a:gd name="T44" fmla="*/ 1 w 69"/>
                        <a:gd name="T45" fmla="*/ 93 h 94"/>
                        <a:gd name="T46" fmla="*/ 1 w 69"/>
                        <a:gd name="T47" fmla="*/ 88 h 94"/>
                        <a:gd name="T48" fmla="*/ 2 w 69"/>
                        <a:gd name="T49" fmla="*/ 74 h 94"/>
                        <a:gd name="T50" fmla="*/ 5 w 69"/>
                        <a:gd name="T51" fmla="*/ 65 h 94"/>
                        <a:gd name="T52" fmla="*/ 8 w 69"/>
                        <a:gd name="T53" fmla="*/ 55 h 94"/>
                        <a:gd name="T54" fmla="*/ 11 w 69"/>
                        <a:gd name="T55" fmla="*/ 51 h 94"/>
                        <a:gd name="T56" fmla="*/ 13 w 69"/>
                        <a:gd name="T57" fmla="*/ 46 h 94"/>
                        <a:gd name="T58" fmla="*/ 19 w 69"/>
                        <a:gd name="T59" fmla="*/ 36 h 94"/>
                        <a:gd name="T60" fmla="*/ 23 w 69"/>
                        <a:gd name="T61" fmla="*/ 32 h 94"/>
                        <a:gd name="T62" fmla="*/ 27 w 69"/>
                        <a:gd name="T63" fmla="*/ 27 h 94"/>
                        <a:gd name="T64" fmla="*/ 34 w 69"/>
                        <a:gd name="T65" fmla="*/ 20 h 94"/>
                        <a:gd name="T66" fmla="*/ 36 w 69"/>
                        <a:gd name="T67" fmla="*/ 18 h 94"/>
                        <a:gd name="T68" fmla="*/ 38 w 69"/>
                        <a:gd name="T69" fmla="*/ 16 h 94"/>
                        <a:gd name="T70" fmla="*/ 42 w 69"/>
                        <a:gd name="T71" fmla="*/ 13 h 94"/>
                        <a:gd name="T72" fmla="*/ 46 w 69"/>
                        <a:gd name="T73" fmla="*/ 11 h 94"/>
                        <a:gd name="T74" fmla="*/ 50 w 69"/>
                        <a:gd name="T75" fmla="*/ 8 h 94"/>
                        <a:gd name="T76" fmla="*/ 52 w 69"/>
                        <a:gd name="T77" fmla="*/ 7 h 94"/>
                        <a:gd name="T78" fmla="*/ 54 w 69"/>
                        <a:gd name="T79" fmla="*/ 6 h 94"/>
                        <a:gd name="T80" fmla="*/ 57 w 69"/>
                        <a:gd name="T81" fmla="*/ 5 h 94"/>
                        <a:gd name="T82" fmla="*/ 63 w 69"/>
                        <a:gd name="T83" fmla="*/ 2 h 94"/>
                        <a:gd name="T84" fmla="*/ 68 w 69"/>
                        <a:gd name="T85" fmla="*/ 1 h 94"/>
                        <a:gd name="T86" fmla="*/ 69 w 69"/>
                        <a:gd name="T87" fmla="*/ 1 h 94"/>
                        <a:gd name="T88" fmla="*/ 68 w 69"/>
                        <a:gd name="T89" fmla="*/ 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4">
                          <a:moveTo>
                            <a:pt x="68" y="3"/>
                          </a:moveTo>
                          <a:cubicBezTo>
                            <a:pt x="68" y="3"/>
                            <a:pt x="66" y="3"/>
                            <a:pt x="63" y="4"/>
                          </a:cubicBezTo>
                          <a:cubicBezTo>
                            <a:pt x="62" y="5"/>
                            <a:pt x="60" y="6"/>
                            <a:pt x="58" y="7"/>
                          </a:cubicBezTo>
                          <a:cubicBezTo>
                            <a:pt x="57" y="7"/>
                            <a:pt x="56" y="8"/>
                            <a:pt x="55" y="8"/>
                          </a:cubicBezTo>
                          <a:cubicBezTo>
                            <a:pt x="54" y="8"/>
                            <a:pt x="54" y="9"/>
                            <a:pt x="53" y="9"/>
                          </a:cubicBezTo>
                          <a:cubicBezTo>
                            <a:pt x="52" y="9"/>
                            <a:pt x="52" y="10"/>
                            <a:pt x="51" y="10"/>
                          </a:cubicBezTo>
                          <a:cubicBezTo>
                            <a:pt x="50" y="11"/>
                            <a:pt x="49" y="12"/>
                            <a:pt x="47" y="12"/>
                          </a:cubicBezTo>
                          <a:cubicBezTo>
                            <a:pt x="46" y="13"/>
                            <a:pt x="45" y="14"/>
                            <a:pt x="44" y="15"/>
                          </a:cubicBezTo>
                          <a:cubicBezTo>
                            <a:pt x="42" y="16"/>
                            <a:pt x="41" y="17"/>
                            <a:pt x="40" y="18"/>
                          </a:cubicBezTo>
                          <a:cubicBezTo>
                            <a:pt x="39" y="18"/>
                            <a:pt x="38" y="19"/>
                            <a:pt x="38" y="19"/>
                          </a:cubicBezTo>
                          <a:cubicBezTo>
                            <a:pt x="37" y="20"/>
                            <a:pt x="36" y="21"/>
                            <a:pt x="36" y="21"/>
                          </a:cubicBezTo>
                          <a:cubicBezTo>
                            <a:pt x="33" y="24"/>
                            <a:pt x="30" y="26"/>
                            <a:pt x="28" y="29"/>
                          </a:cubicBezTo>
                          <a:cubicBezTo>
                            <a:pt x="27" y="30"/>
                            <a:pt x="25" y="31"/>
                            <a:pt x="24" y="33"/>
                          </a:cubicBezTo>
                          <a:cubicBezTo>
                            <a:pt x="23" y="34"/>
                            <a:pt x="22" y="36"/>
                            <a:pt x="21" y="37"/>
                          </a:cubicBezTo>
                          <a:cubicBezTo>
                            <a:pt x="19" y="40"/>
                            <a:pt x="17" y="43"/>
                            <a:pt x="15" y="47"/>
                          </a:cubicBezTo>
                          <a:cubicBezTo>
                            <a:pt x="14" y="48"/>
                            <a:pt x="13" y="50"/>
                            <a:pt x="12" y="51"/>
                          </a:cubicBezTo>
                          <a:cubicBezTo>
                            <a:pt x="12" y="53"/>
                            <a:pt x="11" y="55"/>
                            <a:pt x="10" y="56"/>
                          </a:cubicBezTo>
                          <a:cubicBezTo>
                            <a:pt x="9" y="59"/>
                            <a:pt x="8" y="63"/>
                            <a:pt x="7" y="66"/>
                          </a:cubicBezTo>
                          <a:cubicBezTo>
                            <a:pt x="6" y="69"/>
                            <a:pt x="5" y="72"/>
                            <a:pt x="4" y="74"/>
                          </a:cubicBezTo>
                          <a:cubicBezTo>
                            <a:pt x="4" y="80"/>
                            <a:pt x="3" y="84"/>
                            <a:pt x="3" y="88"/>
                          </a:cubicBezTo>
                          <a:cubicBezTo>
                            <a:pt x="3" y="91"/>
                            <a:pt x="2" y="93"/>
                            <a:pt x="2" y="93"/>
                          </a:cubicBezTo>
                          <a:cubicBezTo>
                            <a:pt x="2" y="93"/>
                            <a:pt x="2" y="94"/>
                            <a:pt x="1" y="94"/>
                          </a:cubicBezTo>
                          <a:cubicBezTo>
                            <a:pt x="1" y="94"/>
                            <a:pt x="0" y="93"/>
                            <a:pt x="1" y="93"/>
                          </a:cubicBezTo>
                          <a:cubicBezTo>
                            <a:pt x="1" y="93"/>
                            <a:pt x="1" y="91"/>
                            <a:pt x="1" y="88"/>
                          </a:cubicBezTo>
                          <a:cubicBezTo>
                            <a:pt x="1" y="84"/>
                            <a:pt x="2" y="80"/>
                            <a:pt x="2" y="74"/>
                          </a:cubicBezTo>
                          <a:cubicBezTo>
                            <a:pt x="3" y="71"/>
                            <a:pt x="4" y="68"/>
                            <a:pt x="5" y="65"/>
                          </a:cubicBezTo>
                          <a:cubicBezTo>
                            <a:pt x="6" y="62"/>
                            <a:pt x="7" y="59"/>
                            <a:pt x="8" y="55"/>
                          </a:cubicBezTo>
                          <a:cubicBezTo>
                            <a:pt x="9" y="54"/>
                            <a:pt x="10" y="52"/>
                            <a:pt x="11" y="51"/>
                          </a:cubicBezTo>
                          <a:cubicBezTo>
                            <a:pt x="11" y="49"/>
                            <a:pt x="12" y="47"/>
                            <a:pt x="13" y="46"/>
                          </a:cubicBezTo>
                          <a:cubicBezTo>
                            <a:pt x="15" y="42"/>
                            <a:pt x="17" y="39"/>
                            <a:pt x="19" y="36"/>
                          </a:cubicBezTo>
                          <a:cubicBezTo>
                            <a:pt x="20" y="35"/>
                            <a:pt x="22" y="33"/>
                            <a:pt x="23" y="32"/>
                          </a:cubicBezTo>
                          <a:cubicBezTo>
                            <a:pt x="24" y="30"/>
                            <a:pt x="25" y="29"/>
                            <a:pt x="27" y="27"/>
                          </a:cubicBezTo>
                          <a:cubicBezTo>
                            <a:pt x="29" y="24"/>
                            <a:pt x="32" y="22"/>
                            <a:pt x="34" y="20"/>
                          </a:cubicBezTo>
                          <a:cubicBezTo>
                            <a:pt x="35" y="19"/>
                            <a:pt x="36" y="18"/>
                            <a:pt x="36" y="18"/>
                          </a:cubicBezTo>
                          <a:cubicBezTo>
                            <a:pt x="37" y="17"/>
                            <a:pt x="38" y="17"/>
                            <a:pt x="38" y="16"/>
                          </a:cubicBezTo>
                          <a:cubicBezTo>
                            <a:pt x="40" y="15"/>
                            <a:pt x="41" y="14"/>
                            <a:pt x="42" y="13"/>
                          </a:cubicBezTo>
                          <a:cubicBezTo>
                            <a:pt x="44" y="12"/>
                            <a:pt x="45" y="12"/>
                            <a:pt x="46" y="11"/>
                          </a:cubicBezTo>
                          <a:cubicBezTo>
                            <a:pt x="48" y="10"/>
                            <a:pt x="49" y="9"/>
                            <a:pt x="50" y="8"/>
                          </a:cubicBezTo>
                          <a:cubicBezTo>
                            <a:pt x="51" y="8"/>
                            <a:pt x="51" y="8"/>
                            <a:pt x="52" y="7"/>
                          </a:cubicBezTo>
                          <a:cubicBezTo>
                            <a:pt x="53" y="7"/>
                            <a:pt x="53" y="7"/>
                            <a:pt x="54" y="6"/>
                          </a:cubicBezTo>
                          <a:cubicBezTo>
                            <a:pt x="55" y="6"/>
                            <a:pt x="56" y="5"/>
                            <a:pt x="57" y="5"/>
                          </a:cubicBezTo>
                          <a:cubicBezTo>
                            <a:pt x="59" y="4"/>
                            <a:pt x="61" y="3"/>
                            <a:pt x="63" y="2"/>
                          </a:cubicBezTo>
                          <a:cubicBezTo>
                            <a:pt x="66" y="1"/>
                            <a:pt x="68" y="1"/>
                            <a:pt x="68" y="1"/>
                          </a:cubicBezTo>
                          <a:cubicBezTo>
                            <a:pt x="68" y="0"/>
                            <a:pt x="69" y="1"/>
                            <a:pt x="69" y="1"/>
                          </a:cubicBezTo>
                          <a:cubicBezTo>
                            <a:pt x="69" y="2"/>
                            <a:pt x="69" y="2"/>
                            <a:pt x="68"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2" name="Freeform 258">
                      <a:extLst>
                        <a:ext uri="{FF2B5EF4-FFF2-40B4-BE49-F238E27FC236}">
                          <a16:creationId xmlns:a16="http://schemas.microsoft.com/office/drawing/2014/main" id="{A14BFB4A-205E-4703-B9C5-4644EDE35AEB}"/>
                        </a:ext>
                      </a:extLst>
                    </p:cNvPr>
                    <p:cNvSpPr>
                      <a:spLocks/>
                    </p:cNvSpPr>
                    <p:nvPr/>
                  </p:nvSpPr>
                  <p:spPr bwMode="auto">
                    <a:xfrm>
                      <a:off x="3308350" y="4649788"/>
                      <a:ext cx="84138" cy="92075"/>
                    </a:xfrm>
                    <a:custGeom>
                      <a:avLst/>
                      <a:gdLst>
                        <a:gd name="T0" fmla="*/ 10 w 12"/>
                        <a:gd name="T1" fmla="*/ 0 h 13"/>
                        <a:gd name="T2" fmla="*/ 0 w 12"/>
                        <a:gd name="T3" fmla="*/ 13 h 13"/>
                        <a:gd name="T4" fmla="*/ 2 w 12"/>
                        <a:gd name="T5" fmla="*/ 13 h 13"/>
                        <a:gd name="T6" fmla="*/ 6 w 12"/>
                        <a:gd name="T7" fmla="*/ 12 h 13"/>
                        <a:gd name="T8" fmla="*/ 12 w 12"/>
                        <a:gd name="T9" fmla="*/ 12 h 13"/>
                        <a:gd name="T10" fmla="*/ 11 w 12"/>
                        <a:gd name="T11" fmla="*/ 6 h 13"/>
                        <a:gd name="T12" fmla="*/ 10 w 12"/>
                        <a:gd name="T13" fmla="*/ 2 h 13"/>
                        <a:gd name="T14" fmla="*/ 10 w 12"/>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3">
                          <a:moveTo>
                            <a:pt x="10" y="0"/>
                          </a:moveTo>
                          <a:cubicBezTo>
                            <a:pt x="10" y="0"/>
                            <a:pt x="0" y="13"/>
                            <a:pt x="0" y="13"/>
                          </a:cubicBezTo>
                          <a:cubicBezTo>
                            <a:pt x="0" y="13"/>
                            <a:pt x="1" y="13"/>
                            <a:pt x="2" y="13"/>
                          </a:cubicBezTo>
                          <a:cubicBezTo>
                            <a:pt x="3" y="13"/>
                            <a:pt x="5" y="12"/>
                            <a:pt x="6" y="12"/>
                          </a:cubicBezTo>
                          <a:cubicBezTo>
                            <a:pt x="9" y="12"/>
                            <a:pt x="12" y="12"/>
                            <a:pt x="12" y="12"/>
                          </a:cubicBezTo>
                          <a:cubicBezTo>
                            <a:pt x="12" y="12"/>
                            <a:pt x="11" y="9"/>
                            <a:pt x="11" y="6"/>
                          </a:cubicBezTo>
                          <a:cubicBezTo>
                            <a:pt x="10" y="5"/>
                            <a:pt x="10" y="3"/>
                            <a:pt x="10" y="2"/>
                          </a:cubicBezTo>
                          <a:cubicBezTo>
                            <a:pt x="10" y="1"/>
                            <a:pt x="10" y="0"/>
                            <a:pt x="1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3" name="Freeform 259">
                      <a:extLst>
                        <a:ext uri="{FF2B5EF4-FFF2-40B4-BE49-F238E27FC236}">
                          <a16:creationId xmlns:a16="http://schemas.microsoft.com/office/drawing/2014/main" id="{062668A3-8B55-4469-A2DE-446908D4A155}"/>
                        </a:ext>
                      </a:extLst>
                    </p:cNvPr>
                    <p:cNvSpPr>
                      <a:spLocks/>
                    </p:cNvSpPr>
                    <p:nvPr/>
                  </p:nvSpPr>
                  <p:spPr bwMode="auto">
                    <a:xfrm>
                      <a:off x="3208338" y="4692650"/>
                      <a:ext cx="85725" cy="141288"/>
                    </a:xfrm>
                    <a:custGeom>
                      <a:avLst/>
                      <a:gdLst>
                        <a:gd name="T0" fmla="*/ 11 w 12"/>
                        <a:gd name="T1" fmla="*/ 2 h 20"/>
                        <a:gd name="T2" fmla="*/ 6 w 12"/>
                        <a:gd name="T3" fmla="*/ 10 h 20"/>
                        <a:gd name="T4" fmla="*/ 3 w 12"/>
                        <a:gd name="T5" fmla="*/ 17 h 20"/>
                        <a:gd name="T6" fmla="*/ 2 w 12"/>
                        <a:gd name="T7" fmla="*/ 19 h 20"/>
                        <a:gd name="T8" fmla="*/ 2 w 12"/>
                        <a:gd name="T9" fmla="*/ 19 h 20"/>
                        <a:gd name="T10" fmla="*/ 1 w 12"/>
                        <a:gd name="T11" fmla="*/ 20 h 20"/>
                        <a:gd name="T12" fmla="*/ 0 w 12"/>
                        <a:gd name="T13" fmla="*/ 19 h 20"/>
                        <a:gd name="T14" fmla="*/ 0 w 12"/>
                        <a:gd name="T15" fmla="*/ 18 h 20"/>
                        <a:gd name="T16" fmla="*/ 1 w 12"/>
                        <a:gd name="T17" fmla="*/ 16 h 20"/>
                        <a:gd name="T18" fmla="*/ 4 w 12"/>
                        <a:gd name="T19" fmla="*/ 9 h 20"/>
                        <a:gd name="T20" fmla="*/ 10 w 12"/>
                        <a:gd name="T21" fmla="*/ 0 h 20"/>
                        <a:gd name="T22" fmla="*/ 11 w 12"/>
                        <a:gd name="T23" fmla="*/ 0 h 20"/>
                        <a:gd name="T24" fmla="*/ 11 w 12"/>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1" y="2"/>
                          </a:moveTo>
                          <a:cubicBezTo>
                            <a:pt x="11" y="2"/>
                            <a:pt x="9" y="6"/>
                            <a:pt x="6" y="10"/>
                          </a:cubicBezTo>
                          <a:cubicBezTo>
                            <a:pt x="5" y="13"/>
                            <a:pt x="4" y="15"/>
                            <a:pt x="3" y="17"/>
                          </a:cubicBezTo>
                          <a:cubicBezTo>
                            <a:pt x="3" y="17"/>
                            <a:pt x="2" y="18"/>
                            <a:pt x="2" y="19"/>
                          </a:cubicBezTo>
                          <a:cubicBezTo>
                            <a:pt x="2" y="19"/>
                            <a:pt x="2" y="19"/>
                            <a:pt x="2" y="19"/>
                          </a:cubicBezTo>
                          <a:cubicBezTo>
                            <a:pt x="2" y="20"/>
                            <a:pt x="1" y="20"/>
                            <a:pt x="1" y="20"/>
                          </a:cubicBezTo>
                          <a:cubicBezTo>
                            <a:pt x="0" y="20"/>
                            <a:pt x="0" y="19"/>
                            <a:pt x="0" y="19"/>
                          </a:cubicBezTo>
                          <a:cubicBezTo>
                            <a:pt x="0" y="19"/>
                            <a:pt x="0" y="18"/>
                            <a:pt x="0" y="18"/>
                          </a:cubicBezTo>
                          <a:cubicBezTo>
                            <a:pt x="1" y="17"/>
                            <a:pt x="1" y="17"/>
                            <a:pt x="1" y="16"/>
                          </a:cubicBezTo>
                          <a:cubicBezTo>
                            <a:pt x="2" y="14"/>
                            <a:pt x="3" y="12"/>
                            <a:pt x="4" y="9"/>
                          </a:cubicBezTo>
                          <a:cubicBezTo>
                            <a:pt x="7" y="5"/>
                            <a:pt x="10" y="0"/>
                            <a:pt x="10" y="0"/>
                          </a:cubicBezTo>
                          <a:cubicBezTo>
                            <a:pt x="10" y="0"/>
                            <a:pt x="11" y="0"/>
                            <a:pt x="11" y="0"/>
                          </a:cubicBezTo>
                          <a:cubicBezTo>
                            <a:pt x="12" y="0"/>
                            <a:pt x="12" y="1"/>
                            <a:pt x="11"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4" name="Freeform 260">
                      <a:extLst>
                        <a:ext uri="{FF2B5EF4-FFF2-40B4-BE49-F238E27FC236}">
                          <a16:creationId xmlns:a16="http://schemas.microsoft.com/office/drawing/2014/main" id="{AB07B0D0-1D03-4A60-8523-62ACA2C7A8C8}"/>
                        </a:ext>
                      </a:extLst>
                    </p:cNvPr>
                    <p:cNvSpPr>
                      <a:spLocks/>
                    </p:cNvSpPr>
                    <p:nvPr/>
                  </p:nvSpPr>
                  <p:spPr bwMode="auto">
                    <a:xfrm>
                      <a:off x="3308350" y="4614863"/>
                      <a:ext cx="41275" cy="49213"/>
                    </a:xfrm>
                    <a:custGeom>
                      <a:avLst/>
                      <a:gdLst>
                        <a:gd name="T0" fmla="*/ 6 w 6"/>
                        <a:gd name="T1" fmla="*/ 2 h 7"/>
                        <a:gd name="T2" fmla="*/ 4 w 6"/>
                        <a:gd name="T3" fmla="*/ 4 h 7"/>
                        <a:gd name="T4" fmla="*/ 2 w 6"/>
                        <a:gd name="T5" fmla="*/ 7 h 7"/>
                        <a:gd name="T6" fmla="*/ 0 w 6"/>
                        <a:gd name="T7" fmla="*/ 7 h 7"/>
                        <a:gd name="T8" fmla="*/ 0 w 6"/>
                        <a:gd name="T9" fmla="*/ 5 h 7"/>
                        <a:gd name="T10" fmla="*/ 2 w 6"/>
                        <a:gd name="T11" fmla="*/ 3 h 7"/>
                        <a:gd name="T12" fmla="*/ 4 w 6"/>
                        <a:gd name="T13" fmla="*/ 1 h 7"/>
                        <a:gd name="T14" fmla="*/ 6 w 6"/>
                        <a:gd name="T15" fmla="*/ 0 h 7"/>
                        <a:gd name="T16" fmla="*/ 6 w 6"/>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6" y="2"/>
                          </a:moveTo>
                          <a:cubicBezTo>
                            <a:pt x="6" y="2"/>
                            <a:pt x="5" y="3"/>
                            <a:pt x="4" y="4"/>
                          </a:cubicBezTo>
                          <a:cubicBezTo>
                            <a:pt x="3" y="5"/>
                            <a:pt x="2" y="7"/>
                            <a:pt x="2" y="7"/>
                          </a:cubicBezTo>
                          <a:cubicBezTo>
                            <a:pt x="1" y="7"/>
                            <a:pt x="1" y="7"/>
                            <a:pt x="0" y="7"/>
                          </a:cubicBezTo>
                          <a:cubicBezTo>
                            <a:pt x="0" y="7"/>
                            <a:pt x="0" y="6"/>
                            <a:pt x="0" y="5"/>
                          </a:cubicBezTo>
                          <a:cubicBezTo>
                            <a:pt x="0" y="5"/>
                            <a:pt x="1" y="4"/>
                            <a:pt x="2" y="3"/>
                          </a:cubicBezTo>
                          <a:cubicBezTo>
                            <a:pt x="3" y="2"/>
                            <a:pt x="4" y="1"/>
                            <a:pt x="4" y="1"/>
                          </a:cubicBezTo>
                          <a:cubicBezTo>
                            <a:pt x="5" y="0"/>
                            <a:pt x="5" y="0"/>
                            <a:pt x="6" y="0"/>
                          </a:cubicBezTo>
                          <a:cubicBezTo>
                            <a:pt x="6" y="1"/>
                            <a:pt x="6" y="1"/>
                            <a:pt x="6"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5" name="Freeform 261">
                      <a:extLst>
                        <a:ext uri="{FF2B5EF4-FFF2-40B4-BE49-F238E27FC236}">
                          <a16:creationId xmlns:a16="http://schemas.microsoft.com/office/drawing/2014/main" id="{40AC4485-2011-465F-BA7D-471D74767FFF}"/>
                        </a:ext>
                      </a:extLst>
                    </p:cNvPr>
                    <p:cNvSpPr>
                      <a:spLocks/>
                    </p:cNvSpPr>
                    <p:nvPr/>
                  </p:nvSpPr>
                  <p:spPr bwMode="auto">
                    <a:xfrm>
                      <a:off x="3681413" y="4408488"/>
                      <a:ext cx="769938" cy="298450"/>
                    </a:xfrm>
                    <a:custGeom>
                      <a:avLst/>
                      <a:gdLst>
                        <a:gd name="T0" fmla="*/ 107 w 109"/>
                        <a:gd name="T1" fmla="*/ 41 h 42"/>
                        <a:gd name="T2" fmla="*/ 104 w 109"/>
                        <a:gd name="T3" fmla="*/ 37 h 42"/>
                        <a:gd name="T4" fmla="*/ 100 w 109"/>
                        <a:gd name="T5" fmla="*/ 33 h 42"/>
                        <a:gd name="T6" fmla="*/ 98 w 109"/>
                        <a:gd name="T7" fmla="*/ 30 h 42"/>
                        <a:gd name="T8" fmla="*/ 95 w 109"/>
                        <a:gd name="T9" fmla="*/ 28 h 42"/>
                        <a:gd name="T10" fmla="*/ 92 w 109"/>
                        <a:gd name="T11" fmla="*/ 25 h 42"/>
                        <a:gd name="T12" fmla="*/ 88 w 109"/>
                        <a:gd name="T13" fmla="*/ 22 h 42"/>
                        <a:gd name="T14" fmla="*/ 84 w 109"/>
                        <a:gd name="T15" fmla="*/ 19 h 42"/>
                        <a:gd name="T16" fmla="*/ 80 w 109"/>
                        <a:gd name="T17" fmla="*/ 16 h 42"/>
                        <a:gd name="T18" fmla="*/ 75 w 109"/>
                        <a:gd name="T19" fmla="*/ 14 h 42"/>
                        <a:gd name="T20" fmla="*/ 70 w 109"/>
                        <a:gd name="T21" fmla="*/ 11 h 42"/>
                        <a:gd name="T22" fmla="*/ 68 w 109"/>
                        <a:gd name="T23" fmla="*/ 10 h 42"/>
                        <a:gd name="T24" fmla="*/ 65 w 109"/>
                        <a:gd name="T25" fmla="*/ 9 h 42"/>
                        <a:gd name="T26" fmla="*/ 60 w 109"/>
                        <a:gd name="T27" fmla="*/ 7 h 42"/>
                        <a:gd name="T28" fmla="*/ 19 w 109"/>
                        <a:gd name="T29" fmla="*/ 3 h 42"/>
                        <a:gd name="T30" fmla="*/ 12 w 109"/>
                        <a:gd name="T31" fmla="*/ 4 h 42"/>
                        <a:gd name="T32" fmla="*/ 9 w 109"/>
                        <a:gd name="T33" fmla="*/ 5 h 42"/>
                        <a:gd name="T34" fmla="*/ 6 w 109"/>
                        <a:gd name="T35" fmla="*/ 6 h 42"/>
                        <a:gd name="T36" fmla="*/ 2 w 109"/>
                        <a:gd name="T37" fmla="*/ 6 h 42"/>
                        <a:gd name="T38" fmla="*/ 1 w 109"/>
                        <a:gd name="T39" fmla="*/ 7 h 42"/>
                        <a:gd name="T40" fmla="*/ 0 w 109"/>
                        <a:gd name="T41" fmla="*/ 6 h 42"/>
                        <a:gd name="T42" fmla="*/ 1 w 109"/>
                        <a:gd name="T43" fmla="*/ 5 h 42"/>
                        <a:gd name="T44" fmla="*/ 2 w 109"/>
                        <a:gd name="T45" fmla="*/ 5 h 42"/>
                        <a:gd name="T46" fmla="*/ 6 w 109"/>
                        <a:gd name="T47" fmla="*/ 4 h 42"/>
                        <a:gd name="T48" fmla="*/ 8 w 109"/>
                        <a:gd name="T49" fmla="*/ 3 h 42"/>
                        <a:gd name="T50" fmla="*/ 11 w 109"/>
                        <a:gd name="T51" fmla="*/ 2 h 42"/>
                        <a:gd name="T52" fmla="*/ 19 w 109"/>
                        <a:gd name="T53" fmla="*/ 1 h 42"/>
                        <a:gd name="T54" fmla="*/ 60 w 109"/>
                        <a:gd name="T55" fmla="*/ 5 h 42"/>
                        <a:gd name="T56" fmla="*/ 66 w 109"/>
                        <a:gd name="T57" fmla="*/ 7 h 42"/>
                        <a:gd name="T58" fmla="*/ 68 w 109"/>
                        <a:gd name="T59" fmla="*/ 8 h 42"/>
                        <a:gd name="T60" fmla="*/ 71 w 109"/>
                        <a:gd name="T61" fmla="*/ 9 h 42"/>
                        <a:gd name="T62" fmla="*/ 76 w 109"/>
                        <a:gd name="T63" fmla="*/ 12 h 42"/>
                        <a:gd name="T64" fmla="*/ 81 w 109"/>
                        <a:gd name="T65" fmla="*/ 15 h 42"/>
                        <a:gd name="T66" fmla="*/ 85 w 109"/>
                        <a:gd name="T67" fmla="*/ 17 h 42"/>
                        <a:gd name="T68" fmla="*/ 89 w 109"/>
                        <a:gd name="T69" fmla="*/ 20 h 42"/>
                        <a:gd name="T70" fmla="*/ 93 w 109"/>
                        <a:gd name="T71" fmla="*/ 23 h 42"/>
                        <a:gd name="T72" fmla="*/ 96 w 109"/>
                        <a:gd name="T73" fmla="*/ 26 h 42"/>
                        <a:gd name="T74" fmla="*/ 99 w 109"/>
                        <a:gd name="T75" fmla="*/ 29 h 42"/>
                        <a:gd name="T76" fmla="*/ 102 w 109"/>
                        <a:gd name="T77" fmla="*/ 32 h 42"/>
                        <a:gd name="T78" fmla="*/ 106 w 109"/>
                        <a:gd name="T79" fmla="*/ 36 h 42"/>
                        <a:gd name="T80" fmla="*/ 109 w 109"/>
                        <a:gd name="T81" fmla="*/ 40 h 42"/>
                        <a:gd name="T82" fmla="*/ 109 w 109"/>
                        <a:gd name="T83" fmla="*/ 42 h 42"/>
                        <a:gd name="T84" fmla="*/ 107 w 109"/>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07" y="41"/>
                          </a:moveTo>
                          <a:cubicBezTo>
                            <a:pt x="107" y="41"/>
                            <a:pt x="106" y="40"/>
                            <a:pt x="104" y="37"/>
                          </a:cubicBezTo>
                          <a:cubicBezTo>
                            <a:pt x="103" y="36"/>
                            <a:pt x="102" y="35"/>
                            <a:pt x="100" y="33"/>
                          </a:cubicBezTo>
                          <a:cubicBezTo>
                            <a:pt x="100" y="32"/>
                            <a:pt x="99" y="31"/>
                            <a:pt x="98" y="30"/>
                          </a:cubicBezTo>
                          <a:cubicBezTo>
                            <a:pt x="97" y="29"/>
                            <a:pt x="96" y="29"/>
                            <a:pt x="95" y="28"/>
                          </a:cubicBezTo>
                          <a:cubicBezTo>
                            <a:pt x="94" y="27"/>
                            <a:pt x="93" y="26"/>
                            <a:pt x="92" y="25"/>
                          </a:cubicBezTo>
                          <a:cubicBezTo>
                            <a:pt x="90" y="24"/>
                            <a:pt x="89" y="23"/>
                            <a:pt x="88" y="22"/>
                          </a:cubicBezTo>
                          <a:cubicBezTo>
                            <a:pt x="87" y="21"/>
                            <a:pt x="85" y="20"/>
                            <a:pt x="84" y="19"/>
                          </a:cubicBezTo>
                          <a:cubicBezTo>
                            <a:pt x="83" y="18"/>
                            <a:pt x="81" y="17"/>
                            <a:pt x="80" y="16"/>
                          </a:cubicBezTo>
                          <a:cubicBezTo>
                            <a:pt x="78" y="15"/>
                            <a:pt x="77" y="14"/>
                            <a:pt x="75" y="14"/>
                          </a:cubicBezTo>
                          <a:cubicBezTo>
                            <a:pt x="73" y="13"/>
                            <a:pt x="72" y="12"/>
                            <a:pt x="70" y="11"/>
                          </a:cubicBezTo>
                          <a:cubicBezTo>
                            <a:pt x="68" y="10"/>
                            <a:pt x="68" y="10"/>
                            <a:pt x="68" y="10"/>
                          </a:cubicBezTo>
                          <a:cubicBezTo>
                            <a:pt x="65" y="9"/>
                            <a:pt x="65" y="9"/>
                            <a:pt x="65" y="9"/>
                          </a:cubicBezTo>
                          <a:cubicBezTo>
                            <a:pt x="63" y="8"/>
                            <a:pt x="62" y="8"/>
                            <a:pt x="60" y="7"/>
                          </a:cubicBezTo>
                          <a:cubicBezTo>
                            <a:pt x="46" y="2"/>
                            <a:pt x="30" y="2"/>
                            <a:pt x="19" y="3"/>
                          </a:cubicBezTo>
                          <a:cubicBezTo>
                            <a:pt x="17" y="3"/>
                            <a:pt x="14" y="4"/>
                            <a:pt x="12" y="4"/>
                          </a:cubicBezTo>
                          <a:cubicBezTo>
                            <a:pt x="11" y="4"/>
                            <a:pt x="10" y="5"/>
                            <a:pt x="9" y="5"/>
                          </a:cubicBezTo>
                          <a:cubicBezTo>
                            <a:pt x="8" y="5"/>
                            <a:pt x="7" y="5"/>
                            <a:pt x="6" y="6"/>
                          </a:cubicBezTo>
                          <a:cubicBezTo>
                            <a:pt x="4" y="6"/>
                            <a:pt x="3" y="6"/>
                            <a:pt x="2" y="6"/>
                          </a:cubicBezTo>
                          <a:cubicBezTo>
                            <a:pt x="2" y="7"/>
                            <a:pt x="1" y="7"/>
                            <a:pt x="1" y="7"/>
                          </a:cubicBezTo>
                          <a:cubicBezTo>
                            <a:pt x="1" y="7"/>
                            <a:pt x="0" y="7"/>
                            <a:pt x="0" y="6"/>
                          </a:cubicBezTo>
                          <a:cubicBezTo>
                            <a:pt x="0" y="6"/>
                            <a:pt x="0" y="5"/>
                            <a:pt x="1" y="5"/>
                          </a:cubicBezTo>
                          <a:cubicBezTo>
                            <a:pt x="1" y="5"/>
                            <a:pt x="1" y="5"/>
                            <a:pt x="2" y="5"/>
                          </a:cubicBezTo>
                          <a:cubicBezTo>
                            <a:pt x="3" y="4"/>
                            <a:pt x="4" y="4"/>
                            <a:pt x="6" y="4"/>
                          </a:cubicBezTo>
                          <a:cubicBezTo>
                            <a:pt x="6" y="3"/>
                            <a:pt x="7" y="3"/>
                            <a:pt x="8" y="3"/>
                          </a:cubicBezTo>
                          <a:cubicBezTo>
                            <a:pt x="9" y="3"/>
                            <a:pt x="10" y="2"/>
                            <a:pt x="11" y="2"/>
                          </a:cubicBezTo>
                          <a:cubicBezTo>
                            <a:pt x="14" y="2"/>
                            <a:pt x="16" y="1"/>
                            <a:pt x="19" y="1"/>
                          </a:cubicBezTo>
                          <a:cubicBezTo>
                            <a:pt x="30" y="0"/>
                            <a:pt x="46" y="0"/>
                            <a:pt x="60" y="5"/>
                          </a:cubicBezTo>
                          <a:cubicBezTo>
                            <a:pt x="62" y="6"/>
                            <a:pt x="64" y="7"/>
                            <a:pt x="66" y="7"/>
                          </a:cubicBezTo>
                          <a:cubicBezTo>
                            <a:pt x="68" y="8"/>
                            <a:pt x="68" y="8"/>
                            <a:pt x="68" y="8"/>
                          </a:cubicBezTo>
                          <a:cubicBezTo>
                            <a:pt x="71" y="9"/>
                            <a:pt x="71" y="9"/>
                            <a:pt x="71" y="9"/>
                          </a:cubicBezTo>
                          <a:cubicBezTo>
                            <a:pt x="73" y="10"/>
                            <a:pt x="74" y="11"/>
                            <a:pt x="76" y="12"/>
                          </a:cubicBezTo>
                          <a:cubicBezTo>
                            <a:pt x="78" y="13"/>
                            <a:pt x="79" y="14"/>
                            <a:pt x="81" y="15"/>
                          </a:cubicBezTo>
                          <a:cubicBezTo>
                            <a:pt x="82" y="16"/>
                            <a:pt x="84" y="16"/>
                            <a:pt x="85" y="17"/>
                          </a:cubicBezTo>
                          <a:cubicBezTo>
                            <a:pt x="86" y="18"/>
                            <a:pt x="88" y="19"/>
                            <a:pt x="89" y="20"/>
                          </a:cubicBezTo>
                          <a:cubicBezTo>
                            <a:pt x="90" y="21"/>
                            <a:pt x="92" y="22"/>
                            <a:pt x="93" y="23"/>
                          </a:cubicBezTo>
                          <a:cubicBezTo>
                            <a:pt x="94" y="24"/>
                            <a:pt x="95" y="25"/>
                            <a:pt x="96" y="26"/>
                          </a:cubicBezTo>
                          <a:cubicBezTo>
                            <a:pt x="97" y="27"/>
                            <a:pt x="98" y="28"/>
                            <a:pt x="99" y="29"/>
                          </a:cubicBezTo>
                          <a:cubicBezTo>
                            <a:pt x="100" y="30"/>
                            <a:pt x="101" y="31"/>
                            <a:pt x="102" y="32"/>
                          </a:cubicBezTo>
                          <a:cubicBezTo>
                            <a:pt x="103" y="33"/>
                            <a:pt x="105" y="35"/>
                            <a:pt x="106" y="36"/>
                          </a:cubicBezTo>
                          <a:cubicBezTo>
                            <a:pt x="108" y="39"/>
                            <a:pt x="109" y="40"/>
                            <a:pt x="109" y="40"/>
                          </a:cubicBezTo>
                          <a:cubicBezTo>
                            <a:pt x="109" y="41"/>
                            <a:pt x="109" y="41"/>
                            <a:pt x="109" y="42"/>
                          </a:cubicBezTo>
                          <a:cubicBezTo>
                            <a:pt x="108" y="42"/>
                            <a:pt x="108" y="42"/>
                            <a:pt x="107" y="4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6" name="Freeform 262">
                      <a:extLst>
                        <a:ext uri="{FF2B5EF4-FFF2-40B4-BE49-F238E27FC236}">
                          <a16:creationId xmlns:a16="http://schemas.microsoft.com/office/drawing/2014/main" id="{5A94AF91-379C-4B40-A22B-E133F929B23B}"/>
                        </a:ext>
                      </a:extLst>
                    </p:cNvPr>
                    <p:cNvSpPr>
                      <a:spLocks/>
                    </p:cNvSpPr>
                    <p:nvPr/>
                  </p:nvSpPr>
                  <p:spPr bwMode="auto">
                    <a:xfrm>
                      <a:off x="4062413" y="4437063"/>
                      <a:ext cx="106363" cy="77788"/>
                    </a:xfrm>
                    <a:custGeom>
                      <a:avLst/>
                      <a:gdLst>
                        <a:gd name="T0" fmla="*/ 15 w 15"/>
                        <a:gd name="T1" fmla="*/ 5 h 11"/>
                        <a:gd name="T2" fmla="*/ 12 w 15"/>
                        <a:gd name="T3" fmla="*/ 5 h 11"/>
                        <a:gd name="T4" fmla="*/ 7 w 15"/>
                        <a:gd name="T5" fmla="*/ 3 h 11"/>
                        <a:gd name="T6" fmla="*/ 5 w 15"/>
                        <a:gd name="T7" fmla="*/ 2 h 11"/>
                        <a:gd name="T8" fmla="*/ 2 w 15"/>
                        <a:gd name="T9" fmla="*/ 1 h 11"/>
                        <a:gd name="T10" fmla="*/ 0 w 15"/>
                        <a:gd name="T11" fmla="*/ 0 h 11"/>
                        <a:gd name="T12" fmla="*/ 2 w 15"/>
                        <a:gd name="T13" fmla="*/ 5 h 11"/>
                        <a:gd name="T14" fmla="*/ 3 w 15"/>
                        <a:gd name="T15" fmla="*/ 7 h 11"/>
                        <a:gd name="T16" fmla="*/ 4 w 15"/>
                        <a:gd name="T17" fmla="*/ 9 h 11"/>
                        <a:gd name="T18" fmla="*/ 5 w 15"/>
                        <a:gd name="T19" fmla="*/ 11 h 11"/>
                        <a:gd name="T20" fmla="*/ 10 w 15"/>
                        <a:gd name="T21" fmla="*/ 8 h 11"/>
                        <a:gd name="T22" fmla="*/ 13 w 15"/>
                        <a:gd name="T23" fmla="*/ 6 h 11"/>
                        <a:gd name="T24" fmla="*/ 15 w 15"/>
                        <a:gd name="T2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1">
                          <a:moveTo>
                            <a:pt x="15" y="5"/>
                          </a:moveTo>
                          <a:cubicBezTo>
                            <a:pt x="15" y="5"/>
                            <a:pt x="14" y="5"/>
                            <a:pt x="12" y="5"/>
                          </a:cubicBezTo>
                          <a:cubicBezTo>
                            <a:pt x="11" y="4"/>
                            <a:pt x="9" y="3"/>
                            <a:pt x="7" y="3"/>
                          </a:cubicBezTo>
                          <a:cubicBezTo>
                            <a:pt x="6" y="2"/>
                            <a:pt x="5" y="2"/>
                            <a:pt x="5" y="2"/>
                          </a:cubicBezTo>
                          <a:cubicBezTo>
                            <a:pt x="4" y="1"/>
                            <a:pt x="3" y="1"/>
                            <a:pt x="2" y="1"/>
                          </a:cubicBezTo>
                          <a:cubicBezTo>
                            <a:pt x="1" y="1"/>
                            <a:pt x="0" y="0"/>
                            <a:pt x="0" y="0"/>
                          </a:cubicBezTo>
                          <a:cubicBezTo>
                            <a:pt x="0" y="0"/>
                            <a:pt x="1" y="3"/>
                            <a:pt x="2" y="5"/>
                          </a:cubicBezTo>
                          <a:cubicBezTo>
                            <a:pt x="3" y="6"/>
                            <a:pt x="3" y="7"/>
                            <a:pt x="3" y="7"/>
                          </a:cubicBezTo>
                          <a:cubicBezTo>
                            <a:pt x="4" y="8"/>
                            <a:pt x="4" y="9"/>
                            <a:pt x="4" y="9"/>
                          </a:cubicBezTo>
                          <a:cubicBezTo>
                            <a:pt x="4" y="10"/>
                            <a:pt x="5" y="11"/>
                            <a:pt x="5" y="11"/>
                          </a:cubicBezTo>
                          <a:cubicBezTo>
                            <a:pt x="5" y="11"/>
                            <a:pt x="7" y="9"/>
                            <a:pt x="10" y="8"/>
                          </a:cubicBezTo>
                          <a:cubicBezTo>
                            <a:pt x="11" y="7"/>
                            <a:pt x="12" y="7"/>
                            <a:pt x="13" y="6"/>
                          </a:cubicBezTo>
                          <a:cubicBezTo>
                            <a:pt x="14" y="6"/>
                            <a:pt x="15" y="5"/>
                            <a:pt x="15" y="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7" name="Freeform 263">
                      <a:extLst>
                        <a:ext uri="{FF2B5EF4-FFF2-40B4-BE49-F238E27FC236}">
                          <a16:creationId xmlns:a16="http://schemas.microsoft.com/office/drawing/2014/main" id="{DE87F703-75EE-46F6-916E-9E040147D832}"/>
                        </a:ext>
                      </a:extLst>
                    </p:cNvPr>
                    <p:cNvSpPr>
                      <a:spLocks/>
                    </p:cNvSpPr>
                    <p:nvPr/>
                  </p:nvSpPr>
                  <p:spPr bwMode="auto">
                    <a:xfrm>
                      <a:off x="3943350" y="4367213"/>
                      <a:ext cx="161925" cy="41275"/>
                    </a:xfrm>
                    <a:custGeom>
                      <a:avLst/>
                      <a:gdLst>
                        <a:gd name="T0" fmla="*/ 21 w 23"/>
                        <a:gd name="T1" fmla="*/ 6 h 6"/>
                        <a:gd name="T2" fmla="*/ 18 w 23"/>
                        <a:gd name="T3" fmla="*/ 5 h 6"/>
                        <a:gd name="T4" fmla="*/ 11 w 23"/>
                        <a:gd name="T5" fmla="*/ 4 h 6"/>
                        <a:gd name="T6" fmla="*/ 4 w 23"/>
                        <a:gd name="T7" fmla="*/ 3 h 6"/>
                        <a:gd name="T8" fmla="*/ 2 w 23"/>
                        <a:gd name="T9" fmla="*/ 2 h 6"/>
                        <a:gd name="T10" fmla="*/ 1 w 23"/>
                        <a:gd name="T11" fmla="*/ 2 h 6"/>
                        <a:gd name="T12" fmla="*/ 0 w 23"/>
                        <a:gd name="T13" fmla="*/ 1 h 6"/>
                        <a:gd name="T14" fmla="*/ 1 w 23"/>
                        <a:gd name="T15" fmla="*/ 0 h 6"/>
                        <a:gd name="T16" fmla="*/ 2 w 23"/>
                        <a:gd name="T17" fmla="*/ 0 h 6"/>
                        <a:gd name="T18" fmla="*/ 5 w 23"/>
                        <a:gd name="T19" fmla="*/ 1 h 6"/>
                        <a:gd name="T20" fmla="*/ 12 w 23"/>
                        <a:gd name="T21" fmla="*/ 2 h 6"/>
                        <a:gd name="T22" fmla="*/ 18 w 23"/>
                        <a:gd name="T23" fmla="*/ 3 h 6"/>
                        <a:gd name="T24" fmla="*/ 22 w 23"/>
                        <a:gd name="T25" fmla="*/ 4 h 6"/>
                        <a:gd name="T26" fmla="*/ 22 w 23"/>
                        <a:gd name="T27" fmla="*/ 5 h 6"/>
                        <a:gd name="T28" fmla="*/ 21 w 23"/>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6">
                          <a:moveTo>
                            <a:pt x="21" y="6"/>
                          </a:moveTo>
                          <a:cubicBezTo>
                            <a:pt x="21" y="6"/>
                            <a:pt x="20" y="6"/>
                            <a:pt x="18" y="5"/>
                          </a:cubicBezTo>
                          <a:cubicBezTo>
                            <a:pt x="16" y="5"/>
                            <a:pt x="14" y="4"/>
                            <a:pt x="11" y="4"/>
                          </a:cubicBezTo>
                          <a:cubicBezTo>
                            <a:pt x="9" y="3"/>
                            <a:pt x="6" y="3"/>
                            <a:pt x="4" y="3"/>
                          </a:cubicBezTo>
                          <a:cubicBezTo>
                            <a:pt x="3" y="2"/>
                            <a:pt x="3" y="2"/>
                            <a:pt x="2" y="2"/>
                          </a:cubicBezTo>
                          <a:cubicBezTo>
                            <a:pt x="1" y="2"/>
                            <a:pt x="1" y="2"/>
                            <a:pt x="1" y="2"/>
                          </a:cubicBezTo>
                          <a:cubicBezTo>
                            <a:pt x="1" y="2"/>
                            <a:pt x="0" y="2"/>
                            <a:pt x="0" y="1"/>
                          </a:cubicBezTo>
                          <a:cubicBezTo>
                            <a:pt x="0" y="1"/>
                            <a:pt x="1" y="0"/>
                            <a:pt x="1" y="0"/>
                          </a:cubicBezTo>
                          <a:cubicBezTo>
                            <a:pt x="1" y="0"/>
                            <a:pt x="2" y="0"/>
                            <a:pt x="2" y="0"/>
                          </a:cubicBezTo>
                          <a:cubicBezTo>
                            <a:pt x="3" y="1"/>
                            <a:pt x="4" y="0"/>
                            <a:pt x="5" y="1"/>
                          </a:cubicBezTo>
                          <a:cubicBezTo>
                            <a:pt x="6" y="1"/>
                            <a:pt x="9" y="1"/>
                            <a:pt x="12" y="2"/>
                          </a:cubicBezTo>
                          <a:cubicBezTo>
                            <a:pt x="14" y="2"/>
                            <a:pt x="17" y="3"/>
                            <a:pt x="18" y="3"/>
                          </a:cubicBezTo>
                          <a:cubicBezTo>
                            <a:pt x="20" y="4"/>
                            <a:pt x="22" y="4"/>
                            <a:pt x="22" y="4"/>
                          </a:cubicBezTo>
                          <a:cubicBezTo>
                            <a:pt x="22" y="4"/>
                            <a:pt x="23" y="5"/>
                            <a:pt x="22" y="5"/>
                          </a:cubicBezTo>
                          <a:cubicBezTo>
                            <a:pt x="22" y="6"/>
                            <a:pt x="22" y="6"/>
                            <a:pt x="21"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8" name="Freeform 264">
                      <a:extLst>
                        <a:ext uri="{FF2B5EF4-FFF2-40B4-BE49-F238E27FC236}">
                          <a16:creationId xmlns:a16="http://schemas.microsoft.com/office/drawing/2014/main" id="{7C839952-4192-4B09-B651-7F364462DD62}"/>
                        </a:ext>
                      </a:extLst>
                    </p:cNvPr>
                    <p:cNvSpPr>
                      <a:spLocks/>
                    </p:cNvSpPr>
                    <p:nvPr/>
                  </p:nvSpPr>
                  <p:spPr bwMode="auto">
                    <a:xfrm>
                      <a:off x="4133850" y="4408488"/>
                      <a:ext cx="63500" cy="36513"/>
                    </a:xfrm>
                    <a:custGeom>
                      <a:avLst/>
                      <a:gdLst>
                        <a:gd name="T0" fmla="*/ 7 w 9"/>
                        <a:gd name="T1" fmla="*/ 4 h 5"/>
                        <a:gd name="T2" fmla="*/ 6 w 9"/>
                        <a:gd name="T3" fmla="*/ 4 h 5"/>
                        <a:gd name="T4" fmla="*/ 4 w 9"/>
                        <a:gd name="T5" fmla="*/ 3 h 5"/>
                        <a:gd name="T6" fmla="*/ 1 w 9"/>
                        <a:gd name="T7" fmla="*/ 2 h 5"/>
                        <a:gd name="T8" fmla="*/ 0 w 9"/>
                        <a:gd name="T9" fmla="*/ 1 h 5"/>
                        <a:gd name="T10" fmla="*/ 2 w 9"/>
                        <a:gd name="T11" fmla="*/ 0 h 5"/>
                        <a:gd name="T12" fmla="*/ 5 w 9"/>
                        <a:gd name="T13" fmla="*/ 1 h 5"/>
                        <a:gd name="T14" fmla="*/ 7 w 9"/>
                        <a:gd name="T15" fmla="*/ 2 h 5"/>
                        <a:gd name="T16" fmla="*/ 8 w 9"/>
                        <a:gd name="T17" fmla="*/ 3 h 5"/>
                        <a:gd name="T18" fmla="*/ 8 w 9"/>
                        <a:gd name="T19" fmla="*/ 4 h 5"/>
                        <a:gd name="T20" fmla="*/ 7 w 9"/>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7" y="4"/>
                          </a:moveTo>
                          <a:cubicBezTo>
                            <a:pt x="7" y="4"/>
                            <a:pt x="7" y="4"/>
                            <a:pt x="6" y="4"/>
                          </a:cubicBezTo>
                          <a:cubicBezTo>
                            <a:pt x="5" y="4"/>
                            <a:pt x="5" y="4"/>
                            <a:pt x="4" y="3"/>
                          </a:cubicBezTo>
                          <a:cubicBezTo>
                            <a:pt x="2" y="3"/>
                            <a:pt x="1" y="2"/>
                            <a:pt x="1" y="2"/>
                          </a:cubicBezTo>
                          <a:cubicBezTo>
                            <a:pt x="0" y="2"/>
                            <a:pt x="0" y="1"/>
                            <a:pt x="0" y="1"/>
                          </a:cubicBezTo>
                          <a:cubicBezTo>
                            <a:pt x="0" y="0"/>
                            <a:pt x="1" y="0"/>
                            <a:pt x="2" y="0"/>
                          </a:cubicBezTo>
                          <a:cubicBezTo>
                            <a:pt x="2" y="0"/>
                            <a:pt x="3" y="1"/>
                            <a:pt x="5" y="1"/>
                          </a:cubicBezTo>
                          <a:cubicBezTo>
                            <a:pt x="5" y="2"/>
                            <a:pt x="6" y="2"/>
                            <a:pt x="7" y="2"/>
                          </a:cubicBezTo>
                          <a:cubicBezTo>
                            <a:pt x="7" y="2"/>
                            <a:pt x="8" y="3"/>
                            <a:pt x="8" y="3"/>
                          </a:cubicBezTo>
                          <a:cubicBezTo>
                            <a:pt x="8" y="3"/>
                            <a:pt x="9" y="4"/>
                            <a:pt x="8" y="4"/>
                          </a:cubicBezTo>
                          <a:cubicBezTo>
                            <a:pt x="8" y="5"/>
                            <a:pt x="7" y="5"/>
                            <a:pt x="7"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9" name="Freeform 265">
                      <a:extLst>
                        <a:ext uri="{FF2B5EF4-FFF2-40B4-BE49-F238E27FC236}">
                          <a16:creationId xmlns:a16="http://schemas.microsoft.com/office/drawing/2014/main" id="{5F164EC4-E11B-4A7A-81AE-6A4206E8BFB9}"/>
                        </a:ext>
                      </a:extLst>
                    </p:cNvPr>
                    <p:cNvSpPr>
                      <a:spLocks/>
                    </p:cNvSpPr>
                    <p:nvPr/>
                  </p:nvSpPr>
                  <p:spPr bwMode="auto">
                    <a:xfrm>
                      <a:off x="4445000" y="4699000"/>
                      <a:ext cx="139700" cy="820738"/>
                    </a:xfrm>
                    <a:custGeom>
                      <a:avLst/>
                      <a:gdLst>
                        <a:gd name="T0" fmla="*/ 1 w 20"/>
                        <a:gd name="T1" fmla="*/ 114 h 116"/>
                        <a:gd name="T2" fmla="*/ 1 w 20"/>
                        <a:gd name="T3" fmla="*/ 113 h 116"/>
                        <a:gd name="T4" fmla="*/ 3 w 20"/>
                        <a:gd name="T5" fmla="*/ 110 h 116"/>
                        <a:gd name="T6" fmla="*/ 6 w 20"/>
                        <a:gd name="T7" fmla="*/ 104 h 116"/>
                        <a:gd name="T8" fmla="*/ 10 w 20"/>
                        <a:gd name="T9" fmla="*/ 98 h 116"/>
                        <a:gd name="T10" fmla="*/ 16 w 20"/>
                        <a:gd name="T11" fmla="*/ 80 h 116"/>
                        <a:gd name="T12" fmla="*/ 17 w 20"/>
                        <a:gd name="T13" fmla="*/ 77 h 116"/>
                        <a:gd name="T14" fmla="*/ 17 w 20"/>
                        <a:gd name="T15" fmla="*/ 74 h 116"/>
                        <a:gd name="T16" fmla="*/ 18 w 20"/>
                        <a:gd name="T17" fmla="*/ 69 h 116"/>
                        <a:gd name="T18" fmla="*/ 18 w 20"/>
                        <a:gd name="T19" fmla="*/ 66 h 116"/>
                        <a:gd name="T20" fmla="*/ 18 w 20"/>
                        <a:gd name="T21" fmla="*/ 64 h 116"/>
                        <a:gd name="T22" fmla="*/ 18 w 20"/>
                        <a:gd name="T23" fmla="*/ 58 h 116"/>
                        <a:gd name="T24" fmla="*/ 18 w 20"/>
                        <a:gd name="T25" fmla="*/ 52 h 116"/>
                        <a:gd name="T26" fmla="*/ 18 w 20"/>
                        <a:gd name="T27" fmla="*/ 50 h 116"/>
                        <a:gd name="T28" fmla="*/ 18 w 20"/>
                        <a:gd name="T29" fmla="*/ 47 h 116"/>
                        <a:gd name="T30" fmla="*/ 17 w 20"/>
                        <a:gd name="T31" fmla="*/ 41 h 116"/>
                        <a:gd name="T32" fmla="*/ 17 w 20"/>
                        <a:gd name="T33" fmla="*/ 39 h 116"/>
                        <a:gd name="T34" fmla="*/ 16 w 20"/>
                        <a:gd name="T35" fmla="*/ 36 h 116"/>
                        <a:gd name="T36" fmla="*/ 10 w 20"/>
                        <a:gd name="T37" fmla="*/ 18 h 116"/>
                        <a:gd name="T38" fmla="*/ 6 w 20"/>
                        <a:gd name="T39" fmla="*/ 11 h 116"/>
                        <a:gd name="T40" fmla="*/ 3 w 20"/>
                        <a:gd name="T41" fmla="*/ 6 h 116"/>
                        <a:gd name="T42" fmla="*/ 1 w 20"/>
                        <a:gd name="T43" fmla="*/ 3 h 116"/>
                        <a:gd name="T44" fmla="*/ 1 w 20"/>
                        <a:gd name="T45" fmla="*/ 2 h 116"/>
                        <a:gd name="T46" fmla="*/ 1 w 20"/>
                        <a:gd name="T47" fmla="*/ 1 h 116"/>
                        <a:gd name="T48" fmla="*/ 2 w 20"/>
                        <a:gd name="T49" fmla="*/ 1 h 116"/>
                        <a:gd name="T50" fmla="*/ 3 w 20"/>
                        <a:gd name="T51" fmla="*/ 2 h 116"/>
                        <a:gd name="T52" fmla="*/ 5 w 20"/>
                        <a:gd name="T53" fmla="*/ 5 h 116"/>
                        <a:gd name="T54" fmla="*/ 8 w 20"/>
                        <a:gd name="T55" fmla="*/ 10 h 116"/>
                        <a:gd name="T56" fmla="*/ 12 w 20"/>
                        <a:gd name="T57" fmla="*/ 17 h 116"/>
                        <a:gd name="T58" fmla="*/ 18 w 20"/>
                        <a:gd name="T59" fmla="*/ 36 h 116"/>
                        <a:gd name="T60" fmla="*/ 18 w 20"/>
                        <a:gd name="T61" fmla="*/ 38 h 116"/>
                        <a:gd name="T62" fmla="*/ 19 w 20"/>
                        <a:gd name="T63" fmla="*/ 41 h 116"/>
                        <a:gd name="T64" fmla="*/ 20 w 20"/>
                        <a:gd name="T65" fmla="*/ 47 h 116"/>
                        <a:gd name="T66" fmla="*/ 20 w 20"/>
                        <a:gd name="T67" fmla="*/ 49 h 116"/>
                        <a:gd name="T68" fmla="*/ 20 w 20"/>
                        <a:gd name="T69" fmla="*/ 52 h 116"/>
                        <a:gd name="T70" fmla="*/ 20 w 20"/>
                        <a:gd name="T71" fmla="*/ 58 h 116"/>
                        <a:gd name="T72" fmla="*/ 20 w 20"/>
                        <a:gd name="T73" fmla="*/ 64 h 116"/>
                        <a:gd name="T74" fmla="*/ 20 w 20"/>
                        <a:gd name="T75" fmla="*/ 66 h 116"/>
                        <a:gd name="T76" fmla="*/ 20 w 20"/>
                        <a:gd name="T77" fmla="*/ 69 h 116"/>
                        <a:gd name="T78" fmla="*/ 19 w 20"/>
                        <a:gd name="T79" fmla="*/ 75 h 116"/>
                        <a:gd name="T80" fmla="*/ 18 w 20"/>
                        <a:gd name="T81" fmla="*/ 77 h 116"/>
                        <a:gd name="T82" fmla="*/ 18 w 20"/>
                        <a:gd name="T83" fmla="*/ 80 h 116"/>
                        <a:gd name="T84" fmla="*/ 12 w 20"/>
                        <a:gd name="T85" fmla="*/ 98 h 116"/>
                        <a:gd name="T86" fmla="*/ 8 w 20"/>
                        <a:gd name="T87" fmla="*/ 105 h 116"/>
                        <a:gd name="T88" fmla="*/ 5 w 20"/>
                        <a:gd name="T89" fmla="*/ 111 h 116"/>
                        <a:gd name="T90" fmla="*/ 3 w 20"/>
                        <a:gd name="T91" fmla="*/ 114 h 116"/>
                        <a:gd name="T92" fmla="*/ 2 w 20"/>
                        <a:gd name="T93" fmla="*/ 115 h 116"/>
                        <a:gd name="T94" fmla="*/ 1 w 20"/>
                        <a:gd name="T95" fmla="*/ 115 h 116"/>
                        <a:gd name="T96" fmla="*/ 1 w 20"/>
                        <a:gd name="T97" fmla="*/ 1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116">
                          <a:moveTo>
                            <a:pt x="1" y="114"/>
                          </a:moveTo>
                          <a:cubicBezTo>
                            <a:pt x="1" y="114"/>
                            <a:pt x="1" y="113"/>
                            <a:pt x="1" y="113"/>
                          </a:cubicBezTo>
                          <a:cubicBezTo>
                            <a:pt x="2" y="112"/>
                            <a:pt x="3" y="111"/>
                            <a:pt x="3" y="110"/>
                          </a:cubicBezTo>
                          <a:cubicBezTo>
                            <a:pt x="4" y="108"/>
                            <a:pt x="5" y="106"/>
                            <a:pt x="6" y="104"/>
                          </a:cubicBezTo>
                          <a:cubicBezTo>
                            <a:pt x="8" y="103"/>
                            <a:pt x="9" y="100"/>
                            <a:pt x="10" y="98"/>
                          </a:cubicBezTo>
                          <a:cubicBezTo>
                            <a:pt x="12" y="93"/>
                            <a:pt x="14" y="86"/>
                            <a:pt x="16" y="80"/>
                          </a:cubicBezTo>
                          <a:cubicBezTo>
                            <a:pt x="16" y="79"/>
                            <a:pt x="16" y="78"/>
                            <a:pt x="17" y="77"/>
                          </a:cubicBezTo>
                          <a:cubicBezTo>
                            <a:pt x="17" y="76"/>
                            <a:pt x="17" y="75"/>
                            <a:pt x="17" y="74"/>
                          </a:cubicBezTo>
                          <a:cubicBezTo>
                            <a:pt x="17" y="73"/>
                            <a:pt x="18" y="71"/>
                            <a:pt x="18" y="69"/>
                          </a:cubicBezTo>
                          <a:cubicBezTo>
                            <a:pt x="18" y="68"/>
                            <a:pt x="18" y="67"/>
                            <a:pt x="18" y="66"/>
                          </a:cubicBezTo>
                          <a:cubicBezTo>
                            <a:pt x="18" y="64"/>
                            <a:pt x="18" y="64"/>
                            <a:pt x="18" y="64"/>
                          </a:cubicBezTo>
                          <a:cubicBezTo>
                            <a:pt x="18" y="62"/>
                            <a:pt x="18" y="60"/>
                            <a:pt x="18" y="58"/>
                          </a:cubicBezTo>
                          <a:cubicBezTo>
                            <a:pt x="18" y="56"/>
                            <a:pt x="18" y="54"/>
                            <a:pt x="18" y="52"/>
                          </a:cubicBezTo>
                          <a:cubicBezTo>
                            <a:pt x="18" y="50"/>
                            <a:pt x="18" y="50"/>
                            <a:pt x="18" y="50"/>
                          </a:cubicBezTo>
                          <a:cubicBezTo>
                            <a:pt x="18" y="49"/>
                            <a:pt x="18" y="48"/>
                            <a:pt x="18" y="47"/>
                          </a:cubicBezTo>
                          <a:cubicBezTo>
                            <a:pt x="18" y="45"/>
                            <a:pt x="17" y="43"/>
                            <a:pt x="17" y="41"/>
                          </a:cubicBezTo>
                          <a:cubicBezTo>
                            <a:pt x="17" y="41"/>
                            <a:pt x="17" y="40"/>
                            <a:pt x="17" y="39"/>
                          </a:cubicBezTo>
                          <a:cubicBezTo>
                            <a:pt x="16" y="38"/>
                            <a:pt x="16" y="37"/>
                            <a:pt x="16" y="36"/>
                          </a:cubicBezTo>
                          <a:cubicBezTo>
                            <a:pt x="14" y="29"/>
                            <a:pt x="12" y="23"/>
                            <a:pt x="10" y="18"/>
                          </a:cubicBezTo>
                          <a:cubicBezTo>
                            <a:pt x="9" y="16"/>
                            <a:pt x="8" y="13"/>
                            <a:pt x="6" y="11"/>
                          </a:cubicBezTo>
                          <a:cubicBezTo>
                            <a:pt x="5" y="9"/>
                            <a:pt x="4" y="8"/>
                            <a:pt x="3" y="6"/>
                          </a:cubicBezTo>
                          <a:cubicBezTo>
                            <a:pt x="3" y="5"/>
                            <a:pt x="2" y="4"/>
                            <a:pt x="1" y="3"/>
                          </a:cubicBezTo>
                          <a:cubicBezTo>
                            <a:pt x="1" y="2"/>
                            <a:pt x="1" y="2"/>
                            <a:pt x="1" y="2"/>
                          </a:cubicBezTo>
                          <a:cubicBezTo>
                            <a:pt x="0" y="2"/>
                            <a:pt x="0" y="1"/>
                            <a:pt x="1" y="1"/>
                          </a:cubicBezTo>
                          <a:cubicBezTo>
                            <a:pt x="1" y="0"/>
                            <a:pt x="2" y="0"/>
                            <a:pt x="2" y="1"/>
                          </a:cubicBezTo>
                          <a:cubicBezTo>
                            <a:pt x="2" y="1"/>
                            <a:pt x="2" y="1"/>
                            <a:pt x="3" y="2"/>
                          </a:cubicBezTo>
                          <a:cubicBezTo>
                            <a:pt x="4" y="3"/>
                            <a:pt x="4" y="4"/>
                            <a:pt x="5" y="5"/>
                          </a:cubicBezTo>
                          <a:cubicBezTo>
                            <a:pt x="6" y="7"/>
                            <a:pt x="7" y="8"/>
                            <a:pt x="8" y="10"/>
                          </a:cubicBezTo>
                          <a:cubicBezTo>
                            <a:pt x="9" y="12"/>
                            <a:pt x="10" y="15"/>
                            <a:pt x="12" y="17"/>
                          </a:cubicBezTo>
                          <a:cubicBezTo>
                            <a:pt x="14" y="23"/>
                            <a:pt x="16" y="29"/>
                            <a:pt x="18" y="36"/>
                          </a:cubicBezTo>
                          <a:cubicBezTo>
                            <a:pt x="18" y="37"/>
                            <a:pt x="18" y="38"/>
                            <a:pt x="18" y="38"/>
                          </a:cubicBezTo>
                          <a:cubicBezTo>
                            <a:pt x="19" y="39"/>
                            <a:pt x="19" y="40"/>
                            <a:pt x="19" y="41"/>
                          </a:cubicBezTo>
                          <a:cubicBezTo>
                            <a:pt x="19" y="43"/>
                            <a:pt x="19" y="45"/>
                            <a:pt x="20" y="47"/>
                          </a:cubicBezTo>
                          <a:cubicBezTo>
                            <a:pt x="20" y="48"/>
                            <a:pt x="20" y="48"/>
                            <a:pt x="20" y="49"/>
                          </a:cubicBezTo>
                          <a:cubicBezTo>
                            <a:pt x="20" y="52"/>
                            <a:pt x="20" y="52"/>
                            <a:pt x="20" y="52"/>
                          </a:cubicBezTo>
                          <a:cubicBezTo>
                            <a:pt x="20" y="54"/>
                            <a:pt x="20" y="56"/>
                            <a:pt x="20" y="58"/>
                          </a:cubicBezTo>
                          <a:cubicBezTo>
                            <a:pt x="20" y="60"/>
                            <a:pt x="20" y="62"/>
                            <a:pt x="20" y="64"/>
                          </a:cubicBezTo>
                          <a:cubicBezTo>
                            <a:pt x="20" y="66"/>
                            <a:pt x="20" y="66"/>
                            <a:pt x="20" y="66"/>
                          </a:cubicBezTo>
                          <a:cubicBezTo>
                            <a:pt x="20" y="67"/>
                            <a:pt x="20" y="68"/>
                            <a:pt x="20" y="69"/>
                          </a:cubicBezTo>
                          <a:cubicBezTo>
                            <a:pt x="19" y="71"/>
                            <a:pt x="19" y="73"/>
                            <a:pt x="19" y="75"/>
                          </a:cubicBezTo>
                          <a:cubicBezTo>
                            <a:pt x="19" y="76"/>
                            <a:pt x="19" y="77"/>
                            <a:pt x="18" y="77"/>
                          </a:cubicBezTo>
                          <a:cubicBezTo>
                            <a:pt x="18" y="78"/>
                            <a:pt x="18" y="79"/>
                            <a:pt x="18" y="80"/>
                          </a:cubicBezTo>
                          <a:cubicBezTo>
                            <a:pt x="16" y="87"/>
                            <a:pt x="14" y="93"/>
                            <a:pt x="12" y="98"/>
                          </a:cubicBezTo>
                          <a:cubicBezTo>
                            <a:pt x="10" y="101"/>
                            <a:pt x="9" y="103"/>
                            <a:pt x="8" y="105"/>
                          </a:cubicBezTo>
                          <a:cubicBezTo>
                            <a:pt x="7" y="107"/>
                            <a:pt x="6" y="109"/>
                            <a:pt x="5" y="111"/>
                          </a:cubicBezTo>
                          <a:cubicBezTo>
                            <a:pt x="4" y="112"/>
                            <a:pt x="4" y="113"/>
                            <a:pt x="3" y="114"/>
                          </a:cubicBezTo>
                          <a:cubicBezTo>
                            <a:pt x="2" y="115"/>
                            <a:pt x="2" y="115"/>
                            <a:pt x="2" y="115"/>
                          </a:cubicBezTo>
                          <a:cubicBezTo>
                            <a:pt x="2" y="115"/>
                            <a:pt x="1" y="116"/>
                            <a:pt x="1" y="115"/>
                          </a:cubicBezTo>
                          <a:cubicBezTo>
                            <a:pt x="0" y="115"/>
                            <a:pt x="0" y="114"/>
                            <a:pt x="1" y="11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0" name="Freeform 266">
                      <a:extLst>
                        <a:ext uri="{FF2B5EF4-FFF2-40B4-BE49-F238E27FC236}">
                          <a16:creationId xmlns:a16="http://schemas.microsoft.com/office/drawing/2014/main" id="{B47D90F9-6A6C-48CA-998A-5752F9C1125E}"/>
                        </a:ext>
                      </a:extLst>
                    </p:cNvPr>
                    <p:cNvSpPr>
                      <a:spLocks/>
                    </p:cNvSpPr>
                    <p:nvPr/>
                  </p:nvSpPr>
                  <p:spPr bwMode="auto">
                    <a:xfrm>
                      <a:off x="4521200" y="5060950"/>
                      <a:ext cx="57150" cy="112713"/>
                    </a:xfrm>
                    <a:custGeom>
                      <a:avLst/>
                      <a:gdLst>
                        <a:gd name="T0" fmla="*/ 8 w 8"/>
                        <a:gd name="T1" fmla="*/ 16 h 16"/>
                        <a:gd name="T2" fmla="*/ 8 w 8"/>
                        <a:gd name="T3" fmla="*/ 8 h 16"/>
                        <a:gd name="T4" fmla="*/ 8 w 8"/>
                        <a:gd name="T5" fmla="*/ 5 h 16"/>
                        <a:gd name="T6" fmla="*/ 8 w 8"/>
                        <a:gd name="T7" fmla="*/ 3 h 16"/>
                        <a:gd name="T8" fmla="*/ 8 w 8"/>
                        <a:gd name="T9" fmla="*/ 0 h 16"/>
                        <a:gd name="T10" fmla="*/ 4 w 8"/>
                        <a:gd name="T11" fmla="*/ 4 h 16"/>
                        <a:gd name="T12" fmla="*/ 1 w 8"/>
                        <a:gd name="T13" fmla="*/ 7 h 16"/>
                        <a:gd name="T14" fmla="*/ 0 w 8"/>
                        <a:gd name="T15" fmla="*/ 8 h 16"/>
                        <a:gd name="T16" fmla="*/ 4 w 8"/>
                        <a:gd name="T17" fmla="*/ 12 h 16"/>
                        <a:gd name="T18" fmla="*/ 8 w 8"/>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6">
                          <a:moveTo>
                            <a:pt x="8" y="16"/>
                          </a:moveTo>
                          <a:cubicBezTo>
                            <a:pt x="8" y="16"/>
                            <a:pt x="8" y="12"/>
                            <a:pt x="8" y="8"/>
                          </a:cubicBezTo>
                          <a:cubicBezTo>
                            <a:pt x="8" y="7"/>
                            <a:pt x="8" y="6"/>
                            <a:pt x="8" y="5"/>
                          </a:cubicBezTo>
                          <a:cubicBezTo>
                            <a:pt x="8" y="4"/>
                            <a:pt x="8" y="4"/>
                            <a:pt x="8" y="3"/>
                          </a:cubicBezTo>
                          <a:cubicBezTo>
                            <a:pt x="8" y="1"/>
                            <a:pt x="8" y="0"/>
                            <a:pt x="8" y="0"/>
                          </a:cubicBezTo>
                          <a:cubicBezTo>
                            <a:pt x="8" y="0"/>
                            <a:pt x="6" y="2"/>
                            <a:pt x="4" y="4"/>
                          </a:cubicBezTo>
                          <a:cubicBezTo>
                            <a:pt x="3" y="5"/>
                            <a:pt x="2" y="6"/>
                            <a:pt x="1" y="7"/>
                          </a:cubicBezTo>
                          <a:cubicBezTo>
                            <a:pt x="1" y="8"/>
                            <a:pt x="0" y="8"/>
                            <a:pt x="0" y="8"/>
                          </a:cubicBezTo>
                          <a:cubicBezTo>
                            <a:pt x="0" y="8"/>
                            <a:pt x="2" y="10"/>
                            <a:pt x="4" y="12"/>
                          </a:cubicBezTo>
                          <a:cubicBezTo>
                            <a:pt x="6" y="14"/>
                            <a:pt x="8" y="16"/>
                            <a:pt x="8" y="1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1" name="Freeform 267">
                      <a:extLst>
                        <a:ext uri="{FF2B5EF4-FFF2-40B4-BE49-F238E27FC236}">
                          <a16:creationId xmlns:a16="http://schemas.microsoft.com/office/drawing/2014/main" id="{8FBBDB1A-59C5-435D-8E59-071B2BD3EB26}"/>
                        </a:ext>
                      </a:extLst>
                    </p:cNvPr>
                    <p:cNvSpPr>
                      <a:spLocks/>
                    </p:cNvSpPr>
                    <p:nvPr/>
                  </p:nvSpPr>
                  <p:spPr bwMode="auto">
                    <a:xfrm>
                      <a:off x="4598988" y="4932363"/>
                      <a:ext cx="36513" cy="157163"/>
                    </a:xfrm>
                    <a:custGeom>
                      <a:avLst/>
                      <a:gdLst>
                        <a:gd name="T0" fmla="*/ 3 w 5"/>
                        <a:gd name="T1" fmla="*/ 21 h 22"/>
                        <a:gd name="T2" fmla="*/ 3 w 5"/>
                        <a:gd name="T3" fmla="*/ 18 h 22"/>
                        <a:gd name="T4" fmla="*/ 2 w 5"/>
                        <a:gd name="T5" fmla="*/ 15 h 22"/>
                        <a:gd name="T6" fmla="*/ 2 w 5"/>
                        <a:gd name="T7" fmla="*/ 11 h 22"/>
                        <a:gd name="T8" fmla="*/ 1 w 5"/>
                        <a:gd name="T9" fmla="*/ 4 h 22"/>
                        <a:gd name="T10" fmla="*/ 0 w 5"/>
                        <a:gd name="T11" fmla="*/ 1 h 22"/>
                        <a:gd name="T12" fmla="*/ 1 w 5"/>
                        <a:gd name="T13" fmla="*/ 0 h 22"/>
                        <a:gd name="T14" fmla="*/ 2 w 5"/>
                        <a:gd name="T15" fmla="*/ 1 h 22"/>
                        <a:gd name="T16" fmla="*/ 3 w 5"/>
                        <a:gd name="T17" fmla="*/ 4 h 22"/>
                        <a:gd name="T18" fmla="*/ 4 w 5"/>
                        <a:gd name="T19" fmla="*/ 11 h 22"/>
                        <a:gd name="T20" fmla="*/ 4 w 5"/>
                        <a:gd name="T21" fmla="*/ 15 h 22"/>
                        <a:gd name="T22" fmla="*/ 5 w 5"/>
                        <a:gd name="T23" fmla="*/ 18 h 22"/>
                        <a:gd name="T24" fmla="*/ 5 w 5"/>
                        <a:gd name="T25" fmla="*/ 21 h 22"/>
                        <a:gd name="T26" fmla="*/ 4 w 5"/>
                        <a:gd name="T27" fmla="*/ 22 h 22"/>
                        <a:gd name="T28" fmla="*/ 3 w 5"/>
                        <a:gd name="T2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2">
                          <a:moveTo>
                            <a:pt x="3" y="21"/>
                          </a:moveTo>
                          <a:cubicBezTo>
                            <a:pt x="3" y="21"/>
                            <a:pt x="3" y="20"/>
                            <a:pt x="3" y="18"/>
                          </a:cubicBezTo>
                          <a:cubicBezTo>
                            <a:pt x="3" y="17"/>
                            <a:pt x="2" y="16"/>
                            <a:pt x="2" y="15"/>
                          </a:cubicBezTo>
                          <a:cubicBezTo>
                            <a:pt x="2" y="14"/>
                            <a:pt x="2" y="12"/>
                            <a:pt x="2" y="11"/>
                          </a:cubicBezTo>
                          <a:cubicBezTo>
                            <a:pt x="1" y="9"/>
                            <a:pt x="1" y="6"/>
                            <a:pt x="1" y="4"/>
                          </a:cubicBezTo>
                          <a:cubicBezTo>
                            <a:pt x="0" y="2"/>
                            <a:pt x="0" y="1"/>
                            <a:pt x="0" y="1"/>
                          </a:cubicBezTo>
                          <a:cubicBezTo>
                            <a:pt x="0" y="0"/>
                            <a:pt x="0" y="0"/>
                            <a:pt x="1" y="0"/>
                          </a:cubicBezTo>
                          <a:cubicBezTo>
                            <a:pt x="1" y="0"/>
                            <a:pt x="2" y="0"/>
                            <a:pt x="2" y="1"/>
                          </a:cubicBezTo>
                          <a:cubicBezTo>
                            <a:pt x="2" y="1"/>
                            <a:pt x="2" y="2"/>
                            <a:pt x="3" y="4"/>
                          </a:cubicBezTo>
                          <a:cubicBezTo>
                            <a:pt x="3" y="6"/>
                            <a:pt x="3" y="8"/>
                            <a:pt x="4" y="11"/>
                          </a:cubicBezTo>
                          <a:cubicBezTo>
                            <a:pt x="4" y="12"/>
                            <a:pt x="4" y="13"/>
                            <a:pt x="4" y="15"/>
                          </a:cubicBezTo>
                          <a:cubicBezTo>
                            <a:pt x="4" y="16"/>
                            <a:pt x="4" y="17"/>
                            <a:pt x="5" y="18"/>
                          </a:cubicBezTo>
                          <a:cubicBezTo>
                            <a:pt x="5" y="20"/>
                            <a:pt x="5" y="21"/>
                            <a:pt x="5" y="21"/>
                          </a:cubicBezTo>
                          <a:cubicBezTo>
                            <a:pt x="5" y="22"/>
                            <a:pt x="4" y="22"/>
                            <a:pt x="4" y="22"/>
                          </a:cubicBezTo>
                          <a:cubicBezTo>
                            <a:pt x="3" y="22"/>
                            <a:pt x="3" y="22"/>
                            <a:pt x="3" y="2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2" name="Freeform 268">
                      <a:extLst>
                        <a:ext uri="{FF2B5EF4-FFF2-40B4-BE49-F238E27FC236}">
                          <a16:creationId xmlns:a16="http://schemas.microsoft.com/office/drawing/2014/main" id="{354854F4-24A4-41D0-A5CD-625555B6EA75}"/>
                        </a:ext>
                      </a:extLst>
                    </p:cNvPr>
                    <p:cNvSpPr>
                      <a:spLocks/>
                    </p:cNvSpPr>
                    <p:nvPr/>
                  </p:nvSpPr>
                  <p:spPr bwMode="auto">
                    <a:xfrm>
                      <a:off x="4613275" y="5124450"/>
                      <a:ext cx="22225" cy="63500"/>
                    </a:xfrm>
                    <a:custGeom>
                      <a:avLst/>
                      <a:gdLst>
                        <a:gd name="T0" fmla="*/ 0 w 3"/>
                        <a:gd name="T1" fmla="*/ 8 h 9"/>
                        <a:gd name="T2" fmla="*/ 1 w 3"/>
                        <a:gd name="T3" fmla="*/ 1 h 9"/>
                        <a:gd name="T4" fmla="*/ 2 w 3"/>
                        <a:gd name="T5" fmla="*/ 0 h 9"/>
                        <a:gd name="T6" fmla="*/ 3 w 3"/>
                        <a:gd name="T7" fmla="*/ 1 h 9"/>
                        <a:gd name="T8" fmla="*/ 2 w 3"/>
                        <a:gd name="T9" fmla="*/ 8 h 9"/>
                        <a:gd name="T10" fmla="*/ 1 w 3"/>
                        <a:gd name="T11" fmla="*/ 9 h 9"/>
                        <a:gd name="T12" fmla="*/ 0 w 3"/>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0" y="8"/>
                          </a:moveTo>
                          <a:cubicBezTo>
                            <a:pt x="1" y="1"/>
                            <a:pt x="1" y="1"/>
                            <a:pt x="1" y="1"/>
                          </a:cubicBezTo>
                          <a:cubicBezTo>
                            <a:pt x="1" y="1"/>
                            <a:pt x="1" y="0"/>
                            <a:pt x="2" y="0"/>
                          </a:cubicBezTo>
                          <a:cubicBezTo>
                            <a:pt x="2" y="0"/>
                            <a:pt x="3" y="1"/>
                            <a:pt x="3" y="1"/>
                          </a:cubicBezTo>
                          <a:cubicBezTo>
                            <a:pt x="2" y="8"/>
                            <a:pt x="2" y="8"/>
                            <a:pt x="2" y="8"/>
                          </a:cubicBezTo>
                          <a:cubicBezTo>
                            <a:pt x="2" y="8"/>
                            <a:pt x="2" y="9"/>
                            <a:pt x="1" y="9"/>
                          </a:cubicBezTo>
                          <a:cubicBezTo>
                            <a:pt x="1" y="9"/>
                            <a:pt x="0" y="8"/>
                            <a:pt x="0" y="8"/>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3" name="Freeform 269">
                      <a:extLst>
                        <a:ext uri="{FF2B5EF4-FFF2-40B4-BE49-F238E27FC236}">
                          <a16:creationId xmlns:a16="http://schemas.microsoft.com/office/drawing/2014/main" id="{AF4B5E5D-951E-44E2-AE0C-797BCC26EA89}"/>
                        </a:ext>
                      </a:extLst>
                    </p:cNvPr>
                    <p:cNvSpPr>
                      <a:spLocks/>
                    </p:cNvSpPr>
                    <p:nvPr/>
                  </p:nvSpPr>
                  <p:spPr bwMode="auto">
                    <a:xfrm>
                      <a:off x="3681413" y="5513388"/>
                      <a:ext cx="769938" cy="296863"/>
                    </a:xfrm>
                    <a:custGeom>
                      <a:avLst/>
                      <a:gdLst>
                        <a:gd name="T0" fmla="*/ 1 w 109"/>
                        <a:gd name="T1" fmla="*/ 35 h 42"/>
                        <a:gd name="T2" fmla="*/ 2 w 109"/>
                        <a:gd name="T3" fmla="*/ 35 h 42"/>
                        <a:gd name="T4" fmla="*/ 6 w 109"/>
                        <a:gd name="T5" fmla="*/ 36 h 42"/>
                        <a:gd name="T6" fmla="*/ 9 w 109"/>
                        <a:gd name="T7" fmla="*/ 37 h 42"/>
                        <a:gd name="T8" fmla="*/ 12 w 109"/>
                        <a:gd name="T9" fmla="*/ 38 h 42"/>
                        <a:gd name="T10" fmla="*/ 19 w 109"/>
                        <a:gd name="T11" fmla="*/ 39 h 42"/>
                        <a:gd name="T12" fmla="*/ 60 w 109"/>
                        <a:gd name="T13" fmla="*/ 35 h 42"/>
                        <a:gd name="T14" fmla="*/ 65 w 109"/>
                        <a:gd name="T15" fmla="*/ 33 h 42"/>
                        <a:gd name="T16" fmla="*/ 68 w 109"/>
                        <a:gd name="T17" fmla="*/ 32 h 42"/>
                        <a:gd name="T18" fmla="*/ 70 w 109"/>
                        <a:gd name="T19" fmla="*/ 31 h 42"/>
                        <a:gd name="T20" fmla="*/ 75 w 109"/>
                        <a:gd name="T21" fmla="*/ 28 h 42"/>
                        <a:gd name="T22" fmla="*/ 80 w 109"/>
                        <a:gd name="T23" fmla="*/ 26 h 42"/>
                        <a:gd name="T24" fmla="*/ 84 w 109"/>
                        <a:gd name="T25" fmla="*/ 23 h 42"/>
                        <a:gd name="T26" fmla="*/ 88 w 109"/>
                        <a:gd name="T27" fmla="*/ 20 h 42"/>
                        <a:gd name="T28" fmla="*/ 92 w 109"/>
                        <a:gd name="T29" fmla="*/ 17 h 42"/>
                        <a:gd name="T30" fmla="*/ 95 w 109"/>
                        <a:gd name="T31" fmla="*/ 14 h 42"/>
                        <a:gd name="T32" fmla="*/ 98 w 109"/>
                        <a:gd name="T33" fmla="*/ 12 h 42"/>
                        <a:gd name="T34" fmla="*/ 100 w 109"/>
                        <a:gd name="T35" fmla="*/ 9 h 42"/>
                        <a:gd name="T36" fmla="*/ 104 w 109"/>
                        <a:gd name="T37" fmla="*/ 5 h 42"/>
                        <a:gd name="T38" fmla="*/ 107 w 109"/>
                        <a:gd name="T39" fmla="*/ 0 h 42"/>
                        <a:gd name="T40" fmla="*/ 109 w 109"/>
                        <a:gd name="T41" fmla="*/ 0 h 42"/>
                        <a:gd name="T42" fmla="*/ 109 w 109"/>
                        <a:gd name="T43" fmla="*/ 2 h 42"/>
                        <a:gd name="T44" fmla="*/ 106 w 109"/>
                        <a:gd name="T45" fmla="*/ 6 h 42"/>
                        <a:gd name="T46" fmla="*/ 102 w 109"/>
                        <a:gd name="T47" fmla="*/ 10 h 42"/>
                        <a:gd name="T48" fmla="*/ 99 w 109"/>
                        <a:gd name="T49" fmla="*/ 13 h 42"/>
                        <a:gd name="T50" fmla="*/ 96 w 109"/>
                        <a:gd name="T51" fmla="*/ 16 h 42"/>
                        <a:gd name="T52" fmla="*/ 93 w 109"/>
                        <a:gd name="T53" fmla="*/ 19 h 42"/>
                        <a:gd name="T54" fmla="*/ 89 w 109"/>
                        <a:gd name="T55" fmla="*/ 22 h 42"/>
                        <a:gd name="T56" fmla="*/ 85 w 109"/>
                        <a:gd name="T57" fmla="*/ 25 h 42"/>
                        <a:gd name="T58" fmla="*/ 81 w 109"/>
                        <a:gd name="T59" fmla="*/ 27 h 42"/>
                        <a:gd name="T60" fmla="*/ 76 w 109"/>
                        <a:gd name="T61" fmla="*/ 30 h 42"/>
                        <a:gd name="T62" fmla="*/ 71 w 109"/>
                        <a:gd name="T63" fmla="*/ 32 h 42"/>
                        <a:gd name="T64" fmla="*/ 68 w 109"/>
                        <a:gd name="T65" fmla="*/ 34 h 42"/>
                        <a:gd name="T66" fmla="*/ 66 w 109"/>
                        <a:gd name="T67" fmla="*/ 35 h 42"/>
                        <a:gd name="T68" fmla="*/ 60 w 109"/>
                        <a:gd name="T69" fmla="*/ 37 h 42"/>
                        <a:gd name="T70" fmla="*/ 19 w 109"/>
                        <a:gd name="T71" fmla="*/ 41 h 42"/>
                        <a:gd name="T72" fmla="*/ 11 w 109"/>
                        <a:gd name="T73" fmla="*/ 40 h 42"/>
                        <a:gd name="T74" fmla="*/ 8 w 109"/>
                        <a:gd name="T75" fmla="*/ 39 h 42"/>
                        <a:gd name="T76" fmla="*/ 6 w 109"/>
                        <a:gd name="T77" fmla="*/ 38 h 42"/>
                        <a:gd name="T78" fmla="*/ 2 w 109"/>
                        <a:gd name="T79" fmla="*/ 37 h 42"/>
                        <a:gd name="T80" fmla="*/ 1 w 109"/>
                        <a:gd name="T81" fmla="*/ 37 h 42"/>
                        <a:gd name="T82" fmla="*/ 0 w 109"/>
                        <a:gd name="T83" fmla="*/ 36 h 42"/>
                        <a:gd name="T84" fmla="*/ 1 w 109"/>
                        <a:gd name="T8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 y="35"/>
                          </a:moveTo>
                          <a:cubicBezTo>
                            <a:pt x="1" y="35"/>
                            <a:pt x="2" y="35"/>
                            <a:pt x="2" y="35"/>
                          </a:cubicBezTo>
                          <a:cubicBezTo>
                            <a:pt x="3" y="36"/>
                            <a:pt x="4" y="36"/>
                            <a:pt x="6" y="36"/>
                          </a:cubicBezTo>
                          <a:cubicBezTo>
                            <a:pt x="7" y="37"/>
                            <a:pt x="8" y="37"/>
                            <a:pt x="9" y="37"/>
                          </a:cubicBezTo>
                          <a:cubicBezTo>
                            <a:pt x="10" y="37"/>
                            <a:pt x="11" y="38"/>
                            <a:pt x="12" y="38"/>
                          </a:cubicBezTo>
                          <a:cubicBezTo>
                            <a:pt x="14" y="38"/>
                            <a:pt x="17" y="38"/>
                            <a:pt x="19" y="39"/>
                          </a:cubicBezTo>
                          <a:cubicBezTo>
                            <a:pt x="30" y="40"/>
                            <a:pt x="46" y="40"/>
                            <a:pt x="60" y="35"/>
                          </a:cubicBezTo>
                          <a:cubicBezTo>
                            <a:pt x="62" y="34"/>
                            <a:pt x="63" y="33"/>
                            <a:pt x="65" y="33"/>
                          </a:cubicBezTo>
                          <a:cubicBezTo>
                            <a:pt x="68" y="32"/>
                            <a:pt x="68" y="32"/>
                            <a:pt x="68" y="32"/>
                          </a:cubicBezTo>
                          <a:cubicBezTo>
                            <a:pt x="70" y="31"/>
                            <a:pt x="70" y="31"/>
                            <a:pt x="70" y="31"/>
                          </a:cubicBezTo>
                          <a:cubicBezTo>
                            <a:pt x="72" y="30"/>
                            <a:pt x="73" y="29"/>
                            <a:pt x="75" y="28"/>
                          </a:cubicBezTo>
                          <a:cubicBezTo>
                            <a:pt x="77" y="28"/>
                            <a:pt x="78" y="26"/>
                            <a:pt x="80" y="26"/>
                          </a:cubicBezTo>
                          <a:cubicBezTo>
                            <a:pt x="81" y="25"/>
                            <a:pt x="83" y="24"/>
                            <a:pt x="84" y="23"/>
                          </a:cubicBezTo>
                          <a:cubicBezTo>
                            <a:pt x="85" y="22"/>
                            <a:pt x="87" y="21"/>
                            <a:pt x="88" y="20"/>
                          </a:cubicBezTo>
                          <a:cubicBezTo>
                            <a:pt x="89" y="19"/>
                            <a:pt x="90" y="18"/>
                            <a:pt x="92" y="17"/>
                          </a:cubicBezTo>
                          <a:cubicBezTo>
                            <a:pt x="93" y="16"/>
                            <a:pt x="94" y="15"/>
                            <a:pt x="95" y="14"/>
                          </a:cubicBezTo>
                          <a:cubicBezTo>
                            <a:pt x="96" y="13"/>
                            <a:pt x="97" y="12"/>
                            <a:pt x="98" y="12"/>
                          </a:cubicBezTo>
                          <a:cubicBezTo>
                            <a:pt x="99" y="11"/>
                            <a:pt x="100" y="10"/>
                            <a:pt x="100" y="9"/>
                          </a:cubicBezTo>
                          <a:cubicBezTo>
                            <a:pt x="102" y="7"/>
                            <a:pt x="103" y="6"/>
                            <a:pt x="104" y="5"/>
                          </a:cubicBezTo>
                          <a:cubicBezTo>
                            <a:pt x="106" y="2"/>
                            <a:pt x="107" y="0"/>
                            <a:pt x="107" y="0"/>
                          </a:cubicBezTo>
                          <a:cubicBezTo>
                            <a:pt x="108" y="0"/>
                            <a:pt x="108" y="0"/>
                            <a:pt x="109" y="0"/>
                          </a:cubicBezTo>
                          <a:cubicBezTo>
                            <a:pt x="109" y="1"/>
                            <a:pt x="109" y="1"/>
                            <a:pt x="109" y="2"/>
                          </a:cubicBezTo>
                          <a:cubicBezTo>
                            <a:pt x="109" y="2"/>
                            <a:pt x="108" y="3"/>
                            <a:pt x="106" y="6"/>
                          </a:cubicBezTo>
                          <a:cubicBezTo>
                            <a:pt x="105" y="7"/>
                            <a:pt x="103" y="9"/>
                            <a:pt x="102" y="10"/>
                          </a:cubicBezTo>
                          <a:cubicBezTo>
                            <a:pt x="101" y="11"/>
                            <a:pt x="100" y="12"/>
                            <a:pt x="99" y="13"/>
                          </a:cubicBezTo>
                          <a:cubicBezTo>
                            <a:pt x="98" y="14"/>
                            <a:pt x="97" y="15"/>
                            <a:pt x="96" y="16"/>
                          </a:cubicBezTo>
                          <a:cubicBezTo>
                            <a:pt x="95" y="17"/>
                            <a:pt x="94" y="18"/>
                            <a:pt x="93" y="19"/>
                          </a:cubicBezTo>
                          <a:cubicBezTo>
                            <a:pt x="92" y="20"/>
                            <a:pt x="90" y="21"/>
                            <a:pt x="89" y="22"/>
                          </a:cubicBezTo>
                          <a:cubicBezTo>
                            <a:pt x="88" y="23"/>
                            <a:pt x="86" y="24"/>
                            <a:pt x="85" y="25"/>
                          </a:cubicBezTo>
                          <a:cubicBezTo>
                            <a:pt x="84" y="25"/>
                            <a:pt x="82" y="26"/>
                            <a:pt x="81" y="27"/>
                          </a:cubicBezTo>
                          <a:cubicBezTo>
                            <a:pt x="79" y="28"/>
                            <a:pt x="78" y="29"/>
                            <a:pt x="76" y="30"/>
                          </a:cubicBezTo>
                          <a:cubicBezTo>
                            <a:pt x="74" y="31"/>
                            <a:pt x="73" y="32"/>
                            <a:pt x="71" y="32"/>
                          </a:cubicBezTo>
                          <a:cubicBezTo>
                            <a:pt x="68" y="34"/>
                            <a:pt x="68" y="34"/>
                            <a:pt x="68" y="34"/>
                          </a:cubicBezTo>
                          <a:cubicBezTo>
                            <a:pt x="66" y="35"/>
                            <a:pt x="66" y="35"/>
                            <a:pt x="66" y="35"/>
                          </a:cubicBezTo>
                          <a:cubicBezTo>
                            <a:pt x="64" y="35"/>
                            <a:pt x="62" y="36"/>
                            <a:pt x="60" y="37"/>
                          </a:cubicBezTo>
                          <a:cubicBezTo>
                            <a:pt x="46" y="42"/>
                            <a:pt x="30" y="42"/>
                            <a:pt x="19" y="41"/>
                          </a:cubicBezTo>
                          <a:cubicBezTo>
                            <a:pt x="16" y="40"/>
                            <a:pt x="14" y="40"/>
                            <a:pt x="11" y="40"/>
                          </a:cubicBezTo>
                          <a:cubicBezTo>
                            <a:pt x="10" y="40"/>
                            <a:pt x="9" y="39"/>
                            <a:pt x="8" y="39"/>
                          </a:cubicBezTo>
                          <a:cubicBezTo>
                            <a:pt x="7" y="39"/>
                            <a:pt x="6" y="38"/>
                            <a:pt x="6" y="38"/>
                          </a:cubicBezTo>
                          <a:cubicBezTo>
                            <a:pt x="4" y="38"/>
                            <a:pt x="3" y="38"/>
                            <a:pt x="2" y="37"/>
                          </a:cubicBezTo>
                          <a:cubicBezTo>
                            <a:pt x="1" y="37"/>
                            <a:pt x="1" y="37"/>
                            <a:pt x="1" y="37"/>
                          </a:cubicBezTo>
                          <a:cubicBezTo>
                            <a:pt x="0" y="37"/>
                            <a:pt x="0" y="36"/>
                            <a:pt x="0" y="36"/>
                          </a:cubicBezTo>
                          <a:cubicBezTo>
                            <a:pt x="0" y="35"/>
                            <a:pt x="1" y="35"/>
                            <a:pt x="1" y="3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4" name="Freeform 270">
                      <a:extLst>
                        <a:ext uri="{FF2B5EF4-FFF2-40B4-BE49-F238E27FC236}">
                          <a16:creationId xmlns:a16="http://schemas.microsoft.com/office/drawing/2014/main" id="{C77FDCCE-758D-415E-A1EC-17E3A21F384E}"/>
                        </a:ext>
                      </a:extLst>
                    </p:cNvPr>
                    <p:cNvSpPr>
                      <a:spLocks/>
                    </p:cNvSpPr>
                    <p:nvPr/>
                  </p:nvSpPr>
                  <p:spPr bwMode="auto">
                    <a:xfrm>
                      <a:off x="4041775" y="5711825"/>
                      <a:ext cx="106363" cy="69850"/>
                    </a:xfrm>
                    <a:custGeom>
                      <a:avLst/>
                      <a:gdLst>
                        <a:gd name="T0" fmla="*/ 0 w 15"/>
                        <a:gd name="T1" fmla="*/ 10 h 10"/>
                        <a:gd name="T2" fmla="*/ 8 w 15"/>
                        <a:gd name="T3" fmla="*/ 8 h 10"/>
                        <a:gd name="T4" fmla="*/ 15 w 15"/>
                        <a:gd name="T5" fmla="*/ 5 h 10"/>
                        <a:gd name="T6" fmla="*/ 10 w 15"/>
                        <a:gd name="T7" fmla="*/ 3 h 10"/>
                        <a:gd name="T8" fmla="*/ 7 w 15"/>
                        <a:gd name="T9" fmla="*/ 1 h 10"/>
                        <a:gd name="T10" fmla="*/ 5 w 15"/>
                        <a:gd name="T11" fmla="*/ 0 h 10"/>
                        <a:gd name="T12" fmla="*/ 3 w 15"/>
                        <a:gd name="T13" fmla="*/ 5 h 10"/>
                        <a:gd name="T14" fmla="*/ 0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0" y="10"/>
                          </a:moveTo>
                          <a:cubicBezTo>
                            <a:pt x="0" y="10"/>
                            <a:pt x="4" y="9"/>
                            <a:pt x="8" y="8"/>
                          </a:cubicBezTo>
                          <a:cubicBezTo>
                            <a:pt x="12" y="7"/>
                            <a:pt x="15" y="5"/>
                            <a:pt x="15" y="5"/>
                          </a:cubicBezTo>
                          <a:cubicBezTo>
                            <a:pt x="15" y="5"/>
                            <a:pt x="13" y="4"/>
                            <a:pt x="10" y="3"/>
                          </a:cubicBezTo>
                          <a:cubicBezTo>
                            <a:pt x="9" y="2"/>
                            <a:pt x="8" y="1"/>
                            <a:pt x="7" y="1"/>
                          </a:cubicBezTo>
                          <a:cubicBezTo>
                            <a:pt x="6" y="0"/>
                            <a:pt x="5" y="0"/>
                            <a:pt x="5" y="0"/>
                          </a:cubicBezTo>
                          <a:cubicBezTo>
                            <a:pt x="5" y="0"/>
                            <a:pt x="4" y="3"/>
                            <a:pt x="3" y="5"/>
                          </a:cubicBezTo>
                          <a:cubicBezTo>
                            <a:pt x="2" y="8"/>
                            <a:pt x="0" y="10"/>
                            <a:pt x="0"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5" name="Freeform 271">
                      <a:extLst>
                        <a:ext uri="{FF2B5EF4-FFF2-40B4-BE49-F238E27FC236}">
                          <a16:creationId xmlns:a16="http://schemas.microsoft.com/office/drawing/2014/main" id="{447C4A4D-1E4D-4338-A002-DE6B60FAC36C}"/>
                        </a:ext>
                      </a:extLst>
                    </p:cNvPr>
                    <p:cNvSpPr>
                      <a:spLocks/>
                    </p:cNvSpPr>
                    <p:nvPr/>
                  </p:nvSpPr>
                  <p:spPr bwMode="auto">
                    <a:xfrm>
                      <a:off x="4133850" y="5726113"/>
                      <a:ext cx="147638" cy="84138"/>
                    </a:xfrm>
                    <a:custGeom>
                      <a:avLst/>
                      <a:gdLst>
                        <a:gd name="T0" fmla="*/ 1 w 21"/>
                        <a:gd name="T1" fmla="*/ 10 h 12"/>
                        <a:gd name="T2" fmla="*/ 4 w 21"/>
                        <a:gd name="T3" fmla="*/ 8 h 12"/>
                        <a:gd name="T4" fmla="*/ 11 w 21"/>
                        <a:gd name="T5" fmla="*/ 6 h 12"/>
                        <a:gd name="T6" fmla="*/ 17 w 21"/>
                        <a:gd name="T7" fmla="*/ 2 h 12"/>
                        <a:gd name="T8" fmla="*/ 20 w 21"/>
                        <a:gd name="T9" fmla="*/ 1 h 12"/>
                        <a:gd name="T10" fmla="*/ 21 w 21"/>
                        <a:gd name="T11" fmla="*/ 1 h 12"/>
                        <a:gd name="T12" fmla="*/ 21 w 21"/>
                        <a:gd name="T13" fmla="*/ 2 h 12"/>
                        <a:gd name="T14" fmla="*/ 18 w 21"/>
                        <a:gd name="T15" fmla="*/ 4 h 12"/>
                        <a:gd name="T16" fmla="*/ 12 w 21"/>
                        <a:gd name="T17" fmla="*/ 7 h 12"/>
                        <a:gd name="T18" fmla="*/ 5 w 21"/>
                        <a:gd name="T19" fmla="*/ 10 h 12"/>
                        <a:gd name="T20" fmla="*/ 2 w 21"/>
                        <a:gd name="T21" fmla="*/ 11 h 12"/>
                        <a:gd name="T22" fmla="*/ 1 w 21"/>
                        <a:gd name="T23" fmla="*/ 11 h 12"/>
                        <a:gd name="T24" fmla="*/ 1 w 21"/>
                        <a:gd name="T2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2">
                          <a:moveTo>
                            <a:pt x="1" y="10"/>
                          </a:moveTo>
                          <a:cubicBezTo>
                            <a:pt x="1" y="10"/>
                            <a:pt x="3" y="9"/>
                            <a:pt x="4" y="8"/>
                          </a:cubicBezTo>
                          <a:cubicBezTo>
                            <a:pt x="6" y="8"/>
                            <a:pt x="8" y="7"/>
                            <a:pt x="11" y="6"/>
                          </a:cubicBezTo>
                          <a:cubicBezTo>
                            <a:pt x="13" y="4"/>
                            <a:pt x="15" y="3"/>
                            <a:pt x="17" y="2"/>
                          </a:cubicBezTo>
                          <a:cubicBezTo>
                            <a:pt x="18" y="1"/>
                            <a:pt x="20" y="1"/>
                            <a:pt x="20" y="1"/>
                          </a:cubicBezTo>
                          <a:cubicBezTo>
                            <a:pt x="20" y="0"/>
                            <a:pt x="21" y="1"/>
                            <a:pt x="21" y="1"/>
                          </a:cubicBezTo>
                          <a:cubicBezTo>
                            <a:pt x="21" y="1"/>
                            <a:pt x="21" y="2"/>
                            <a:pt x="21" y="2"/>
                          </a:cubicBezTo>
                          <a:cubicBezTo>
                            <a:pt x="21" y="2"/>
                            <a:pt x="19" y="3"/>
                            <a:pt x="18" y="4"/>
                          </a:cubicBezTo>
                          <a:cubicBezTo>
                            <a:pt x="16" y="5"/>
                            <a:pt x="14" y="6"/>
                            <a:pt x="12" y="7"/>
                          </a:cubicBezTo>
                          <a:cubicBezTo>
                            <a:pt x="9" y="8"/>
                            <a:pt x="7" y="10"/>
                            <a:pt x="5" y="10"/>
                          </a:cubicBezTo>
                          <a:cubicBezTo>
                            <a:pt x="3" y="11"/>
                            <a:pt x="2" y="11"/>
                            <a:pt x="2" y="11"/>
                          </a:cubicBezTo>
                          <a:cubicBezTo>
                            <a:pt x="1" y="12"/>
                            <a:pt x="1" y="11"/>
                            <a:pt x="1" y="11"/>
                          </a:cubicBezTo>
                          <a:cubicBezTo>
                            <a:pt x="0" y="10"/>
                            <a:pt x="1" y="10"/>
                            <a:pt x="1"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6" name="Freeform 272">
                      <a:extLst>
                        <a:ext uri="{FF2B5EF4-FFF2-40B4-BE49-F238E27FC236}">
                          <a16:creationId xmlns:a16="http://schemas.microsoft.com/office/drawing/2014/main" id="{D9E2D00A-CF81-435F-94CB-479A7CFA9E74}"/>
                        </a:ext>
                      </a:extLst>
                    </p:cNvPr>
                    <p:cNvSpPr>
                      <a:spLocks/>
                    </p:cNvSpPr>
                    <p:nvPr/>
                  </p:nvSpPr>
                  <p:spPr bwMode="auto">
                    <a:xfrm>
                      <a:off x="4041775" y="5810250"/>
                      <a:ext cx="63500" cy="22225"/>
                    </a:xfrm>
                    <a:custGeom>
                      <a:avLst/>
                      <a:gdLst>
                        <a:gd name="T0" fmla="*/ 1 w 9"/>
                        <a:gd name="T1" fmla="*/ 1 h 3"/>
                        <a:gd name="T2" fmla="*/ 7 w 9"/>
                        <a:gd name="T3" fmla="*/ 0 h 3"/>
                        <a:gd name="T4" fmla="*/ 9 w 9"/>
                        <a:gd name="T5" fmla="*/ 0 h 3"/>
                        <a:gd name="T6" fmla="*/ 8 w 9"/>
                        <a:gd name="T7" fmla="*/ 2 h 3"/>
                        <a:gd name="T8" fmla="*/ 2 w 9"/>
                        <a:gd name="T9" fmla="*/ 3 h 3"/>
                        <a:gd name="T10" fmla="*/ 0 w 9"/>
                        <a:gd name="T11" fmla="*/ 3 h 3"/>
                        <a:gd name="T12" fmla="*/ 1 w 9"/>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1" y="1"/>
                          </a:moveTo>
                          <a:cubicBezTo>
                            <a:pt x="7" y="0"/>
                            <a:pt x="7" y="0"/>
                            <a:pt x="7" y="0"/>
                          </a:cubicBezTo>
                          <a:cubicBezTo>
                            <a:pt x="8" y="0"/>
                            <a:pt x="9" y="0"/>
                            <a:pt x="9" y="0"/>
                          </a:cubicBezTo>
                          <a:cubicBezTo>
                            <a:pt x="9" y="1"/>
                            <a:pt x="9" y="2"/>
                            <a:pt x="8" y="2"/>
                          </a:cubicBezTo>
                          <a:cubicBezTo>
                            <a:pt x="2" y="3"/>
                            <a:pt x="2" y="3"/>
                            <a:pt x="2" y="3"/>
                          </a:cubicBezTo>
                          <a:cubicBezTo>
                            <a:pt x="1" y="3"/>
                            <a:pt x="1" y="3"/>
                            <a:pt x="0" y="3"/>
                          </a:cubicBezTo>
                          <a:cubicBezTo>
                            <a:pt x="0" y="2"/>
                            <a:pt x="1" y="2"/>
                            <a:pt x="1"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7" name="Freeform 273">
                      <a:extLst>
                        <a:ext uri="{FF2B5EF4-FFF2-40B4-BE49-F238E27FC236}">
                          <a16:creationId xmlns:a16="http://schemas.microsoft.com/office/drawing/2014/main" id="{EF2F7BDA-D152-4257-8AE2-D0C24189D889}"/>
                        </a:ext>
                      </a:extLst>
                    </p:cNvPr>
                    <p:cNvSpPr>
                      <a:spLocks/>
                    </p:cNvSpPr>
                    <p:nvPr/>
                  </p:nvSpPr>
                  <p:spPr bwMode="auto">
                    <a:xfrm>
                      <a:off x="3195638" y="5110163"/>
                      <a:ext cx="485775" cy="658813"/>
                    </a:xfrm>
                    <a:custGeom>
                      <a:avLst/>
                      <a:gdLst>
                        <a:gd name="T0" fmla="*/ 2 w 69"/>
                        <a:gd name="T1" fmla="*/ 1 h 93"/>
                        <a:gd name="T2" fmla="*/ 3 w 69"/>
                        <a:gd name="T3" fmla="*/ 6 h 93"/>
                        <a:gd name="T4" fmla="*/ 4 w 69"/>
                        <a:gd name="T5" fmla="*/ 19 h 93"/>
                        <a:gd name="T6" fmla="*/ 7 w 69"/>
                        <a:gd name="T7" fmla="*/ 28 h 93"/>
                        <a:gd name="T8" fmla="*/ 10 w 69"/>
                        <a:gd name="T9" fmla="*/ 38 h 93"/>
                        <a:gd name="T10" fmla="*/ 12 w 69"/>
                        <a:gd name="T11" fmla="*/ 42 h 93"/>
                        <a:gd name="T12" fmla="*/ 15 w 69"/>
                        <a:gd name="T13" fmla="*/ 47 h 93"/>
                        <a:gd name="T14" fmla="*/ 21 w 69"/>
                        <a:gd name="T15" fmla="*/ 57 h 93"/>
                        <a:gd name="T16" fmla="*/ 24 w 69"/>
                        <a:gd name="T17" fmla="*/ 61 h 93"/>
                        <a:gd name="T18" fmla="*/ 28 w 69"/>
                        <a:gd name="T19" fmla="*/ 65 h 93"/>
                        <a:gd name="T20" fmla="*/ 36 w 69"/>
                        <a:gd name="T21" fmla="*/ 73 h 93"/>
                        <a:gd name="T22" fmla="*/ 38 w 69"/>
                        <a:gd name="T23" fmla="*/ 74 h 93"/>
                        <a:gd name="T24" fmla="*/ 40 w 69"/>
                        <a:gd name="T25" fmla="*/ 76 h 93"/>
                        <a:gd name="T26" fmla="*/ 44 w 69"/>
                        <a:gd name="T27" fmla="*/ 79 h 93"/>
                        <a:gd name="T28" fmla="*/ 47 w 69"/>
                        <a:gd name="T29" fmla="*/ 81 h 93"/>
                        <a:gd name="T30" fmla="*/ 51 w 69"/>
                        <a:gd name="T31" fmla="*/ 84 h 93"/>
                        <a:gd name="T32" fmla="*/ 53 w 69"/>
                        <a:gd name="T33" fmla="*/ 85 h 93"/>
                        <a:gd name="T34" fmla="*/ 55 w 69"/>
                        <a:gd name="T35" fmla="*/ 86 h 93"/>
                        <a:gd name="T36" fmla="*/ 58 w 69"/>
                        <a:gd name="T37" fmla="*/ 87 h 93"/>
                        <a:gd name="T38" fmla="*/ 63 w 69"/>
                        <a:gd name="T39" fmla="*/ 90 h 93"/>
                        <a:gd name="T40" fmla="*/ 68 w 69"/>
                        <a:gd name="T41" fmla="*/ 91 h 93"/>
                        <a:gd name="T42" fmla="*/ 69 w 69"/>
                        <a:gd name="T43" fmla="*/ 93 h 93"/>
                        <a:gd name="T44" fmla="*/ 68 w 69"/>
                        <a:gd name="T45" fmla="*/ 93 h 93"/>
                        <a:gd name="T46" fmla="*/ 63 w 69"/>
                        <a:gd name="T47" fmla="*/ 91 h 93"/>
                        <a:gd name="T48" fmla="*/ 57 w 69"/>
                        <a:gd name="T49" fmla="*/ 89 h 93"/>
                        <a:gd name="T50" fmla="*/ 54 w 69"/>
                        <a:gd name="T51" fmla="*/ 87 h 93"/>
                        <a:gd name="T52" fmla="*/ 52 w 69"/>
                        <a:gd name="T53" fmla="*/ 87 h 93"/>
                        <a:gd name="T54" fmla="*/ 50 w 69"/>
                        <a:gd name="T55" fmla="*/ 85 h 93"/>
                        <a:gd name="T56" fmla="*/ 46 w 69"/>
                        <a:gd name="T57" fmla="*/ 83 h 93"/>
                        <a:gd name="T58" fmla="*/ 42 w 69"/>
                        <a:gd name="T59" fmla="*/ 81 h 93"/>
                        <a:gd name="T60" fmla="*/ 38 w 69"/>
                        <a:gd name="T61" fmla="*/ 78 h 93"/>
                        <a:gd name="T62" fmla="*/ 36 w 69"/>
                        <a:gd name="T63" fmla="*/ 76 h 93"/>
                        <a:gd name="T64" fmla="*/ 34 w 69"/>
                        <a:gd name="T65" fmla="*/ 74 h 93"/>
                        <a:gd name="T66" fmla="*/ 27 w 69"/>
                        <a:gd name="T67" fmla="*/ 67 h 93"/>
                        <a:gd name="T68" fmla="*/ 23 w 69"/>
                        <a:gd name="T69" fmla="*/ 62 h 93"/>
                        <a:gd name="T70" fmla="*/ 19 w 69"/>
                        <a:gd name="T71" fmla="*/ 58 h 93"/>
                        <a:gd name="T72" fmla="*/ 13 w 69"/>
                        <a:gd name="T73" fmla="*/ 48 h 93"/>
                        <a:gd name="T74" fmla="*/ 11 w 69"/>
                        <a:gd name="T75" fmla="*/ 43 h 93"/>
                        <a:gd name="T76" fmla="*/ 8 w 69"/>
                        <a:gd name="T77" fmla="*/ 38 h 93"/>
                        <a:gd name="T78" fmla="*/ 5 w 69"/>
                        <a:gd name="T79" fmla="*/ 29 h 93"/>
                        <a:gd name="T80" fmla="*/ 2 w 69"/>
                        <a:gd name="T81" fmla="*/ 20 h 93"/>
                        <a:gd name="T82" fmla="*/ 1 w 69"/>
                        <a:gd name="T83" fmla="*/ 6 h 93"/>
                        <a:gd name="T84" fmla="*/ 1 w 69"/>
                        <a:gd name="T85" fmla="*/ 1 h 93"/>
                        <a:gd name="T86" fmla="*/ 1 w 69"/>
                        <a:gd name="T87" fmla="*/ 0 h 93"/>
                        <a:gd name="T88" fmla="*/ 2 w 69"/>
                        <a:gd name="T89"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3">
                          <a:moveTo>
                            <a:pt x="2" y="1"/>
                          </a:moveTo>
                          <a:cubicBezTo>
                            <a:pt x="2" y="1"/>
                            <a:pt x="3" y="3"/>
                            <a:pt x="3" y="6"/>
                          </a:cubicBezTo>
                          <a:cubicBezTo>
                            <a:pt x="3" y="9"/>
                            <a:pt x="4" y="14"/>
                            <a:pt x="4" y="19"/>
                          </a:cubicBezTo>
                          <a:cubicBezTo>
                            <a:pt x="5" y="22"/>
                            <a:pt x="6" y="25"/>
                            <a:pt x="7" y="28"/>
                          </a:cubicBezTo>
                          <a:cubicBezTo>
                            <a:pt x="8" y="31"/>
                            <a:pt x="9" y="34"/>
                            <a:pt x="10" y="38"/>
                          </a:cubicBezTo>
                          <a:cubicBezTo>
                            <a:pt x="11" y="39"/>
                            <a:pt x="12" y="41"/>
                            <a:pt x="12" y="42"/>
                          </a:cubicBezTo>
                          <a:cubicBezTo>
                            <a:pt x="13" y="44"/>
                            <a:pt x="14" y="46"/>
                            <a:pt x="15" y="47"/>
                          </a:cubicBezTo>
                          <a:cubicBezTo>
                            <a:pt x="17" y="50"/>
                            <a:pt x="19" y="54"/>
                            <a:pt x="21" y="57"/>
                          </a:cubicBezTo>
                          <a:cubicBezTo>
                            <a:pt x="22" y="58"/>
                            <a:pt x="23" y="60"/>
                            <a:pt x="24" y="61"/>
                          </a:cubicBezTo>
                          <a:cubicBezTo>
                            <a:pt x="25" y="62"/>
                            <a:pt x="27" y="64"/>
                            <a:pt x="28" y="65"/>
                          </a:cubicBezTo>
                          <a:cubicBezTo>
                            <a:pt x="30" y="68"/>
                            <a:pt x="33" y="70"/>
                            <a:pt x="36" y="73"/>
                          </a:cubicBezTo>
                          <a:cubicBezTo>
                            <a:pt x="36" y="73"/>
                            <a:pt x="37" y="74"/>
                            <a:pt x="38" y="74"/>
                          </a:cubicBezTo>
                          <a:cubicBezTo>
                            <a:pt x="38" y="75"/>
                            <a:pt x="39" y="75"/>
                            <a:pt x="40" y="76"/>
                          </a:cubicBezTo>
                          <a:cubicBezTo>
                            <a:pt x="41" y="77"/>
                            <a:pt x="42" y="78"/>
                            <a:pt x="44" y="79"/>
                          </a:cubicBezTo>
                          <a:cubicBezTo>
                            <a:pt x="45" y="80"/>
                            <a:pt x="46" y="81"/>
                            <a:pt x="47" y="81"/>
                          </a:cubicBezTo>
                          <a:cubicBezTo>
                            <a:pt x="49" y="82"/>
                            <a:pt x="50" y="83"/>
                            <a:pt x="51" y="84"/>
                          </a:cubicBezTo>
                          <a:cubicBezTo>
                            <a:pt x="52" y="84"/>
                            <a:pt x="52" y="84"/>
                            <a:pt x="53" y="85"/>
                          </a:cubicBezTo>
                          <a:cubicBezTo>
                            <a:pt x="54" y="85"/>
                            <a:pt x="54" y="85"/>
                            <a:pt x="55" y="86"/>
                          </a:cubicBezTo>
                          <a:cubicBezTo>
                            <a:pt x="56" y="86"/>
                            <a:pt x="57" y="87"/>
                            <a:pt x="58" y="87"/>
                          </a:cubicBezTo>
                          <a:cubicBezTo>
                            <a:pt x="60" y="88"/>
                            <a:pt x="62" y="89"/>
                            <a:pt x="63" y="90"/>
                          </a:cubicBezTo>
                          <a:cubicBezTo>
                            <a:pt x="66" y="91"/>
                            <a:pt x="68" y="91"/>
                            <a:pt x="68" y="91"/>
                          </a:cubicBezTo>
                          <a:cubicBezTo>
                            <a:pt x="69" y="92"/>
                            <a:pt x="69" y="92"/>
                            <a:pt x="69" y="93"/>
                          </a:cubicBezTo>
                          <a:cubicBezTo>
                            <a:pt x="69" y="93"/>
                            <a:pt x="68" y="93"/>
                            <a:pt x="68" y="93"/>
                          </a:cubicBezTo>
                          <a:cubicBezTo>
                            <a:pt x="68" y="93"/>
                            <a:pt x="66" y="93"/>
                            <a:pt x="63" y="91"/>
                          </a:cubicBezTo>
                          <a:cubicBezTo>
                            <a:pt x="61" y="91"/>
                            <a:pt x="59" y="90"/>
                            <a:pt x="57" y="89"/>
                          </a:cubicBezTo>
                          <a:cubicBezTo>
                            <a:pt x="56" y="89"/>
                            <a:pt x="55" y="88"/>
                            <a:pt x="54" y="87"/>
                          </a:cubicBezTo>
                          <a:cubicBezTo>
                            <a:pt x="53" y="87"/>
                            <a:pt x="53" y="87"/>
                            <a:pt x="52" y="87"/>
                          </a:cubicBezTo>
                          <a:cubicBezTo>
                            <a:pt x="51" y="86"/>
                            <a:pt x="51" y="86"/>
                            <a:pt x="50" y="85"/>
                          </a:cubicBezTo>
                          <a:cubicBezTo>
                            <a:pt x="49" y="85"/>
                            <a:pt x="48" y="84"/>
                            <a:pt x="46" y="83"/>
                          </a:cubicBezTo>
                          <a:cubicBezTo>
                            <a:pt x="45" y="82"/>
                            <a:pt x="44" y="82"/>
                            <a:pt x="42" y="81"/>
                          </a:cubicBezTo>
                          <a:cubicBezTo>
                            <a:pt x="41" y="80"/>
                            <a:pt x="40" y="79"/>
                            <a:pt x="38" y="78"/>
                          </a:cubicBezTo>
                          <a:cubicBezTo>
                            <a:pt x="38" y="77"/>
                            <a:pt x="37" y="76"/>
                            <a:pt x="36" y="76"/>
                          </a:cubicBezTo>
                          <a:cubicBezTo>
                            <a:pt x="36" y="75"/>
                            <a:pt x="35" y="75"/>
                            <a:pt x="34" y="74"/>
                          </a:cubicBezTo>
                          <a:cubicBezTo>
                            <a:pt x="32" y="72"/>
                            <a:pt x="29" y="69"/>
                            <a:pt x="27" y="67"/>
                          </a:cubicBezTo>
                          <a:cubicBezTo>
                            <a:pt x="25" y="65"/>
                            <a:pt x="24" y="64"/>
                            <a:pt x="23" y="62"/>
                          </a:cubicBezTo>
                          <a:cubicBezTo>
                            <a:pt x="22" y="61"/>
                            <a:pt x="20" y="59"/>
                            <a:pt x="19" y="58"/>
                          </a:cubicBezTo>
                          <a:cubicBezTo>
                            <a:pt x="17" y="55"/>
                            <a:pt x="15" y="51"/>
                            <a:pt x="13" y="48"/>
                          </a:cubicBezTo>
                          <a:cubicBezTo>
                            <a:pt x="12" y="47"/>
                            <a:pt x="11" y="45"/>
                            <a:pt x="11" y="43"/>
                          </a:cubicBezTo>
                          <a:cubicBezTo>
                            <a:pt x="10" y="42"/>
                            <a:pt x="9" y="40"/>
                            <a:pt x="8" y="38"/>
                          </a:cubicBezTo>
                          <a:cubicBezTo>
                            <a:pt x="7" y="35"/>
                            <a:pt x="6" y="32"/>
                            <a:pt x="5" y="29"/>
                          </a:cubicBezTo>
                          <a:cubicBezTo>
                            <a:pt x="4" y="26"/>
                            <a:pt x="3" y="23"/>
                            <a:pt x="2" y="20"/>
                          </a:cubicBezTo>
                          <a:cubicBezTo>
                            <a:pt x="2" y="14"/>
                            <a:pt x="1" y="10"/>
                            <a:pt x="1" y="6"/>
                          </a:cubicBezTo>
                          <a:cubicBezTo>
                            <a:pt x="1" y="3"/>
                            <a:pt x="1" y="1"/>
                            <a:pt x="1" y="1"/>
                          </a:cubicBezTo>
                          <a:cubicBezTo>
                            <a:pt x="0" y="0"/>
                            <a:pt x="1" y="0"/>
                            <a:pt x="1" y="0"/>
                          </a:cubicBezTo>
                          <a:cubicBezTo>
                            <a:pt x="2" y="0"/>
                            <a:pt x="2" y="0"/>
                            <a:pt x="2"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8" name="Freeform 274">
                      <a:extLst>
                        <a:ext uri="{FF2B5EF4-FFF2-40B4-BE49-F238E27FC236}">
                          <a16:creationId xmlns:a16="http://schemas.microsoft.com/office/drawing/2014/main" id="{43D5A116-C365-4949-9737-300174E55D1F}"/>
                        </a:ext>
                      </a:extLst>
                    </p:cNvPr>
                    <p:cNvSpPr>
                      <a:spLocks/>
                    </p:cNvSpPr>
                    <p:nvPr/>
                  </p:nvSpPr>
                  <p:spPr bwMode="auto">
                    <a:xfrm>
                      <a:off x="3300413" y="5456238"/>
                      <a:ext cx="77788" cy="92075"/>
                    </a:xfrm>
                    <a:custGeom>
                      <a:avLst/>
                      <a:gdLst>
                        <a:gd name="T0" fmla="*/ 0 w 11"/>
                        <a:gd name="T1" fmla="*/ 0 h 13"/>
                        <a:gd name="T2" fmla="*/ 1 w 11"/>
                        <a:gd name="T3" fmla="*/ 3 h 13"/>
                        <a:gd name="T4" fmla="*/ 4 w 11"/>
                        <a:gd name="T5" fmla="*/ 7 h 13"/>
                        <a:gd name="T6" fmla="*/ 8 w 11"/>
                        <a:gd name="T7" fmla="*/ 11 h 13"/>
                        <a:gd name="T8" fmla="*/ 9 w 11"/>
                        <a:gd name="T9" fmla="*/ 13 h 13"/>
                        <a:gd name="T10" fmla="*/ 9 w 11"/>
                        <a:gd name="T11" fmla="*/ 13 h 13"/>
                        <a:gd name="T12" fmla="*/ 9 w 11"/>
                        <a:gd name="T13" fmla="*/ 12 h 13"/>
                        <a:gd name="T14" fmla="*/ 10 w 11"/>
                        <a:gd name="T15" fmla="*/ 8 h 13"/>
                        <a:gd name="T16" fmla="*/ 11 w 11"/>
                        <a:gd name="T17" fmla="*/ 2 h 13"/>
                        <a:gd name="T18" fmla="*/ 9 w 11"/>
                        <a:gd name="T19" fmla="*/ 2 h 13"/>
                        <a:gd name="T20" fmla="*/ 6 w 11"/>
                        <a:gd name="T21" fmla="*/ 2 h 13"/>
                        <a:gd name="T22" fmla="*/ 0 w 11"/>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0" y="0"/>
                          </a:moveTo>
                          <a:cubicBezTo>
                            <a:pt x="0" y="0"/>
                            <a:pt x="1" y="1"/>
                            <a:pt x="1" y="3"/>
                          </a:cubicBezTo>
                          <a:cubicBezTo>
                            <a:pt x="2" y="4"/>
                            <a:pt x="3" y="6"/>
                            <a:pt x="4" y="7"/>
                          </a:cubicBezTo>
                          <a:cubicBezTo>
                            <a:pt x="6" y="9"/>
                            <a:pt x="7" y="10"/>
                            <a:pt x="8" y="11"/>
                          </a:cubicBezTo>
                          <a:cubicBezTo>
                            <a:pt x="8" y="12"/>
                            <a:pt x="8" y="13"/>
                            <a:pt x="9" y="13"/>
                          </a:cubicBezTo>
                          <a:cubicBezTo>
                            <a:pt x="9" y="13"/>
                            <a:pt x="9" y="13"/>
                            <a:pt x="9" y="13"/>
                          </a:cubicBezTo>
                          <a:cubicBezTo>
                            <a:pt x="9" y="13"/>
                            <a:pt x="9" y="13"/>
                            <a:pt x="9" y="12"/>
                          </a:cubicBezTo>
                          <a:cubicBezTo>
                            <a:pt x="10" y="11"/>
                            <a:pt x="10" y="9"/>
                            <a:pt x="10" y="8"/>
                          </a:cubicBezTo>
                          <a:cubicBezTo>
                            <a:pt x="11" y="5"/>
                            <a:pt x="11" y="2"/>
                            <a:pt x="11" y="2"/>
                          </a:cubicBezTo>
                          <a:cubicBezTo>
                            <a:pt x="11" y="2"/>
                            <a:pt x="11" y="2"/>
                            <a:pt x="9" y="2"/>
                          </a:cubicBezTo>
                          <a:cubicBezTo>
                            <a:pt x="8" y="2"/>
                            <a:pt x="7" y="2"/>
                            <a:pt x="6" y="2"/>
                          </a:cubicBezTo>
                          <a:cubicBezTo>
                            <a:pt x="3" y="1"/>
                            <a:pt x="0" y="0"/>
                            <a:pt x="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89" name="Freeform 275">
                      <a:extLst>
                        <a:ext uri="{FF2B5EF4-FFF2-40B4-BE49-F238E27FC236}">
                          <a16:creationId xmlns:a16="http://schemas.microsoft.com/office/drawing/2014/main" id="{4B669721-8FF2-4C76-B628-81094FF9FE31}"/>
                        </a:ext>
                      </a:extLst>
                    </p:cNvPr>
                    <p:cNvSpPr>
                      <a:spLocks/>
                    </p:cNvSpPr>
                    <p:nvPr/>
                  </p:nvSpPr>
                  <p:spPr bwMode="auto">
                    <a:xfrm>
                      <a:off x="3308350" y="5556250"/>
                      <a:ext cx="119063" cy="120650"/>
                    </a:xfrm>
                    <a:custGeom>
                      <a:avLst/>
                      <a:gdLst>
                        <a:gd name="T0" fmla="*/ 2 w 17"/>
                        <a:gd name="T1" fmla="*/ 0 h 17"/>
                        <a:gd name="T2" fmla="*/ 3 w 17"/>
                        <a:gd name="T3" fmla="*/ 1 h 17"/>
                        <a:gd name="T4" fmla="*/ 4 w 17"/>
                        <a:gd name="T5" fmla="*/ 3 h 17"/>
                        <a:gd name="T6" fmla="*/ 9 w 17"/>
                        <a:gd name="T7" fmla="*/ 8 h 17"/>
                        <a:gd name="T8" fmla="*/ 14 w 17"/>
                        <a:gd name="T9" fmla="*/ 13 h 17"/>
                        <a:gd name="T10" fmla="*/ 16 w 17"/>
                        <a:gd name="T11" fmla="*/ 15 h 17"/>
                        <a:gd name="T12" fmla="*/ 16 w 17"/>
                        <a:gd name="T13" fmla="*/ 17 h 17"/>
                        <a:gd name="T14" fmla="*/ 15 w 17"/>
                        <a:gd name="T15" fmla="*/ 17 h 17"/>
                        <a:gd name="T16" fmla="*/ 12 w 17"/>
                        <a:gd name="T17" fmla="*/ 14 h 17"/>
                        <a:gd name="T18" fmla="*/ 7 w 17"/>
                        <a:gd name="T19" fmla="*/ 9 h 17"/>
                        <a:gd name="T20" fmla="*/ 2 w 17"/>
                        <a:gd name="T21" fmla="*/ 4 h 17"/>
                        <a:gd name="T22" fmla="*/ 1 w 17"/>
                        <a:gd name="T23" fmla="*/ 2 h 17"/>
                        <a:gd name="T24" fmla="*/ 0 w 17"/>
                        <a:gd name="T25" fmla="*/ 2 h 17"/>
                        <a:gd name="T26" fmla="*/ 1 w 17"/>
                        <a:gd name="T27" fmla="*/ 0 h 17"/>
                        <a:gd name="T28" fmla="*/ 2 w 17"/>
                        <a:gd name="T2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7">
                          <a:moveTo>
                            <a:pt x="2" y="0"/>
                          </a:moveTo>
                          <a:cubicBezTo>
                            <a:pt x="2" y="0"/>
                            <a:pt x="2" y="1"/>
                            <a:pt x="3" y="1"/>
                          </a:cubicBezTo>
                          <a:cubicBezTo>
                            <a:pt x="3" y="2"/>
                            <a:pt x="3" y="2"/>
                            <a:pt x="4" y="3"/>
                          </a:cubicBezTo>
                          <a:cubicBezTo>
                            <a:pt x="5" y="4"/>
                            <a:pt x="7" y="6"/>
                            <a:pt x="9" y="8"/>
                          </a:cubicBezTo>
                          <a:cubicBezTo>
                            <a:pt x="10" y="10"/>
                            <a:pt x="12" y="12"/>
                            <a:pt x="14" y="13"/>
                          </a:cubicBezTo>
                          <a:cubicBezTo>
                            <a:pt x="15" y="14"/>
                            <a:pt x="16" y="15"/>
                            <a:pt x="16" y="15"/>
                          </a:cubicBezTo>
                          <a:cubicBezTo>
                            <a:pt x="16" y="15"/>
                            <a:pt x="17" y="16"/>
                            <a:pt x="16" y="17"/>
                          </a:cubicBezTo>
                          <a:cubicBezTo>
                            <a:pt x="16" y="17"/>
                            <a:pt x="15" y="17"/>
                            <a:pt x="15" y="17"/>
                          </a:cubicBezTo>
                          <a:cubicBezTo>
                            <a:pt x="15" y="17"/>
                            <a:pt x="14" y="16"/>
                            <a:pt x="12" y="14"/>
                          </a:cubicBezTo>
                          <a:cubicBezTo>
                            <a:pt x="11" y="13"/>
                            <a:pt x="9" y="11"/>
                            <a:pt x="7" y="9"/>
                          </a:cubicBezTo>
                          <a:cubicBezTo>
                            <a:pt x="6" y="8"/>
                            <a:pt x="4" y="6"/>
                            <a:pt x="2" y="4"/>
                          </a:cubicBezTo>
                          <a:cubicBezTo>
                            <a:pt x="2" y="4"/>
                            <a:pt x="1" y="3"/>
                            <a:pt x="1" y="2"/>
                          </a:cubicBezTo>
                          <a:cubicBezTo>
                            <a:pt x="1" y="2"/>
                            <a:pt x="0" y="2"/>
                            <a:pt x="0" y="2"/>
                          </a:cubicBezTo>
                          <a:cubicBezTo>
                            <a:pt x="0" y="1"/>
                            <a:pt x="0" y="1"/>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0" name="Freeform 276">
                      <a:extLst>
                        <a:ext uri="{FF2B5EF4-FFF2-40B4-BE49-F238E27FC236}">
                          <a16:creationId xmlns:a16="http://schemas.microsoft.com/office/drawing/2014/main" id="{B660FF28-AB7A-42F6-83BC-9A902A0FC686}"/>
                        </a:ext>
                      </a:extLst>
                    </p:cNvPr>
                    <p:cNvSpPr>
                      <a:spLocks/>
                    </p:cNvSpPr>
                    <p:nvPr/>
                  </p:nvSpPr>
                  <p:spPr bwMode="auto">
                    <a:xfrm>
                      <a:off x="3251200" y="5478463"/>
                      <a:ext cx="42863" cy="49213"/>
                    </a:xfrm>
                    <a:custGeom>
                      <a:avLst/>
                      <a:gdLst>
                        <a:gd name="T0" fmla="*/ 2 w 6"/>
                        <a:gd name="T1" fmla="*/ 0 h 7"/>
                        <a:gd name="T2" fmla="*/ 6 w 6"/>
                        <a:gd name="T3" fmla="*/ 6 h 7"/>
                        <a:gd name="T4" fmla="*/ 6 w 6"/>
                        <a:gd name="T5" fmla="*/ 7 h 7"/>
                        <a:gd name="T6" fmla="*/ 4 w 6"/>
                        <a:gd name="T7" fmla="*/ 7 h 7"/>
                        <a:gd name="T8" fmla="*/ 1 w 6"/>
                        <a:gd name="T9" fmla="*/ 1 h 7"/>
                        <a:gd name="T10" fmla="*/ 1 w 6"/>
                        <a:gd name="T11" fmla="*/ 0 h 7"/>
                        <a:gd name="T12" fmla="*/ 2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2" y="0"/>
                          </a:moveTo>
                          <a:cubicBezTo>
                            <a:pt x="6" y="6"/>
                            <a:pt x="6" y="6"/>
                            <a:pt x="6" y="6"/>
                          </a:cubicBezTo>
                          <a:cubicBezTo>
                            <a:pt x="6" y="6"/>
                            <a:pt x="6" y="7"/>
                            <a:pt x="6" y="7"/>
                          </a:cubicBezTo>
                          <a:cubicBezTo>
                            <a:pt x="5" y="7"/>
                            <a:pt x="4" y="7"/>
                            <a:pt x="4" y="7"/>
                          </a:cubicBezTo>
                          <a:cubicBezTo>
                            <a:pt x="1" y="1"/>
                            <a:pt x="1" y="1"/>
                            <a:pt x="1" y="1"/>
                          </a:cubicBezTo>
                          <a:cubicBezTo>
                            <a:pt x="0" y="1"/>
                            <a:pt x="0" y="0"/>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156" name="组合 155">
                  <a:extLst>
                    <a:ext uri="{FF2B5EF4-FFF2-40B4-BE49-F238E27FC236}">
                      <a16:creationId xmlns:a16="http://schemas.microsoft.com/office/drawing/2014/main" id="{1B70C94F-BBC7-41A9-BECD-05D299AC241E}"/>
                    </a:ext>
                  </a:extLst>
                </p:cNvPr>
                <p:cNvGrpSpPr>
                  <a:grpSpLocks noChangeAspect="1"/>
                </p:cNvGrpSpPr>
                <p:nvPr/>
              </p:nvGrpSpPr>
              <p:grpSpPr>
                <a:xfrm rot="3420000">
                  <a:off x="0" y="1571750"/>
                  <a:ext cx="1892726" cy="1908001"/>
                  <a:chOff x="4740273" y="4416457"/>
                  <a:chExt cx="1376363" cy="1387487"/>
                </a:xfrm>
              </p:grpSpPr>
              <p:sp>
                <p:nvSpPr>
                  <p:cNvPr id="157" name="Freeform 277">
                    <a:extLst>
                      <a:ext uri="{FF2B5EF4-FFF2-40B4-BE49-F238E27FC236}">
                        <a16:creationId xmlns:a16="http://schemas.microsoft.com/office/drawing/2014/main" id="{76DD4D3B-3C6D-430E-9DA3-5339151D4A65}"/>
                      </a:ext>
                    </a:extLst>
                  </p:cNvPr>
                  <p:cNvSpPr>
                    <a:spLocks/>
                  </p:cNvSpPr>
                  <p:nvPr/>
                </p:nvSpPr>
                <p:spPr bwMode="auto">
                  <a:xfrm>
                    <a:off x="4754560" y="4437095"/>
                    <a:ext cx="657224" cy="652468"/>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8" name="Freeform 281">
                    <a:extLst>
                      <a:ext uri="{FF2B5EF4-FFF2-40B4-BE49-F238E27FC236}">
                        <a16:creationId xmlns:a16="http://schemas.microsoft.com/office/drawing/2014/main" id="{CBEB5050-A587-4666-A026-CE185903B4D1}"/>
                      </a:ext>
                    </a:extLst>
                  </p:cNvPr>
                  <p:cNvSpPr>
                    <a:spLocks/>
                  </p:cNvSpPr>
                  <p:nvPr/>
                </p:nvSpPr>
                <p:spPr bwMode="auto">
                  <a:xfrm>
                    <a:off x="4740273" y="5067337"/>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9" name="Freeform 282">
                    <a:extLst>
                      <a:ext uri="{FF2B5EF4-FFF2-40B4-BE49-F238E27FC236}">
                        <a16:creationId xmlns:a16="http://schemas.microsoft.com/office/drawing/2014/main" id="{C5716F7E-706D-410B-AEED-884C4E801EAB}"/>
                      </a:ext>
                    </a:extLst>
                  </p:cNvPr>
                  <p:cNvSpPr>
                    <a:spLocks/>
                  </p:cNvSpPr>
                  <p:nvPr/>
                </p:nvSpPr>
                <p:spPr bwMode="auto">
                  <a:xfrm>
                    <a:off x="5389561" y="4416457"/>
                    <a:ext cx="42863" cy="49214"/>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0" name="Freeform 283">
                    <a:extLst>
                      <a:ext uri="{FF2B5EF4-FFF2-40B4-BE49-F238E27FC236}">
                        <a16:creationId xmlns:a16="http://schemas.microsoft.com/office/drawing/2014/main" id="{7EA9500A-0787-40F4-A390-94BD3E88943D}"/>
                      </a:ext>
                    </a:extLst>
                  </p:cNvPr>
                  <p:cNvSpPr>
                    <a:spLocks/>
                  </p:cNvSpPr>
                  <p:nvPr/>
                </p:nvSpPr>
                <p:spPr bwMode="auto">
                  <a:xfrm>
                    <a:off x="5453060" y="4437095"/>
                    <a:ext cx="649288" cy="652468"/>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1" name="Freeform 287">
                    <a:extLst>
                      <a:ext uri="{FF2B5EF4-FFF2-40B4-BE49-F238E27FC236}">
                        <a16:creationId xmlns:a16="http://schemas.microsoft.com/office/drawing/2014/main" id="{F6BDA891-0AC6-416E-AF17-4DE323241B2B}"/>
                      </a:ext>
                    </a:extLst>
                  </p:cNvPr>
                  <p:cNvSpPr>
                    <a:spLocks/>
                  </p:cNvSpPr>
                  <p:nvPr/>
                </p:nvSpPr>
                <p:spPr bwMode="auto">
                  <a:xfrm>
                    <a:off x="5432423" y="4416457"/>
                    <a:ext cx="42863" cy="49214"/>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2" name="Oval 288">
                    <a:extLst>
                      <a:ext uri="{FF2B5EF4-FFF2-40B4-BE49-F238E27FC236}">
                        <a16:creationId xmlns:a16="http://schemas.microsoft.com/office/drawing/2014/main" id="{D9FC4529-F4DB-4A87-8151-06E259EEAC7D}"/>
                      </a:ext>
                    </a:extLst>
                  </p:cNvPr>
                  <p:cNvSpPr>
                    <a:spLocks noChangeArrowheads="1"/>
                  </p:cNvSpPr>
                  <p:nvPr/>
                </p:nvSpPr>
                <p:spPr bwMode="auto">
                  <a:xfrm>
                    <a:off x="6075360" y="5067338"/>
                    <a:ext cx="41275" cy="42863"/>
                  </a:xfrm>
                  <a:prstGeom prst="ellipse">
                    <a:avLst/>
                  </a:pr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3" name="Freeform 289">
                    <a:extLst>
                      <a:ext uri="{FF2B5EF4-FFF2-40B4-BE49-F238E27FC236}">
                        <a16:creationId xmlns:a16="http://schemas.microsoft.com/office/drawing/2014/main" id="{D3BBC0ED-E76F-4968-8BF6-663FA1111A70}"/>
                      </a:ext>
                    </a:extLst>
                  </p:cNvPr>
                  <p:cNvSpPr>
                    <a:spLocks/>
                  </p:cNvSpPr>
                  <p:nvPr/>
                </p:nvSpPr>
                <p:spPr bwMode="auto">
                  <a:xfrm>
                    <a:off x="5453060" y="5130838"/>
                    <a:ext cx="649288" cy="650880"/>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4" name="Freeform 293">
                    <a:extLst>
                      <a:ext uri="{FF2B5EF4-FFF2-40B4-BE49-F238E27FC236}">
                        <a16:creationId xmlns:a16="http://schemas.microsoft.com/office/drawing/2014/main" id="{EDB1C5DA-E32C-4C01-B47B-DFDB8446452C}"/>
                      </a:ext>
                    </a:extLst>
                  </p:cNvPr>
                  <p:cNvSpPr>
                    <a:spLocks/>
                  </p:cNvSpPr>
                  <p:nvPr/>
                </p:nvSpPr>
                <p:spPr bwMode="auto">
                  <a:xfrm>
                    <a:off x="6075361" y="5110201"/>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5" name="Freeform 294">
                    <a:extLst>
                      <a:ext uri="{FF2B5EF4-FFF2-40B4-BE49-F238E27FC236}">
                        <a16:creationId xmlns:a16="http://schemas.microsoft.com/office/drawing/2014/main" id="{5F126DB3-792D-4A08-86FC-07EF2EC08E51}"/>
                      </a:ext>
                    </a:extLst>
                  </p:cNvPr>
                  <p:cNvSpPr>
                    <a:spLocks/>
                  </p:cNvSpPr>
                  <p:nvPr/>
                </p:nvSpPr>
                <p:spPr bwMode="auto">
                  <a:xfrm>
                    <a:off x="5432423"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6" name="Freeform 295">
                    <a:extLst>
                      <a:ext uri="{FF2B5EF4-FFF2-40B4-BE49-F238E27FC236}">
                        <a16:creationId xmlns:a16="http://schemas.microsoft.com/office/drawing/2014/main" id="{FB049CE4-E2ED-4BBE-861F-FFEF305541B0}"/>
                      </a:ext>
                    </a:extLst>
                  </p:cNvPr>
                  <p:cNvSpPr>
                    <a:spLocks/>
                  </p:cNvSpPr>
                  <p:nvPr/>
                </p:nvSpPr>
                <p:spPr bwMode="auto">
                  <a:xfrm>
                    <a:off x="4754561" y="5130838"/>
                    <a:ext cx="657225" cy="650880"/>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7" name="Freeform 299">
                    <a:extLst>
                      <a:ext uri="{FF2B5EF4-FFF2-40B4-BE49-F238E27FC236}">
                        <a16:creationId xmlns:a16="http://schemas.microsoft.com/office/drawing/2014/main" id="{F5E991F8-4498-44B1-9AEE-D9841CF34645}"/>
                      </a:ext>
                    </a:extLst>
                  </p:cNvPr>
                  <p:cNvSpPr>
                    <a:spLocks/>
                  </p:cNvSpPr>
                  <p:nvPr/>
                </p:nvSpPr>
                <p:spPr bwMode="auto">
                  <a:xfrm>
                    <a:off x="5389559"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8" name="Freeform 300">
                    <a:extLst>
                      <a:ext uri="{FF2B5EF4-FFF2-40B4-BE49-F238E27FC236}">
                        <a16:creationId xmlns:a16="http://schemas.microsoft.com/office/drawing/2014/main" id="{A9F0C713-B839-4896-B16A-F20F7D2FBEF9}"/>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154" name="iconfont-11964-5737019">
                <a:extLst>
                  <a:ext uri="{FF2B5EF4-FFF2-40B4-BE49-F238E27FC236}">
                    <a16:creationId xmlns:a16="http://schemas.microsoft.com/office/drawing/2014/main" id="{8387C3E4-91A2-4374-8BEE-A44FD6676DDB}"/>
                  </a:ext>
                </a:extLst>
              </p:cNvPr>
              <p:cNvSpPr>
                <a:spLocks noChangeAspect="1"/>
              </p:cNvSpPr>
              <p:nvPr/>
            </p:nvSpPr>
            <p:spPr bwMode="auto">
              <a:xfrm>
                <a:off x="4950264" y="1299575"/>
                <a:ext cx="205506" cy="319298"/>
              </a:xfrm>
              <a:custGeom>
                <a:avLst/>
                <a:gdLst>
                  <a:gd name="T0" fmla="*/ 4150 w 8310"/>
                  <a:gd name="T1" fmla="*/ 12700 h 12700"/>
                  <a:gd name="T2" fmla="*/ 4010 w 8310"/>
                  <a:gd name="T3" fmla="*/ 12640 h 12700"/>
                  <a:gd name="T4" fmla="*/ 70 w 8310"/>
                  <a:gd name="T5" fmla="*/ 8700 h 12700"/>
                  <a:gd name="T6" fmla="*/ 20 w 8310"/>
                  <a:gd name="T7" fmla="*/ 8490 h 12700"/>
                  <a:gd name="T8" fmla="*/ 1960 w 8310"/>
                  <a:gd name="T9" fmla="*/ 3230 h 12700"/>
                  <a:gd name="T10" fmla="*/ 2150 w 8310"/>
                  <a:gd name="T11" fmla="*/ 3100 h 12700"/>
                  <a:gd name="T12" fmla="*/ 6150 w 8310"/>
                  <a:gd name="T13" fmla="*/ 3100 h 12700"/>
                  <a:gd name="T14" fmla="*/ 6340 w 8310"/>
                  <a:gd name="T15" fmla="*/ 3230 h 12700"/>
                  <a:gd name="T16" fmla="*/ 8280 w 8310"/>
                  <a:gd name="T17" fmla="*/ 8490 h 12700"/>
                  <a:gd name="T18" fmla="*/ 8230 w 8310"/>
                  <a:gd name="T19" fmla="*/ 8700 h 12700"/>
                  <a:gd name="T20" fmla="*/ 4290 w 8310"/>
                  <a:gd name="T21" fmla="*/ 12640 h 12700"/>
                  <a:gd name="T22" fmla="*/ 4150 w 8310"/>
                  <a:gd name="T23" fmla="*/ 12700 h 12700"/>
                  <a:gd name="T24" fmla="*/ 440 w 8310"/>
                  <a:gd name="T25" fmla="*/ 8510 h 12700"/>
                  <a:gd name="T26" fmla="*/ 4150 w 8310"/>
                  <a:gd name="T27" fmla="*/ 12220 h 12700"/>
                  <a:gd name="T28" fmla="*/ 7860 w 8310"/>
                  <a:gd name="T29" fmla="*/ 8510 h 12700"/>
                  <a:gd name="T30" fmla="*/ 6010 w 8310"/>
                  <a:gd name="T31" fmla="*/ 3500 h 12700"/>
                  <a:gd name="T32" fmla="*/ 2290 w 8310"/>
                  <a:gd name="T33" fmla="*/ 3500 h 12700"/>
                  <a:gd name="T34" fmla="*/ 440 w 8310"/>
                  <a:gd name="T35" fmla="*/ 8510 h 12700"/>
                  <a:gd name="T36" fmla="*/ 4150 w 8310"/>
                  <a:gd name="T37" fmla="*/ 12600 h 12700"/>
                  <a:gd name="T38" fmla="*/ 4050 w 8310"/>
                  <a:gd name="T39" fmla="*/ 12500 h 12700"/>
                  <a:gd name="T40" fmla="*/ 4050 w 8310"/>
                  <a:gd name="T41" fmla="*/ 7440 h 12700"/>
                  <a:gd name="T42" fmla="*/ 4150 w 8310"/>
                  <a:gd name="T43" fmla="*/ 7340 h 12700"/>
                  <a:gd name="T44" fmla="*/ 4250 w 8310"/>
                  <a:gd name="T45" fmla="*/ 7440 h 12700"/>
                  <a:gd name="T46" fmla="*/ 4250 w 8310"/>
                  <a:gd name="T47" fmla="*/ 12500 h 12700"/>
                  <a:gd name="T48" fmla="*/ 4150 w 8310"/>
                  <a:gd name="T49" fmla="*/ 12600 h 12700"/>
                  <a:gd name="T50" fmla="*/ 4150 w 8310"/>
                  <a:gd name="T51" fmla="*/ 7540 h 12700"/>
                  <a:gd name="T52" fmla="*/ 3150 w 8310"/>
                  <a:gd name="T53" fmla="*/ 6540 h 12700"/>
                  <a:gd name="T54" fmla="*/ 4150 w 8310"/>
                  <a:gd name="T55" fmla="*/ 5540 h 12700"/>
                  <a:gd name="T56" fmla="*/ 5150 w 8310"/>
                  <a:gd name="T57" fmla="*/ 6540 h 12700"/>
                  <a:gd name="T58" fmla="*/ 4150 w 8310"/>
                  <a:gd name="T59" fmla="*/ 7540 h 12700"/>
                  <a:gd name="T60" fmla="*/ 4150 w 8310"/>
                  <a:gd name="T61" fmla="*/ 5740 h 12700"/>
                  <a:gd name="T62" fmla="*/ 3350 w 8310"/>
                  <a:gd name="T63" fmla="*/ 6540 h 12700"/>
                  <a:gd name="T64" fmla="*/ 4150 w 8310"/>
                  <a:gd name="T65" fmla="*/ 7340 h 12700"/>
                  <a:gd name="T66" fmla="*/ 4950 w 8310"/>
                  <a:gd name="T67" fmla="*/ 6540 h 12700"/>
                  <a:gd name="T68" fmla="*/ 4150 w 8310"/>
                  <a:gd name="T69" fmla="*/ 5740 h 12700"/>
                  <a:gd name="T70" fmla="*/ 6600 w 8310"/>
                  <a:gd name="T71" fmla="*/ 3500 h 12700"/>
                  <a:gd name="T72" fmla="*/ 1700 w 8310"/>
                  <a:gd name="T73" fmla="*/ 3500 h 12700"/>
                  <a:gd name="T74" fmla="*/ 530 w 8310"/>
                  <a:gd name="T75" fmla="*/ 2330 h 12700"/>
                  <a:gd name="T76" fmla="*/ 530 w 8310"/>
                  <a:gd name="T77" fmla="*/ 200 h 12700"/>
                  <a:gd name="T78" fmla="*/ 730 w 8310"/>
                  <a:gd name="T79" fmla="*/ 0 h 12700"/>
                  <a:gd name="T80" fmla="*/ 7570 w 8310"/>
                  <a:gd name="T81" fmla="*/ 0 h 12700"/>
                  <a:gd name="T82" fmla="*/ 7770 w 8310"/>
                  <a:gd name="T83" fmla="*/ 200 h 12700"/>
                  <a:gd name="T84" fmla="*/ 7770 w 8310"/>
                  <a:gd name="T85" fmla="*/ 2320 h 12700"/>
                  <a:gd name="T86" fmla="*/ 6600 w 8310"/>
                  <a:gd name="T87" fmla="*/ 3500 h 12700"/>
                  <a:gd name="T88" fmla="*/ 930 w 8310"/>
                  <a:gd name="T89" fmla="*/ 400 h 12700"/>
                  <a:gd name="T90" fmla="*/ 930 w 8310"/>
                  <a:gd name="T91" fmla="*/ 2320 h 12700"/>
                  <a:gd name="T92" fmla="*/ 1700 w 8310"/>
                  <a:gd name="T93" fmla="*/ 3090 h 12700"/>
                  <a:gd name="T94" fmla="*/ 6590 w 8310"/>
                  <a:gd name="T95" fmla="*/ 3090 h 12700"/>
                  <a:gd name="T96" fmla="*/ 7360 w 8310"/>
                  <a:gd name="T97" fmla="*/ 2320 h 12700"/>
                  <a:gd name="T98" fmla="*/ 7360 w 8310"/>
                  <a:gd name="T99" fmla="*/ 400 h 12700"/>
                  <a:gd name="T100" fmla="*/ 930 w 8310"/>
                  <a:gd name="T101" fmla="*/ 400 h 1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310" h="12700">
                    <a:moveTo>
                      <a:pt x="4150" y="12700"/>
                    </a:moveTo>
                    <a:cubicBezTo>
                      <a:pt x="4100" y="12700"/>
                      <a:pt x="4050" y="12680"/>
                      <a:pt x="4010" y="12640"/>
                    </a:cubicBezTo>
                    <a:lnTo>
                      <a:pt x="70" y="8700"/>
                    </a:lnTo>
                    <a:cubicBezTo>
                      <a:pt x="10" y="8640"/>
                      <a:pt x="0" y="8560"/>
                      <a:pt x="20" y="8490"/>
                    </a:cubicBezTo>
                    <a:lnTo>
                      <a:pt x="1960" y="3230"/>
                    </a:lnTo>
                    <a:cubicBezTo>
                      <a:pt x="1990" y="3150"/>
                      <a:pt x="2060" y="3100"/>
                      <a:pt x="2150" y="3100"/>
                    </a:cubicBezTo>
                    <a:lnTo>
                      <a:pt x="6150" y="3100"/>
                    </a:lnTo>
                    <a:cubicBezTo>
                      <a:pt x="6230" y="3100"/>
                      <a:pt x="6310" y="3150"/>
                      <a:pt x="6340" y="3230"/>
                    </a:cubicBezTo>
                    <a:lnTo>
                      <a:pt x="8280" y="8490"/>
                    </a:lnTo>
                    <a:cubicBezTo>
                      <a:pt x="8310" y="8560"/>
                      <a:pt x="8290" y="8650"/>
                      <a:pt x="8230" y="8700"/>
                    </a:cubicBezTo>
                    <a:lnTo>
                      <a:pt x="4290" y="12640"/>
                    </a:lnTo>
                    <a:cubicBezTo>
                      <a:pt x="4250" y="12680"/>
                      <a:pt x="4200" y="12700"/>
                      <a:pt x="4150" y="12700"/>
                    </a:cubicBezTo>
                    <a:close/>
                    <a:moveTo>
                      <a:pt x="440" y="8510"/>
                    </a:moveTo>
                    <a:lnTo>
                      <a:pt x="4150" y="12220"/>
                    </a:lnTo>
                    <a:lnTo>
                      <a:pt x="7860" y="8510"/>
                    </a:lnTo>
                    <a:lnTo>
                      <a:pt x="6010" y="3500"/>
                    </a:lnTo>
                    <a:lnTo>
                      <a:pt x="2290" y="3500"/>
                    </a:lnTo>
                    <a:lnTo>
                      <a:pt x="440" y="8510"/>
                    </a:lnTo>
                    <a:close/>
                    <a:moveTo>
                      <a:pt x="4150" y="12600"/>
                    </a:moveTo>
                    <a:cubicBezTo>
                      <a:pt x="4090" y="12600"/>
                      <a:pt x="4050" y="12560"/>
                      <a:pt x="4050" y="12500"/>
                    </a:cubicBezTo>
                    <a:lnTo>
                      <a:pt x="4050" y="7440"/>
                    </a:lnTo>
                    <a:cubicBezTo>
                      <a:pt x="4050" y="7380"/>
                      <a:pt x="4090" y="7340"/>
                      <a:pt x="4150" y="7340"/>
                    </a:cubicBezTo>
                    <a:cubicBezTo>
                      <a:pt x="4210" y="7340"/>
                      <a:pt x="4250" y="7380"/>
                      <a:pt x="4250" y="7440"/>
                    </a:cubicBezTo>
                    <a:lnTo>
                      <a:pt x="4250" y="12500"/>
                    </a:lnTo>
                    <a:cubicBezTo>
                      <a:pt x="4250" y="12560"/>
                      <a:pt x="4210" y="12600"/>
                      <a:pt x="4150" y="12600"/>
                    </a:cubicBezTo>
                    <a:close/>
                    <a:moveTo>
                      <a:pt x="4150" y="7540"/>
                    </a:moveTo>
                    <a:cubicBezTo>
                      <a:pt x="3600" y="7540"/>
                      <a:pt x="3150" y="7090"/>
                      <a:pt x="3150" y="6540"/>
                    </a:cubicBezTo>
                    <a:cubicBezTo>
                      <a:pt x="3150" y="5990"/>
                      <a:pt x="3600" y="5540"/>
                      <a:pt x="4150" y="5540"/>
                    </a:cubicBezTo>
                    <a:cubicBezTo>
                      <a:pt x="4700" y="5540"/>
                      <a:pt x="5150" y="5990"/>
                      <a:pt x="5150" y="6540"/>
                    </a:cubicBezTo>
                    <a:cubicBezTo>
                      <a:pt x="5150" y="7090"/>
                      <a:pt x="4700" y="7540"/>
                      <a:pt x="4150" y="7540"/>
                    </a:cubicBezTo>
                    <a:close/>
                    <a:moveTo>
                      <a:pt x="4150" y="5740"/>
                    </a:moveTo>
                    <a:cubicBezTo>
                      <a:pt x="3710" y="5740"/>
                      <a:pt x="3350" y="6100"/>
                      <a:pt x="3350" y="6540"/>
                    </a:cubicBezTo>
                    <a:cubicBezTo>
                      <a:pt x="3350" y="6980"/>
                      <a:pt x="3710" y="7340"/>
                      <a:pt x="4150" y="7340"/>
                    </a:cubicBezTo>
                    <a:cubicBezTo>
                      <a:pt x="4590" y="7340"/>
                      <a:pt x="4950" y="6980"/>
                      <a:pt x="4950" y="6540"/>
                    </a:cubicBezTo>
                    <a:cubicBezTo>
                      <a:pt x="4950" y="6100"/>
                      <a:pt x="4590" y="5740"/>
                      <a:pt x="4150" y="5740"/>
                    </a:cubicBezTo>
                    <a:close/>
                    <a:moveTo>
                      <a:pt x="6600" y="3500"/>
                    </a:moveTo>
                    <a:lnTo>
                      <a:pt x="1700" y="3500"/>
                    </a:lnTo>
                    <a:cubicBezTo>
                      <a:pt x="1050" y="3500"/>
                      <a:pt x="530" y="2970"/>
                      <a:pt x="530" y="2330"/>
                    </a:cubicBezTo>
                    <a:lnTo>
                      <a:pt x="530" y="200"/>
                    </a:lnTo>
                    <a:cubicBezTo>
                      <a:pt x="530" y="90"/>
                      <a:pt x="620" y="0"/>
                      <a:pt x="730" y="0"/>
                    </a:cubicBezTo>
                    <a:lnTo>
                      <a:pt x="7570" y="0"/>
                    </a:lnTo>
                    <a:cubicBezTo>
                      <a:pt x="7680" y="0"/>
                      <a:pt x="7770" y="90"/>
                      <a:pt x="7770" y="200"/>
                    </a:cubicBezTo>
                    <a:lnTo>
                      <a:pt x="7770" y="2320"/>
                    </a:lnTo>
                    <a:cubicBezTo>
                      <a:pt x="7770" y="2970"/>
                      <a:pt x="7240" y="3500"/>
                      <a:pt x="6600" y="3500"/>
                    </a:cubicBezTo>
                    <a:close/>
                    <a:moveTo>
                      <a:pt x="930" y="400"/>
                    </a:moveTo>
                    <a:lnTo>
                      <a:pt x="930" y="2320"/>
                    </a:lnTo>
                    <a:cubicBezTo>
                      <a:pt x="930" y="2750"/>
                      <a:pt x="1280" y="3090"/>
                      <a:pt x="1700" y="3090"/>
                    </a:cubicBezTo>
                    <a:lnTo>
                      <a:pt x="6590" y="3090"/>
                    </a:lnTo>
                    <a:cubicBezTo>
                      <a:pt x="7020" y="3090"/>
                      <a:pt x="7360" y="2740"/>
                      <a:pt x="7360" y="2320"/>
                    </a:cubicBezTo>
                    <a:lnTo>
                      <a:pt x="7360" y="400"/>
                    </a:lnTo>
                    <a:lnTo>
                      <a:pt x="930" y="400"/>
                    </a:lnTo>
                    <a:close/>
                  </a:path>
                </a:pathLst>
              </a:custGeom>
              <a:solidFill>
                <a:srgbClr val="54F9FD"/>
              </a:solidFill>
              <a:ln>
                <a:noFill/>
              </a:ln>
              <a:scene3d>
                <a:camera prst="orthographicFront"/>
                <a:lightRig rig="threePt" dir="t"/>
              </a:scene3d>
              <a:sp3d prstMaterial="matte"/>
            </p:spPr>
          </p:sp>
        </p:grpSp>
      </p:grpSp>
      <p:grpSp>
        <p:nvGrpSpPr>
          <p:cNvPr id="191" name="组合 190">
            <a:extLst>
              <a:ext uri="{FF2B5EF4-FFF2-40B4-BE49-F238E27FC236}">
                <a16:creationId xmlns:a16="http://schemas.microsoft.com/office/drawing/2014/main" id="{EC6DE3BB-BFDD-4FC2-B3B7-112673C7EE6E}"/>
              </a:ext>
            </a:extLst>
          </p:cNvPr>
          <p:cNvGrpSpPr/>
          <p:nvPr/>
        </p:nvGrpSpPr>
        <p:grpSpPr>
          <a:xfrm>
            <a:off x="952500" y="3255449"/>
            <a:ext cx="5130800" cy="1099838"/>
            <a:chOff x="5381632" y="3141149"/>
            <a:chExt cx="5130800" cy="1099838"/>
          </a:xfrm>
        </p:grpSpPr>
        <p:sp>
          <p:nvSpPr>
            <p:cNvPr id="192" name="标题 4">
              <a:extLst>
                <a:ext uri="{FF2B5EF4-FFF2-40B4-BE49-F238E27FC236}">
                  <a16:creationId xmlns:a16="http://schemas.microsoft.com/office/drawing/2014/main" id="{BBFED937-49FF-41F9-B32B-DFE2647E90E5}"/>
                </a:ext>
              </a:extLst>
            </p:cNvPr>
            <p:cNvSpPr txBox="1">
              <a:spLocks/>
            </p:cNvSpPr>
            <p:nvPr/>
          </p:nvSpPr>
          <p:spPr>
            <a:xfrm>
              <a:off x="6188012" y="3141149"/>
              <a:ext cx="2103476" cy="532674"/>
            </a:xfrm>
            <a:prstGeom prst="rect">
              <a:avLst/>
            </a:prstGeom>
          </p:spPr>
          <p:txBody>
            <a:bodyPr vert="horz" lIns="91440" tIns="45720" rIns="91440" bIns="45720" rtlCol="0" anchor="ctr">
              <a:normAutofit/>
            </a:bodyPr>
            <a:lstStyle>
              <a:lvl1pPr>
                <a:lnSpc>
                  <a:spcPct val="90000"/>
                </a:lnSpc>
                <a:spcBef>
                  <a:spcPct val="0"/>
                </a:spcBef>
                <a:buNone/>
                <a:defRPr sz="6000" spc="300">
                  <a:solidFill>
                    <a:schemeClr val="bg1">
                      <a:lumMod val="85000"/>
                    </a:schemeClr>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j-cs"/>
                </a:defRPr>
              </a:lvl1pPr>
            </a:lstStyle>
            <a:p>
              <a:r>
                <a:rPr lang="zh-CN" altLang="en-US" sz="2400" dirty="0">
                  <a:solidFill>
                    <a:srgbClr val="42E8E0"/>
                  </a:solidFill>
                  <a:latin typeface="OPPOSans M" panose="00020600040101010101" pitchFamily="18" charset="-122"/>
                  <a:ea typeface="OPPOSans M" panose="00020600040101010101" pitchFamily="18" charset="-122"/>
                  <a:cs typeface="OPPOSans M" panose="00020600040101010101" pitchFamily="18" charset="-122"/>
                </a:rPr>
                <a:t>输入标题</a:t>
              </a:r>
            </a:p>
          </p:txBody>
        </p:sp>
        <p:sp>
          <p:nvSpPr>
            <p:cNvPr id="193" name="文本框 192">
              <a:extLst>
                <a:ext uri="{FF2B5EF4-FFF2-40B4-BE49-F238E27FC236}">
                  <a16:creationId xmlns:a16="http://schemas.microsoft.com/office/drawing/2014/main" id="{EAAA1FB1-0193-40AA-AF49-2DFDFA713F1D}"/>
                </a:ext>
              </a:extLst>
            </p:cNvPr>
            <p:cNvSpPr txBox="1"/>
            <p:nvPr/>
          </p:nvSpPr>
          <p:spPr>
            <a:xfrm>
              <a:off x="6200712" y="3647748"/>
              <a:ext cx="4311720" cy="59323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defTabSz="914377">
                <a:lnSpc>
                  <a:spcPct val="120000"/>
                </a:lnSpc>
                <a:spcBef>
                  <a:spcPts val="0"/>
                </a:spcBef>
                <a:defRPr/>
              </a:pPr>
              <a:r>
                <a:rPr lang="zh-CN" altLang="en-US" sz="1400">
                  <a:solidFill>
                    <a:schemeClr val="bg1"/>
                  </a:solidFill>
                  <a:latin typeface="+mn-ea"/>
                  <a:ea typeface="+mn-ea"/>
                </a:rPr>
                <a:t>单击此处可编辑内容，根据您的需要自由拉伸文本框大小自由拉伸文单击此处可编辑内容，根据您的需要</a:t>
              </a:r>
              <a:endParaRPr kumimoji="0" lang="zh-CN" altLang="en-US" sz="1400" b="0" i="0" u="none" strike="noStrike" kern="1200" cap="none" spc="0" normalizeH="0" baseline="0" noProof="0">
                <a:ln>
                  <a:noFill/>
                </a:ln>
                <a:solidFill>
                  <a:schemeClr val="bg1"/>
                </a:solidFill>
                <a:effectLst/>
                <a:uLnTx/>
                <a:uFillTx/>
                <a:ea typeface="微软雅黑"/>
              </a:endParaRPr>
            </a:p>
          </p:txBody>
        </p:sp>
        <p:grpSp>
          <p:nvGrpSpPr>
            <p:cNvPr id="194" name="组合 193">
              <a:extLst>
                <a:ext uri="{FF2B5EF4-FFF2-40B4-BE49-F238E27FC236}">
                  <a16:creationId xmlns:a16="http://schemas.microsoft.com/office/drawing/2014/main" id="{CE23FE5C-793A-470E-9C33-220F2402D3E2}"/>
                </a:ext>
              </a:extLst>
            </p:cNvPr>
            <p:cNvGrpSpPr/>
            <p:nvPr/>
          </p:nvGrpSpPr>
          <p:grpSpPr>
            <a:xfrm>
              <a:off x="5381632" y="3224645"/>
              <a:ext cx="714368" cy="708649"/>
              <a:chOff x="5738816" y="1091045"/>
              <a:chExt cx="714368" cy="708649"/>
            </a:xfrm>
          </p:grpSpPr>
          <p:sp>
            <p:nvSpPr>
              <p:cNvPr id="195" name="iconfont-10357-5072101">
                <a:extLst>
                  <a:ext uri="{FF2B5EF4-FFF2-40B4-BE49-F238E27FC236}">
                    <a16:creationId xmlns:a16="http://schemas.microsoft.com/office/drawing/2014/main" id="{56367B87-91C4-4BFE-A144-02AC4E4ACE99}"/>
                  </a:ext>
                </a:extLst>
              </p:cNvPr>
              <p:cNvSpPr>
                <a:spLocks noChangeAspect="1"/>
              </p:cNvSpPr>
              <p:nvPr/>
            </p:nvSpPr>
            <p:spPr bwMode="auto">
              <a:xfrm>
                <a:off x="5942044" y="1293895"/>
                <a:ext cx="307913" cy="302949"/>
              </a:xfrm>
              <a:custGeom>
                <a:avLst/>
                <a:gdLst>
                  <a:gd name="T0" fmla="*/ 9775 w 12066"/>
                  <a:gd name="T1" fmla="*/ 8223 h 12800"/>
                  <a:gd name="T2" fmla="*/ 7963 w 12066"/>
                  <a:gd name="T3" fmla="*/ 9116 h 12800"/>
                  <a:gd name="T4" fmla="*/ 4446 w 12066"/>
                  <a:gd name="T5" fmla="*/ 7152 h 12800"/>
                  <a:gd name="T6" fmla="*/ 4574 w 12066"/>
                  <a:gd name="T7" fmla="*/ 6397 h 12800"/>
                  <a:gd name="T8" fmla="*/ 4444 w 12066"/>
                  <a:gd name="T9" fmla="*/ 5640 h 12800"/>
                  <a:gd name="T10" fmla="*/ 7957 w 12066"/>
                  <a:gd name="T11" fmla="*/ 3678 h 12800"/>
                  <a:gd name="T12" fmla="*/ 9773 w 12066"/>
                  <a:gd name="T13" fmla="*/ 4577 h 12800"/>
                  <a:gd name="T14" fmla="*/ 12061 w 12066"/>
                  <a:gd name="T15" fmla="*/ 2288 h 12800"/>
                  <a:gd name="T16" fmla="*/ 9773 w 12066"/>
                  <a:gd name="T17" fmla="*/ 0 h 12800"/>
                  <a:gd name="T18" fmla="*/ 7484 w 12066"/>
                  <a:gd name="T19" fmla="*/ 2288 h 12800"/>
                  <a:gd name="T20" fmla="*/ 7614 w 12066"/>
                  <a:gd name="T21" fmla="*/ 3046 h 12800"/>
                  <a:gd name="T22" fmla="*/ 4103 w 12066"/>
                  <a:gd name="T23" fmla="*/ 5007 h 12800"/>
                  <a:gd name="T24" fmla="*/ 2288 w 12066"/>
                  <a:gd name="T25" fmla="*/ 4109 h 12800"/>
                  <a:gd name="T26" fmla="*/ 0 w 12066"/>
                  <a:gd name="T27" fmla="*/ 6397 h 12800"/>
                  <a:gd name="T28" fmla="*/ 2291 w 12066"/>
                  <a:gd name="T29" fmla="*/ 8686 h 12800"/>
                  <a:gd name="T30" fmla="*/ 4109 w 12066"/>
                  <a:gd name="T31" fmla="*/ 7785 h 12800"/>
                  <a:gd name="T32" fmla="*/ 7622 w 12066"/>
                  <a:gd name="T33" fmla="*/ 9749 h 12800"/>
                  <a:gd name="T34" fmla="*/ 7489 w 12066"/>
                  <a:gd name="T35" fmla="*/ 10512 h 12800"/>
                  <a:gd name="T36" fmla="*/ 9778 w 12066"/>
                  <a:gd name="T37" fmla="*/ 12800 h 12800"/>
                  <a:gd name="T38" fmla="*/ 12066 w 12066"/>
                  <a:gd name="T39" fmla="*/ 10512 h 12800"/>
                  <a:gd name="T40" fmla="*/ 9775 w 12066"/>
                  <a:gd name="T41" fmla="*/ 8223 h 12800"/>
                  <a:gd name="T42" fmla="*/ 9775 w 12066"/>
                  <a:gd name="T43" fmla="*/ 720 h 12800"/>
                  <a:gd name="T44" fmla="*/ 11346 w 12066"/>
                  <a:gd name="T45" fmla="*/ 2291 h 12800"/>
                  <a:gd name="T46" fmla="*/ 9775 w 12066"/>
                  <a:gd name="T47" fmla="*/ 3862 h 12800"/>
                  <a:gd name="T48" fmla="*/ 8204 w 12066"/>
                  <a:gd name="T49" fmla="*/ 2291 h 12800"/>
                  <a:gd name="T50" fmla="*/ 9775 w 12066"/>
                  <a:gd name="T51" fmla="*/ 720 h 12800"/>
                  <a:gd name="T52" fmla="*/ 2291 w 12066"/>
                  <a:gd name="T53" fmla="*/ 7968 h 12800"/>
                  <a:gd name="T54" fmla="*/ 720 w 12066"/>
                  <a:gd name="T55" fmla="*/ 6397 h 12800"/>
                  <a:gd name="T56" fmla="*/ 2291 w 12066"/>
                  <a:gd name="T57" fmla="*/ 4827 h 12800"/>
                  <a:gd name="T58" fmla="*/ 3862 w 12066"/>
                  <a:gd name="T59" fmla="*/ 6397 h 12800"/>
                  <a:gd name="T60" fmla="*/ 2291 w 12066"/>
                  <a:gd name="T61" fmla="*/ 7968 h 12800"/>
                  <a:gd name="T62" fmla="*/ 9775 w 12066"/>
                  <a:gd name="T63" fmla="*/ 12080 h 12800"/>
                  <a:gd name="T64" fmla="*/ 8204 w 12066"/>
                  <a:gd name="T65" fmla="*/ 10509 h 12800"/>
                  <a:gd name="T66" fmla="*/ 9775 w 12066"/>
                  <a:gd name="T67" fmla="*/ 8938 h 12800"/>
                  <a:gd name="T68" fmla="*/ 11346 w 12066"/>
                  <a:gd name="T69" fmla="*/ 10509 h 12800"/>
                  <a:gd name="T70" fmla="*/ 9775 w 12066"/>
                  <a:gd name="T71" fmla="*/ 1208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066" h="12800">
                    <a:moveTo>
                      <a:pt x="9775" y="8223"/>
                    </a:moveTo>
                    <a:cubicBezTo>
                      <a:pt x="9039" y="8223"/>
                      <a:pt x="8383" y="8574"/>
                      <a:pt x="7963" y="9116"/>
                    </a:cubicBezTo>
                    <a:lnTo>
                      <a:pt x="4446" y="7152"/>
                    </a:lnTo>
                    <a:cubicBezTo>
                      <a:pt x="4529" y="6916"/>
                      <a:pt x="4574" y="6660"/>
                      <a:pt x="4574" y="6397"/>
                    </a:cubicBezTo>
                    <a:cubicBezTo>
                      <a:pt x="4574" y="6132"/>
                      <a:pt x="4529" y="5879"/>
                      <a:pt x="4444" y="5640"/>
                    </a:cubicBezTo>
                    <a:lnTo>
                      <a:pt x="7957" y="3678"/>
                    </a:lnTo>
                    <a:cubicBezTo>
                      <a:pt x="8375" y="4223"/>
                      <a:pt x="9034" y="4577"/>
                      <a:pt x="9773" y="4577"/>
                    </a:cubicBezTo>
                    <a:cubicBezTo>
                      <a:pt x="11032" y="4577"/>
                      <a:pt x="12061" y="3551"/>
                      <a:pt x="12061" y="2288"/>
                    </a:cubicBezTo>
                    <a:cubicBezTo>
                      <a:pt x="12061" y="1026"/>
                      <a:pt x="11035" y="0"/>
                      <a:pt x="9773" y="0"/>
                    </a:cubicBezTo>
                    <a:cubicBezTo>
                      <a:pt x="8510" y="0"/>
                      <a:pt x="7484" y="1026"/>
                      <a:pt x="7484" y="2288"/>
                    </a:cubicBezTo>
                    <a:cubicBezTo>
                      <a:pt x="7484" y="2554"/>
                      <a:pt x="7529" y="2809"/>
                      <a:pt x="7614" y="3046"/>
                    </a:cubicBezTo>
                    <a:lnTo>
                      <a:pt x="4103" y="5007"/>
                    </a:lnTo>
                    <a:cubicBezTo>
                      <a:pt x="3686" y="4460"/>
                      <a:pt x="3027" y="4109"/>
                      <a:pt x="2288" y="4109"/>
                    </a:cubicBezTo>
                    <a:cubicBezTo>
                      <a:pt x="1028" y="4109"/>
                      <a:pt x="0" y="5135"/>
                      <a:pt x="0" y="6397"/>
                    </a:cubicBezTo>
                    <a:cubicBezTo>
                      <a:pt x="0" y="7660"/>
                      <a:pt x="1028" y="8686"/>
                      <a:pt x="2291" y="8686"/>
                    </a:cubicBezTo>
                    <a:cubicBezTo>
                      <a:pt x="3030" y="8686"/>
                      <a:pt x="3689" y="8332"/>
                      <a:pt x="4109" y="7785"/>
                    </a:cubicBezTo>
                    <a:lnTo>
                      <a:pt x="7622" y="9749"/>
                    </a:lnTo>
                    <a:cubicBezTo>
                      <a:pt x="7537" y="9988"/>
                      <a:pt x="7489" y="10246"/>
                      <a:pt x="7489" y="10512"/>
                    </a:cubicBezTo>
                    <a:cubicBezTo>
                      <a:pt x="7489" y="11771"/>
                      <a:pt x="8515" y="12800"/>
                      <a:pt x="9778" y="12800"/>
                    </a:cubicBezTo>
                    <a:cubicBezTo>
                      <a:pt x="11040" y="12800"/>
                      <a:pt x="12066" y="11774"/>
                      <a:pt x="12066" y="10512"/>
                    </a:cubicBezTo>
                    <a:cubicBezTo>
                      <a:pt x="12066" y="9249"/>
                      <a:pt x="11038" y="8223"/>
                      <a:pt x="9775" y="8223"/>
                    </a:cubicBezTo>
                    <a:close/>
                    <a:moveTo>
                      <a:pt x="9775" y="720"/>
                    </a:moveTo>
                    <a:cubicBezTo>
                      <a:pt x="10642" y="720"/>
                      <a:pt x="11346" y="1425"/>
                      <a:pt x="11346" y="2291"/>
                    </a:cubicBezTo>
                    <a:cubicBezTo>
                      <a:pt x="11346" y="3157"/>
                      <a:pt x="10642" y="3862"/>
                      <a:pt x="9775" y="3862"/>
                    </a:cubicBezTo>
                    <a:cubicBezTo>
                      <a:pt x="8909" y="3862"/>
                      <a:pt x="8204" y="3157"/>
                      <a:pt x="8204" y="2291"/>
                    </a:cubicBezTo>
                    <a:cubicBezTo>
                      <a:pt x="8204" y="1425"/>
                      <a:pt x="8911" y="720"/>
                      <a:pt x="9775" y="720"/>
                    </a:cubicBezTo>
                    <a:close/>
                    <a:moveTo>
                      <a:pt x="2291" y="7968"/>
                    </a:moveTo>
                    <a:cubicBezTo>
                      <a:pt x="1424" y="7968"/>
                      <a:pt x="720" y="7264"/>
                      <a:pt x="720" y="6397"/>
                    </a:cubicBezTo>
                    <a:cubicBezTo>
                      <a:pt x="720" y="5531"/>
                      <a:pt x="1424" y="4827"/>
                      <a:pt x="2291" y="4827"/>
                    </a:cubicBezTo>
                    <a:cubicBezTo>
                      <a:pt x="3157" y="4827"/>
                      <a:pt x="3862" y="5531"/>
                      <a:pt x="3862" y="6397"/>
                    </a:cubicBezTo>
                    <a:cubicBezTo>
                      <a:pt x="3862" y="7264"/>
                      <a:pt x="3155" y="7968"/>
                      <a:pt x="2291" y="7968"/>
                    </a:cubicBezTo>
                    <a:close/>
                    <a:moveTo>
                      <a:pt x="9775" y="12080"/>
                    </a:moveTo>
                    <a:cubicBezTo>
                      <a:pt x="8909" y="12080"/>
                      <a:pt x="8204" y="11375"/>
                      <a:pt x="8204" y="10509"/>
                    </a:cubicBezTo>
                    <a:cubicBezTo>
                      <a:pt x="8204" y="9643"/>
                      <a:pt x="8909" y="8938"/>
                      <a:pt x="9775" y="8938"/>
                    </a:cubicBezTo>
                    <a:cubicBezTo>
                      <a:pt x="10642" y="8938"/>
                      <a:pt x="11346" y="9643"/>
                      <a:pt x="11346" y="10509"/>
                    </a:cubicBezTo>
                    <a:cubicBezTo>
                      <a:pt x="11346" y="11375"/>
                      <a:pt x="10642" y="12080"/>
                      <a:pt x="9775" y="12080"/>
                    </a:cubicBezTo>
                    <a:close/>
                  </a:path>
                </a:pathLst>
              </a:custGeom>
              <a:solidFill>
                <a:srgbClr val="42E8E0"/>
              </a:solidFill>
              <a:ln>
                <a:noFill/>
              </a:ln>
              <a:scene3d>
                <a:camera prst="orthographicFront"/>
                <a:lightRig rig="threePt" dir="t"/>
              </a:scene3d>
              <a:sp3d prstMaterial="matte"/>
            </p:spPr>
          </p:sp>
          <p:grpSp>
            <p:nvGrpSpPr>
              <p:cNvPr id="196" name="组合 195">
                <a:extLst>
                  <a:ext uri="{FF2B5EF4-FFF2-40B4-BE49-F238E27FC236}">
                    <a16:creationId xmlns:a16="http://schemas.microsoft.com/office/drawing/2014/main" id="{F5CBD7BF-C322-4C40-93D5-52F493B0473A}"/>
                  </a:ext>
                </a:extLst>
              </p:cNvPr>
              <p:cNvGrpSpPr>
                <a:grpSpLocks noChangeAspect="1"/>
              </p:cNvGrpSpPr>
              <p:nvPr/>
            </p:nvGrpSpPr>
            <p:grpSpPr>
              <a:xfrm>
                <a:off x="5738816" y="1091045"/>
                <a:ext cx="714368" cy="708649"/>
                <a:chOff x="-7638" y="1579388"/>
                <a:chExt cx="1908001" cy="1892726"/>
              </a:xfrm>
            </p:grpSpPr>
            <p:grpSp>
              <p:nvGrpSpPr>
                <p:cNvPr id="197" name="组合 196">
                  <a:extLst>
                    <a:ext uri="{FF2B5EF4-FFF2-40B4-BE49-F238E27FC236}">
                      <a16:creationId xmlns:a16="http://schemas.microsoft.com/office/drawing/2014/main" id="{C87F9F87-9EB2-4D12-B51D-48F376186C05}"/>
                    </a:ext>
                  </a:extLst>
                </p:cNvPr>
                <p:cNvGrpSpPr/>
                <p:nvPr/>
              </p:nvGrpSpPr>
              <p:grpSpPr>
                <a:xfrm>
                  <a:off x="120809" y="1655666"/>
                  <a:ext cx="1692000" cy="1721846"/>
                  <a:chOff x="120809" y="1655666"/>
                  <a:chExt cx="1692000" cy="1721846"/>
                </a:xfrm>
              </p:grpSpPr>
              <p:sp>
                <p:nvSpPr>
                  <p:cNvPr id="211" name="椭圆 210">
                    <a:extLst>
                      <a:ext uri="{FF2B5EF4-FFF2-40B4-BE49-F238E27FC236}">
                        <a16:creationId xmlns:a16="http://schemas.microsoft.com/office/drawing/2014/main" id="{E1169443-E1AC-4910-8404-D527A10C4568}"/>
                      </a:ext>
                    </a:extLst>
                  </p:cNvPr>
                  <p:cNvSpPr>
                    <a:spLocks noChangeAspect="1"/>
                  </p:cNvSpPr>
                  <p:nvPr/>
                </p:nvSpPr>
                <p:spPr>
                  <a:xfrm flipV="1">
                    <a:off x="127109" y="1720850"/>
                    <a:ext cx="1606442" cy="1634135"/>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a:solidFill>
                      <a:srgbClr val="1EDBF7">
                        <a:alpha val="36000"/>
                      </a:srgbClr>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2" name="组合 211">
                    <a:extLst>
                      <a:ext uri="{FF2B5EF4-FFF2-40B4-BE49-F238E27FC236}">
                        <a16:creationId xmlns:a16="http://schemas.microsoft.com/office/drawing/2014/main" id="{ACE56053-DFA3-4E1D-8423-8A70900F9042}"/>
                      </a:ext>
                    </a:extLst>
                  </p:cNvPr>
                  <p:cNvGrpSpPr>
                    <a:grpSpLocks noChangeAspect="1"/>
                  </p:cNvGrpSpPr>
                  <p:nvPr/>
                </p:nvGrpSpPr>
                <p:grpSpPr>
                  <a:xfrm>
                    <a:off x="120809" y="1655666"/>
                    <a:ext cx="1692000" cy="1721846"/>
                    <a:chOff x="3195638" y="4367213"/>
                    <a:chExt cx="1439863" cy="1465262"/>
                  </a:xfrm>
                </p:grpSpPr>
                <p:sp>
                  <p:nvSpPr>
                    <p:cNvPr id="213" name="Freeform 257">
                      <a:extLst>
                        <a:ext uri="{FF2B5EF4-FFF2-40B4-BE49-F238E27FC236}">
                          <a16:creationId xmlns:a16="http://schemas.microsoft.com/office/drawing/2014/main" id="{885FF751-9701-42CF-9B49-9C7E48EED322}"/>
                        </a:ext>
                      </a:extLst>
                    </p:cNvPr>
                    <p:cNvSpPr>
                      <a:spLocks/>
                    </p:cNvSpPr>
                    <p:nvPr/>
                  </p:nvSpPr>
                  <p:spPr bwMode="auto">
                    <a:xfrm>
                      <a:off x="3195638" y="4445000"/>
                      <a:ext cx="485775" cy="665163"/>
                    </a:xfrm>
                    <a:custGeom>
                      <a:avLst/>
                      <a:gdLst>
                        <a:gd name="T0" fmla="*/ 68 w 69"/>
                        <a:gd name="T1" fmla="*/ 3 h 94"/>
                        <a:gd name="T2" fmla="*/ 63 w 69"/>
                        <a:gd name="T3" fmla="*/ 4 h 94"/>
                        <a:gd name="T4" fmla="*/ 58 w 69"/>
                        <a:gd name="T5" fmla="*/ 7 h 94"/>
                        <a:gd name="T6" fmla="*/ 55 w 69"/>
                        <a:gd name="T7" fmla="*/ 8 h 94"/>
                        <a:gd name="T8" fmla="*/ 53 w 69"/>
                        <a:gd name="T9" fmla="*/ 9 h 94"/>
                        <a:gd name="T10" fmla="*/ 51 w 69"/>
                        <a:gd name="T11" fmla="*/ 10 h 94"/>
                        <a:gd name="T12" fmla="*/ 47 w 69"/>
                        <a:gd name="T13" fmla="*/ 12 h 94"/>
                        <a:gd name="T14" fmla="*/ 44 w 69"/>
                        <a:gd name="T15" fmla="*/ 15 h 94"/>
                        <a:gd name="T16" fmla="*/ 40 w 69"/>
                        <a:gd name="T17" fmla="*/ 18 h 94"/>
                        <a:gd name="T18" fmla="*/ 38 w 69"/>
                        <a:gd name="T19" fmla="*/ 19 h 94"/>
                        <a:gd name="T20" fmla="*/ 36 w 69"/>
                        <a:gd name="T21" fmla="*/ 21 h 94"/>
                        <a:gd name="T22" fmla="*/ 28 w 69"/>
                        <a:gd name="T23" fmla="*/ 29 h 94"/>
                        <a:gd name="T24" fmla="*/ 24 w 69"/>
                        <a:gd name="T25" fmla="*/ 33 h 94"/>
                        <a:gd name="T26" fmla="*/ 21 w 69"/>
                        <a:gd name="T27" fmla="*/ 37 h 94"/>
                        <a:gd name="T28" fmla="*/ 15 w 69"/>
                        <a:gd name="T29" fmla="*/ 47 h 94"/>
                        <a:gd name="T30" fmla="*/ 12 w 69"/>
                        <a:gd name="T31" fmla="*/ 51 h 94"/>
                        <a:gd name="T32" fmla="*/ 10 w 69"/>
                        <a:gd name="T33" fmla="*/ 56 h 94"/>
                        <a:gd name="T34" fmla="*/ 7 w 69"/>
                        <a:gd name="T35" fmla="*/ 66 h 94"/>
                        <a:gd name="T36" fmla="*/ 4 w 69"/>
                        <a:gd name="T37" fmla="*/ 74 h 94"/>
                        <a:gd name="T38" fmla="*/ 3 w 69"/>
                        <a:gd name="T39" fmla="*/ 88 h 94"/>
                        <a:gd name="T40" fmla="*/ 2 w 69"/>
                        <a:gd name="T41" fmla="*/ 93 h 94"/>
                        <a:gd name="T42" fmla="*/ 1 w 69"/>
                        <a:gd name="T43" fmla="*/ 94 h 94"/>
                        <a:gd name="T44" fmla="*/ 1 w 69"/>
                        <a:gd name="T45" fmla="*/ 93 h 94"/>
                        <a:gd name="T46" fmla="*/ 1 w 69"/>
                        <a:gd name="T47" fmla="*/ 88 h 94"/>
                        <a:gd name="T48" fmla="*/ 2 w 69"/>
                        <a:gd name="T49" fmla="*/ 74 h 94"/>
                        <a:gd name="T50" fmla="*/ 5 w 69"/>
                        <a:gd name="T51" fmla="*/ 65 h 94"/>
                        <a:gd name="T52" fmla="*/ 8 w 69"/>
                        <a:gd name="T53" fmla="*/ 55 h 94"/>
                        <a:gd name="T54" fmla="*/ 11 w 69"/>
                        <a:gd name="T55" fmla="*/ 51 h 94"/>
                        <a:gd name="T56" fmla="*/ 13 w 69"/>
                        <a:gd name="T57" fmla="*/ 46 h 94"/>
                        <a:gd name="T58" fmla="*/ 19 w 69"/>
                        <a:gd name="T59" fmla="*/ 36 h 94"/>
                        <a:gd name="T60" fmla="*/ 23 w 69"/>
                        <a:gd name="T61" fmla="*/ 32 h 94"/>
                        <a:gd name="T62" fmla="*/ 27 w 69"/>
                        <a:gd name="T63" fmla="*/ 27 h 94"/>
                        <a:gd name="T64" fmla="*/ 34 w 69"/>
                        <a:gd name="T65" fmla="*/ 20 h 94"/>
                        <a:gd name="T66" fmla="*/ 36 w 69"/>
                        <a:gd name="T67" fmla="*/ 18 h 94"/>
                        <a:gd name="T68" fmla="*/ 38 w 69"/>
                        <a:gd name="T69" fmla="*/ 16 h 94"/>
                        <a:gd name="T70" fmla="*/ 42 w 69"/>
                        <a:gd name="T71" fmla="*/ 13 h 94"/>
                        <a:gd name="T72" fmla="*/ 46 w 69"/>
                        <a:gd name="T73" fmla="*/ 11 h 94"/>
                        <a:gd name="T74" fmla="*/ 50 w 69"/>
                        <a:gd name="T75" fmla="*/ 8 h 94"/>
                        <a:gd name="T76" fmla="*/ 52 w 69"/>
                        <a:gd name="T77" fmla="*/ 7 h 94"/>
                        <a:gd name="T78" fmla="*/ 54 w 69"/>
                        <a:gd name="T79" fmla="*/ 6 h 94"/>
                        <a:gd name="T80" fmla="*/ 57 w 69"/>
                        <a:gd name="T81" fmla="*/ 5 h 94"/>
                        <a:gd name="T82" fmla="*/ 63 w 69"/>
                        <a:gd name="T83" fmla="*/ 2 h 94"/>
                        <a:gd name="T84" fmla="*/ 68 w 69"/>
                        <a:gd name="T85" fmla="*/ 1 h 94"/>
                        <a:gd name="T86" fmla="*/ 69 w 69"/>
                        <a:gd name="T87" fmla="*/ 1 h 94"/>
                        <a:gd name="T88" fmla="*/ 68 w 69"/>
                        <a:gd name="T89" fmla="*/ 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4">
                          <a:moveTo>
                            <a:pt x="68" y="3"/>
                          </a:moveTo>
                          <a:cubicBezTo>
                            <a:pt x="68" y="3"/>
                            <a:pt x="66" y="3"/>
                            <a:pt x="63" y="4"/>
                          </a:cubicBezTo>
                          <a:cubicBezTo>
                            <a:pt x="62" y="5"/>
                            <a:pt x="60" y="6"/>
                            <a:pt x="58" y="7"/>
                          </a:cubicBezTo>
                          <a:cubicBezTo>
                            <a:pt x="57" y="7"/>
                            <a:pt x="56" y="8"/>
                            <a:pt x="55" y="8"/>
                          </a:cubicBezTo>
                          <a:cubicBezTo>
                            <a:pt x="54" y="8"/>
                            <a:pt x="54" y="9"/>
                            <a:pt x="53" y="9"/>
                          </a:cubicBezTo>
                          <a:cubicBezTo>
                            <a:pt x="52" y="9"/>
                            <a:pt x="52" y="10"/>
                            <a:pt x="51" y="10"/>
                          </a:cubicBezTo>
                          <a:cubicBezTo>
                            <a:pt x="50" y="11"/>
                            <a:pt x="49" y="12"/>
                            <a:pt x="47" y="12"/>
                          </a:cubicBezTo>
                          <a:cubicBezTo>
                            <a:pt x="46" y="13"/>
                            <a:pt x="45" y="14"/>
                            <a:pt x="44" y="15"/>
                          </a:cubicBezTo>
                          <a:cubicBezTo>
                            <a:pt x="42" y="16"/>
                            <a:pt x="41" y="17"/>
                            <a:pt x="40" y="18"/>
                          </a:cubicBezTo>
                          <a:cubicBezTo>
                            <a:pt x="39" y="18"/>
                            <a:pt x="38" y="19"/>
                            <a:pt x="38" y="19"/>
                          </a:cubicBezTo>
                          <a:cubicBezTo>
                            <a:pt x="37" y="20"/>
                            <a:pt x="36" y="21"/>
                            <a:pt x="36" y="21"/>
                          </a:cubicBezTo>
                          <a:cubicBezTo>
                            <a:pt x="33" y="24"/>
                            <a:pt x="30" y="26"/>
                            <a:pt x="28" y="29"/>
                          </a:cubicBezTo>
                          <a:cubicBezTo>
                            <a:pt x="27" y="30"/>
                            <a:pt x="25" y="31"/>
                            <a:pt x="24" y="33"/>
                          </a:cubicBezTo>
                          <a:cubicBezTo>
                            <a:pt x="23" y="34"/>
                            <a:pt x="22" y="36"/>
                            <a:pt x="21" y="37"/>
                          </a:cubicBezTo>
                          <a:cubicBezTo>
                            <a:pt x="19" y="40"/>
                            <a:pt x="17" y="43"/>
                            <a:pt x="15" y="47"/>
                          </a:cubicBezTo>
                          <a:cubicBezTo>
                            <a:pt x="14" y="48"/>
                            <a:pt x="13" y="50"/>
                            <a:pt x="12" y="51"/>
                          </a:cubicBezTo>
                          <a:cubicBezTo>
                            <a:pt x="12" y="53"/>
                            <a:pt x="11" y="55"/>
                            <a:pt x="10" y="56"/>
                          </a:cubicBezTo>
                          <a:cubicBezTo>
                            <a:pt x="9" y="59"/>
                            <a:pt x="8" y="63"/>
                            <a:pt x="7" y="66"/>
                          </a:cubicBezTo>
                          <a:cubicBezTo>
                            <a:pt x="6" y="69"/>
                            <a:pt x="5" y="72"/>
                            <a:pt x="4" y="74"/>
                          </a:cubicBezTo>
                          <a:cubicBezTo>
                            <a:pt x="4" y="80"/>
                            <a:pt x="3" y="84"/>
                            <a:pt x="3" y="88"/>
                          </a:cubicBezTo>
                          <a:cubicBezTo>
                            <a:pt x="3" y="91"/>
                            <a:pt x="2" y="93"/>
                            <a:pt x="2" y="93"/>
                          </a:cubicBezTo>
                          <a:cubicBezTo>
                            <a:pt x="2" y="93"/>
                            <a:pt x="2" y="94"/>
                            <a:pt x="1" y="94"/>
                          </a:cubicBezTo>
                          <a:cubicBezTo>
                            <a:pt x="1" y="94"/>
                            <a:pt x="0" y="93"/>
                            <a:pt x="1" y="93"/>
                          </a:cubicBezTo>
                          <a:cubicBezTo>
                            <a:pt x="1" y="93"/>
                            <a:pt x="1" y="91"/>
                            <a:pt x="1" y="88"/>
                          </a:cubicBezTo>
                          <a:cubicBezTo>
                            <a:pt x="1" y="84"/>
                            <a:pt x="2" y="80"/>
                            <a:pt x="2" y="74"/>
                          </a:cubicBezTo>
                          <a:cubicBezTo>
                            <a:pt x="3" y="71"/>
                            <a:pt x="4" y="68"/>
                            <a:pt x="5" y="65"/>
                          </a:cubicBezTo>
                          <a:cubicBezTo>
                            <a:pt x="6" y="62"/>
                            <a:pt x="7" y="59"/>
                            <a:pt x="8" y="55"/>
                          </a:cubicBezTo>
                          <a:cubicBezTo>
                            <a:pt x="9" y="54"/>
                            <a:pt x="10" y="52"/>
                            <a:pt x="11" y="51"/>
                          </a:cubicBezTo>
                          <a:cubicBezTo>
                            <a:pt x="11" y="49"/>
                            <a:pt x="12" y="47"/>
                            <a:pt x="13" y="46"/>
                          </a:cubicBezTo>
                          <a:cubicBezTo>
                            <a:pt x="15" y="42"/>
                            <a:pt x="17" y="39"/>
                            <a:pt x="19" y="36"/>
                          </a:cubicBezTo>
                          <a:cubicBezTo>
                            <a:pt x="20" y="35"/>
                            <a:pt x="22" y="33"/>
                            <a:pt x="23" y="32"/>
                          </a:cubicBezTo>
                          <a:cubicBezTo>
                            <a:pt x="24" y="30"/>
                            <a:pt x="25" y="29"/>
                            <a:pt x="27" y="27"/>
                          </a:cubicBezTo>
                          <a:cubicBezTo>
                            <a:pt x="29" y="24"/>
                            <a:pt x="32" y="22"/>
                            <a:pt x="34" y="20"/>
                          </a:cubicBezTo>
                          <a:cubicBezTo>
                            <a:pt x="35" y="19"/>
                            <a:pt x="36" y="18"/>
                            <a:pt x="36" y="18"/>
                          </a:cubicBezTo>
                          <a:cubicBezTo>
                            <a:pt x="37" y="17"/>
                            <a:pt x="38" y="17"/>
                            <a:pt x="38" y="16"/>
                          </a:cubicBezTo>
                          <a:cubicBezTo>
                            <a:pt x="40" y="15"/>
                            <a:pt x="41" y="14"/>
                            <a:pt x="42" y="13"/>
                          </a:cubicBezTo>
                          <a:cubicBezTo>
                            <a:pt x="44" y="12"/>
                            <a:pt x="45" y="12"/>
                            <a:pt x="46" y="11"/>
                          </a:cubicBezTo>
                          <a:cubicBezTo>
                            <a:pt x="48" y="10"/>
                            <a:pt x="49" y="9"/>
                            <a:pt x="50" y="8"/>
                          </a:cubicBezTo>
                          <a:cubicBezTo>
                            <a:pt x="51" y="8"/>
                            <a:pt x="51" y="8"/>
                            <a:pt x="52" y="7"/>
                          </a:cubicBezTo>
                          <a:cubicBezTo>
                            <a:pt x="53" y="7"/>
                            <a:pt x="53" y="7"/>
                            <a:pt x="54" y="6"/>
                          </a:cubicBezTo>
                          <a:cubicBezTo>
                            <a:pt x="55" y="6"/>
                            <a:pt x="56" y="5"/>
                            <a:pt x="57" y="5"/>
                          </a:cubicBezTo>
                          <a:cubicBezTo>
                            <a:pt x="59" y="4"/>
                            <a:pt x="61" y="3"/>
                            <a:pt x="63" y="2"/>
                          </a:cubicBezTo>
                          <a:cubicBezTo>
                            <a:pt x="66" y="1"/>
                            <a:pt x="68" y="1"/>
                            <a:pt x="68" y="1"/>
                          </a:cubicBezTo>
                          <a:cubicBezTo>
                            <a:pt x="68" y="0"/>
                            <a:pt x="69" y="1"/>
                            <a:pt x="69" y="1"/>
                          </a:cubicBezTo>
                          <a:cubicBezTo>
                            <a:pt x="69" y="2"/>
                            <a:pt x="69" y="2"/>
                            <a:pt x="68"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4" name="Freeform 258">
                      <a:extLst>
                        <a:ext uri="{FF2B5EF4-FFF2-40B4-BE49-F238E27FC236}">
                          <a16:creationId xmlns:a16="http://schemas.microsoft.com/office/drawing/2014/main" id="{13A996D6-0109-4BC6-A5CD-D559185E1D1C}"/>
                        </a:ext>
                      </a:extLst>
                    </p:cNvPr>
                    <p:cNvSpPr>
                      <a:spLocks/>
                    </p:cNvSpPr>
                    <p:nvPr/>
                  </p:nvSpPr>
                  <p:spPr bwMode="auto">
                    <a:xfrm>
                      <a:off x="3308350" y="4649788"/>
                      <a:ext cx="84138" cy="92075"/>
                    </a:xfrm>
                    <a:custGeom>
                      <a:avLst/>
                      <a:gdLst>
                        <a:gd name="T0" fmla="*/ 10 w 12"/>
                        <a:gd name="T1" fmla="*/ 0 h 13"/>
                        <a:gd name="T2" fmla="*/ 0 w 12"/>
                        <a:gd name="T3" fmla="*/ 13 h 13"/>
                        <a:gd name="T4" fmla="*/ 2 w 12"/>
                        <a:gd name="T5" fmla="*/ 13 h 13"/>
                        <a:gd name="T6" fmla="*/ 6 w 12"/>
                        <a:gd name="T7" fmla="*/ 12 h 13"/>
                        <a:gd name="T8" fmla="*/ 12 w 12"/>
                        <a:gd name="T9" fmla="*/ 12 h 13"/>
                        <a:gd name="T10" fmla="*/ 11 w 12"/>
                        <a:gd name="T11" fmla="*/ 6 h 13"/>
                        <a:gd name="T12" fmla="*/ 10 w 12"/>
                        <a:gd name="T13" fmla="*/ 2 h 13"/>
                        <a:gd name="T14" fmla="*/ 10 w 12"/>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3">
                          <a:moveTo>
                            <a:pt x="10" y="0"/>
                          </a:moveTo>
                          <a:cubicBezTo>
                            <a:pt x="10" y="0"/>
                            <a:pt x="0" y="13"/>
                            <a:pt x="0" y="13"/>
                          </a:cubicBezTo>
                          <a:cubicBezTo>
                            <a:pt x="0" y="13"/>
                            <a:pt x="1" y="13"/>
                            <a:pt x="2" y="13"/>
                          </a:cubicBezTo>
                          <a:cubicBezTo>
                            <a:pt x="3" y="13"/>
                            <a:pt x="5" y="12"/>
                            <a:pt x="6" y="12"/>
                          </a:cubicBezTo>
                          <a:cubicBezTo>
                            <a:pt x="9" y="12"/>
                            <a:pt x="12" y="12"/>
                            <a:pt x="12" y="12"/>
                          </a:cubicBezTo>
                          <a:cubicBezTo>
                            <a:pt x="12" y="12"/>
                            <a:pt x="11" y="9"/>
                            <a:pt x="11" y="6"/>
                          </a:cubicBezTo>
                          <a:cubicBezTo>
                            <a:pt x="10" y="5"/>
                            <a:pt x="10" y="3"/>
                            <a:pt x="10" y="2"/>
                          </a:cubicBezTo>
                          <a:cubicBezTo>
                            <a:pt x="10" y="1"/>
                            <a:pt x="10" y="0"/>
                            <a:pt x="1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5" name="Freeform 259">
                      <a:extLst>
                        <a:ext uri="{FF2B5EF4-FFF2-40B4-BE49-F238E27FC236}">
                          <a16:creationId xmlns:a16="http://schemas.microsoft.com/office/drawing/2014/main" id="{8DC7B3EA-8A1E-4A0C-B5F5-9E50A5C9CEFD}"/>
                        </a:ext>
                      </a:extLst>
                    </p:cNvPr>
                    <p:cNvSpPr>
                      <a:spLocks/>
                    </p:cNvSpPr>
                    <p:nvPr/>
                  </p:nvSpPr>
                  <p:spPr bwMode="auto">
                    <a:xfrm>
                      <a:off x="3208338" y="4692650"/>
                      <a:ext cx="85725" cy="141288"/>
                    </a:xfrm>
                    <a:custGeom>
                      <a:avLst/>
                      <a:gdLst>
                        <a:gd name="T0" fmla="*/ 11 w 12"/>
                        <a:gd name="T1" fmla="*/ 2 h 20"/>
                        <a:gd name="T2" fmla="*/ 6 w 12"/>
                        <a:gd name="T3" fmla="*/ 10 h 20"/>
                        <a:gd name="T4" fmla="*/ 3 w 12"/>
                        <a:gd name="T5" fmla="*/ 17 h 20"/>
                        <a:gd name="T6" fmla="*/ 2 w 12"/>
                        <a:gd name="T7" fmla="*/ 19 h 20"/>
                        <a:gd name="T8" fmla="*/ 2 w 12"/>
                        <a:gd name="T9" fmla="*/ 19 h 20"/>
                        <a:gd name="T10" fmla="*/ 1 w 12"/>
                        <a:gd name="T11" fmla="*/ 20 h 20"/>
                        <a:gd name="T12" fmla="*/ 0 w 12"/>
                        <a:gd name="T13" fmla="*/ 19 h 20"/>
                        <a:gd name="T14" fmla="*/ 0 w 12"/>
                        <a:gd name="T15" fmla="*/ 18 h 20"/>
                        <a:gd name="T16" fmla="*/ 1 w 12"/>
                        <a:gd name="T17" fmla="*/ 16 h 20"/>
                        <a:gd name="T18" fmla="*/ 4 w 12"/>
                        <a:gd name="T19" fmla="*/ 9 h 20"/>
                        <a:gd name="T20" fmla="*/ 10 w 12"/>
                        <a:gd name="T21" fmla="*/ 0 h 20"/>
                        <a:gd name="T22" fmla="*/ 11 w 12"/>
                        <a:gd name="T23" fmla="*/ 0 h 20"/>
                        <a:gd name="T24" fmla="*/ 11 w 12"/>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1" y="2"/>
                          </a:moveTo>
                          <a:cubicBezTo>
                            <a:pt x="11" y="2"/>
                            <a:pt x="9" y="6"/>
                            <a:pt x="6" y="10"/>
                          </a:cubicBezTo>
                          <a:cubicBezTo>
                            <a:pt x="5" y="13"/>
                            <a:pt x="4" y="15"/>
                            <a:pt x="3" y="17"/>
                          </a:cubicBezTo>
                          <a:cubicBezTo>
                            <a:pt x="3" y="17"/>
                            <a:pt x="2" y="18"/>
                            <a:pt x="2" y="19"/>
                          </a:cubicBezTo>
                          <a:cubicBezTo>
                            <a:pt x="2" y="19"/>
                            <a:pt x="2" y="19"/>
                            <a:pt x="2" y="19"/>
                          </a:cubicBezTo>
                          <a:cubicBezTo>
                            <a:pt x="2" y="20"/>
                            <a:pt x="1" y="20"/>
                            <a:pt x="1" y="20"/>
                          </a:cubicBezTo>
                          <a:cubicBezTo>
                            <a:pt x="0" y="20"/>
                            <a:pt x="0" y="19"/>
                            <a:pt x="0" y="19"/>
                          </a:cubicBezTo>
                          <a:cubicBezTo>
                            <a:pt x="0" y="19"/>
                            <a:pt x="0" y="18"/>
                            <a:pt x="0" y="18"/>
                          </a:cubicBezTo>
                          <a:cubicBezTo>
                            <a:pt x="1" y="17"/>
                            <a:pt x="1" y="17"/>
                            <a:pt x="1" y="16"/>
                          </a:cubicBezTo>
                          <a:cubicBezTo>
                            <a:pt x="2" y="14"/>
                            <a:pt x="3" y="12"/>
                            <a:pt x="4" y="9"/>
                          </a:cubicBezTo>
                          <a:cubicBezTo>
                            <a:pt x="7" y="5"/>
                            <a:pt x="10" y="0"/>
                            <a:pt x="10" y="0"/>
                          </a:cubicBezTo>
                          <a:cubicBezTo>
                            <a:pt x="10" y="0"/>
                            <a:pt x="11" y="0"/>
                            <a:pt x="11" y="0"/>
                          </a:cubicBezTo>
                          <a:cubicBezTo>
                            <a:pt x="12" y="0"/>
                            <a:pt x="12" y="1"/>
                            <a:pt x="11"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6" name="Freeform 260">
                      <a:extLst>
                        <a:ext uri="{FF2B5EF4-FFF2-40B4-BE49-F238E27FC236}">
                          <a16:creationId xmlns:a16="http://schemas.microsoft.com/office/drawing/2014/main" id="{1FD1F946-F0A5-406D-8954-73AE9BC6B09E}"/>
                        </a:ext>
                      </a:extLst>
                    </p:cNvPr>
                    <p:cNvSpPr>
                      <a:spLocks/>
                    </p:cNvSpPr>
                    <p:nvPr/>
                  </p:nvSpPr>
                  <p:spPr bwMode="auto">
                    <a:xfrm>
                      <a:off x="3308350" y="4614863"/>
                      <a:ext cx="41275" cy="49213"/>
                    </a:xfrm>
                    <a:custGeom>
                      <a:avLst/>
                      <a:gdLst>
                        <a:gd name="T0" fmla="*/ 6 w 6"/>
                        <a:gd name="T1" fmla="*/ 2 h 7"/>
                        <a:gd name="T2" fmla="*/ 4 w 6"/>
                        <a:gd name="T3" fmla="*/ 4 h 7"/>
                        <a:gd name="T4" fmla="*/ 2 w 6"/>
                        <a:gd name="T5" fmla="*/ 7 h 7"/>
                        <a:gd name="T6" fmla="*/ 0 w 6"/>
                        <a:gd name="T7" fmla="*/ 7 h 7"/>
                        <a:gd name="T8" fmla="*/ 0 w 6"/>
                        <a:gd name="T9" fmla="*/ 5 h 7"/>
                        <a:gd name="T10" fmla="*/ 2 w 6"/>
                        <a:gd name="T11" fmla="*/ 3 h 7"/>
                        <a:gd name="T12" fmla="*/ 4 w 6"/>
                        <a:gd name="T13" fmla="*/ 1 h 7"/>
                        <a:gd name="T14" fmla="*/ 6 w 6"/>
                        <a:gd name="T15" fmla="*/ 0 h 7"/>
                        <a:gd name="T16" fmla="*/ 6 w 6"/>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6" y="2"/>
                          </a:moveTo>
                          <a:cubicBezTo>
                            <a:pt x="6" y="2"/>
                            <a:pt x="5" y="3"/>
                            <a:pt x="4" y="4"/>
                          </a:cubicBezTo>
                          <a:cubicBezTo>
                            <a:pt x="3" y="5"/>
                            <a:pt x="2" y="7"/>
                            <a:pt x="2" y="7"/>
                          </a:cubicBezTo>
                          <a:cubicBezTo>
                            <a:pt x="1" y="7"/>
                            <a:pt x="1" y="7"/>
                            <a:pt x="0" y="7"/>
                          </a:cubicBezTo>
                          <a:cubicBezTo>
                            <a:pt x="0" y="7"/>
                            <a:pt x="0" y="6"/>
                            <a:pt x="0" y="5"/>
                          </a:cubicBezTo>
                          <a:cubicBezTo>
                            <a:pt x="0" y="5"/>
                            <a:pt x="1" y="4"/>
                            <a:pt x="2" y="3"/>
                          </a:cubicBezTo>
                          <a:cubicBezTo>
                            <a:pt x="3" y="2"/>
                            <a:pt x="4" y="1"/>
                            <a:pt x="4" y="1"/>
                          </a:cubicBezTo>
                          <a:cubicBezTo>
                            <a:pt x="5" y="0"/>
                            <a:pt x="5" y="0"/>
                            <a:pt x="6" y="0"/>
                          </a:cubicBezTo>
                          <a:cubicBezTo>
                            <a:pt x="6" y="1"/>
                            <a:pt x="6" y="1"/>
                            <a:pt x="6"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7" name="Freeform 261">
                      <a:extLst>
                        <a:ext uri="{FF2B5EF4-FFF2-40B4-BE49-F238E27FC236}">
                          <a16:creationId xmlns:a16="http://schemas.microsoft.com/office/drawing/2014/main" id="{0A17D101-6C6D-47A7-8CA1-2CC2CF344E7E}"/>
                        </a:ext>
                      </a:extLst>
                    </p:cNvPr>
                    <p:cNvSpPr>
                      <a:spLocks/>
                    </p:cNvSpPr>
                    <p:nvPr/>
                  </p:nvSpPr>
                  <p:spPr bwMode="auto">
                    <a:xfrm>
                      <a:off x="3681413" y="4408488"/>
                      <a:ext cx="769938" cy="298450"/>
                    </a:xfrm>
                    <a:custGeom>
                      <a:avLst/>
                      <a:gdLst>
                        <a:gd name="T0" fmla="*/ 107 w 109"/>
                        <a:gd name="T1" fmla="*/ 41 h 42"/>
                        <a:gd name="T2" fmla="*/ 104 w 109"/>
                        <a:gd name="T3" fmla="*/ 37 h 42"/>
                        <a:gd name="T4" fmla="*/ 100 w 109"/>
                        <a:gd name="T5" fmla="*/ 33 h 42"/>
                        <a:gd name="T6" fmla="*/ 98 w 109"/>
                        <a:gd name="T7" fmla="*/ 30 h 42"/>
                        <a:gd name="T8" fmla="*/ 95 w 109"/>
                        <a:gd name="T9" fmla="*/ 28 h 42"/>
                        <a:gd name="T10" fmla="*/ 92 w 109"/>
                        <a:gd name="T11" fmla="*/ 25 h 42"/>
                        <a:gd name="T12" fmla="*/ 88 w 109"/>
                        <a:gd name="T13" fmla="*/ 22 h 42"/>
                        <a:gd name="T14" fmla="*/ 84 w 109"/>
                        <a:gd name="T15" fmla="*/ 19 h 42"/>
                        <a:gd name="T16" fmla="*/ 80 w 109"/>
                        <a:gd name="T17" fmla="*/ 16 h 42"/>
                        <a:gd name="T18" fmla="*/ 75 w 109"/>
                        <a:gd name="T19" fmla="*/ 14 h 42"/>
                        <a:gd name="T20" fmla="*/ 70 w 109"/>
                        <a:gd name="T21" fmla="*/ 11 h 42"/>
                        <a:gd name="T22" fmla="*/ 68 w 109"/>
                        <a:gd name="T23" fmla="*/ 10 h 42"/>
                        <a:gd name="T24" fmla="*/ 65 w 109"/>
                        <a:gd name="T25" fmla="*/ 9 h 42"/>
                        <a:gd name="T26" fmla="*/ 60 w 109"/>
                        <a:gd name="T27" fmla="*/ 7 h 42"/>
                        <a:gd name="T28" fmla="*/ 19 w 109"/>
                        <a:gd name="T29" fmla="*/ 3 h 42"/>
                        <a:gd name="T30" fmla="*/ 12 w 109"/>
                        <a:gd name="T31" fmla="*/ 4 h 42"/>
                        <a:gd name="T32" fmla="*/ 9 w 109"/>
                        <a:gd name="T33" fmla="*/ 5 h 42"/>
                        <a:gd name="T34" fmla="*/ 6 w 109"/>
                        <a:gd name="T35" fmla="*/ 6 h 42"/>
                        <a:gd name="T36" fmla="*/ 2 w 109"/>
                        <a:gd name="T37" fmla="*/ 6 h 42"/>
                        <a:gd name="T38" fmla="*/ 1 w 109"/>
                        <a:gd name="T39" fmla="*/ 7 h 42"/>
                        <a:gd name="T40" fmla="*/ 0 w 109"/>
                        <a:gd name="T41" fmla="*/ 6 h 42"/>
                        <a:gd name="T42" fmla="*/ 1 w 109"/>
                        <a:gd name="T43" fmla="*/ 5 h 42"/>
                        <a:gd name="T44" fmla="*/ 2 w 109"/>
                        <a:gd name="T45" fmla="*/ 5 h 42"/>
                        <a:gd name="T46" fmla="*/ 6 w 109"/>
                        <a:gd name="T47" fmla="*/ 4 h 42"/>
                        <a:gd name="T48" fmla="*/ 8 w 109"/>
                        <a:gd name="T49" fmla="*/ 3 h 42"/>
                        <a:gd name="T50" fmla="*/ 11 w 109"/>
                        <a:gd name="T51" fmla="*/ 2 h 42"/>
                        <a:gd name="T52" fmla="*/ 19 w 109"/>
                        <a:gd name="T53" fmla="*/ 1 h 42"/>
                        <a:gd name="T54" fmla="*/ 60 w 109"/>
                        <a:gd name="T55" fmla="*/ 5 h 42"/>
                        <a:gd name="T56" fmla="*/ 66 w 109"/>
                        <a:gd name="T57" fmla="*/ 7 h 42"/>
                        <a:gd name="T58" fmla="*/ 68 w 109"/>
                        <a:gd name="T59" fmla="*/ 8 h 42"/>
                        <a:gd name="T60" fmla="*/ 71 w 109"/>
                        <a:gd name="T61" fmla="*/ 9 h 42"/>
                        <a:gd name="T62" fmla="*/ 76 w 109"/>
                        <a:gd name="T63" fmla="*/ 12 h 42"/>
                        <a:gd name="T64" fmla="*/ 81 w 109"/>
                        <a:gd name="T65" fmla="*/ 15 h 42"/>
                        <a:gd name="T66" fmla="*/ 85 w 109"/>
                        <a:gd name="T67" fmla="*/ 17 h 42"/>
                        <a:gd name="T68" fmla="*/ 89 w 109"/>
                        <a:gd name="T69" fmla="*/ 20 h 42"/>
                        <a:gd name="T70" fmla="*/ 93 w 109"/>
                        <a:gd name="T71" fmla="*/ 23 h 42"/>
                        <a:gd name="T72" fmla="*/ 96 w 109"/>
                        <a:gd name="T73" fmla="*/ 26 h 42"/>
                        <a:gd name="T74" fmla="*/ 99 w 109"/>
                        <a:gd name="T75" fmla="*/ 29 h 42"/>
                        <a:gd name="T76" fmla="*/ 102 w 109"/>
                        <a:gd name="T77" fmla="*/ 32 h 42"/>
                        <a:gd name="T78" fmla="*/ 106 w 109"/>
                        <a:gd name="T79" fmla="*/ 36 h 42"/>
                        <a:gd name="T80" fmla="*/ 109 w 109"/>
                        <a:gd name="T81" fmla="*/ 40 h 42"/>
                        <a:gd name="T82" fmla="*/ 109 w 109"/>
                        <a:gd name="T83" fmla="*/ 42 h 42"/>
                        <a:gd name="T84" fmla="*/ 107 w 109"/>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07" y="41"/>
                          </a:moveTo>
                          <a:cubicBezTo>
                            <a:pt x="107" y="41"/>
                            <a:pt x="106" y="40"/>
                            <a:pt x="104" y="37"/>
                          </a:cubicBezTo>
                          <a:cubicBezTo>
                            <a:pt x="103" y="36"/>
                            <a:pt x="102" y="35"/>
                            <a:pt x="100" y="33"/>
                          </a:cubicBezTo>
                          <a:cubicBezTo>
                            <a:pt x="100" y="32"/>
                            <a:pt x="99" y="31"/>
                            <a:pt x="98" y="30"/>
                          </a:cubicBezTo>
                          <a:cubicBezTo>
                            <a:pt x="97" y="29"/>
                            <a:pt x="96" y="29"/>
                            <a:pt x="95" y="28"/>
                          </a:cubicBezTo>
                          <a:cubicBezTo>
                            <a:pt x="94" y="27"/>
                            <a:pt x="93" y="26"/>
                            <a:pt x="92" y="25"/>
                          </a:cubicBezTo>
                          <a:cubicBezTo>
                            <a:pt x="90" y="24"/>
                            <a:pt x="89" y="23"/>
                            <a:pt x="88" y="22"/>
                          </a:cubicBezTo>
                          <a:cubicBezTo>
                            <a:pt x="87" y="21"/>
                            <a:pt x="85" y="20"/>
                            <a:pt x="84" y="19"/>
                          </a:cubicBezTo>
                          <a:cubicBezTo>
                            <a:pt x="83" y="18"/>
                            <a:pt x="81" y="17"/>
                            <a:pt x="80" y="16"/>
                          </a:cubicBezTo>
                          <a:cubicBezTo>
                            <a:pt x="78" y="15"/>
                            <a:pt x="77" y="14"/>
                            <a:pt x="75" y="14"/>
                          </a:cubicBezTo>
                          <a:cubicBezTo>
                            <a:pt x="73" y="13"/>
                            <a:pt x="72" y="12"/>
                            <a:pt x="70" y="11"/>
                          </a:cubicBezTo>
                          <a:cubicBezTo>
                            <a:pt x="68" y="10"/>
                            <a:pt x="68" y="10"/>
                            <a:pt x="68" y="10"/>
                          </a:cubicBezTo>
                          <a:cubicBezTo>
                            <a:pt x="65" y="9"/>
                            <a:pt x="65" y="9"/>
                            <a:pt x="65" y="9"/>
                          </a:cubicBezTo>
                          <a:cubicBezTo>
                            <a:pt x="63" y="8"/>
                            <a:pt x="62" y="8"/>
                            <a:pt x="60" y="7"/>
                          </a:cubicBezTo>
                          <a:cubicBezTo>
                            <a:pt x="46" y="2"/>
                            <a:pt x="30" y="2"/>
                            <a:pt x="19" y="3"/>
                          </a:cubicBezTo>
                          <a:cubicBezTo>
                            <a:pt x="17" y="3"/>
                            <a:pt x="14" y="4"/>
                            <a:pt x="12" y="4"/>
                          </a:cubicBezTo>
                          <a:cubicBezTo>
                            <a:pt x="11" y="4"/>
                            <a:pt x="10" y="5"/>
                            <a:pt x="9" y="5"/>
                          </a:cubicBezTo>
                          <a:cubicBezTo>
                            <a:pt x="8" y="5"/>
                            <a:pt x="7" y="5"/>
                            <a:pt x="6" y="6"/>
                          </a:cubicBezTo>
                          <a:cubicBezTo>
                            <a:pt x="4" y="6"/>
                            <a:pt x="3" y="6"/>
                            <a:pt x="2" y="6"/>
                          </a:cubicBezTo>
                          <a:cubicBezTo>
                            <a:pt x="2" y="7"/>
                            <a:pt x="1" y="7"/>
                            <a:pt x="1" y="7"/>
                          </a:cubicBezTo>
                          <a:cubicBezTo>
                            <a:pt x="1" y="7"/>
                            <a:pt x="0" y="7"/>
                            <a:pt x="0" y="6"/>
                          </a:cubicBezTo>
                          <a:cubicBezTo>
                            <a:pt x="0" y="6"/>
                            <a:pt x="0" y="5"/>
                            <a:pt x="1" y="5"/>
                          </a:cubicBezTo>
                          <a:cubicBezTo>
                            <a:pt x="1" y="5"/>
                            <a:pt x="1" y="5"/>
                            <a:pt x="2" y="5"/>
                          </a:cubicBezTo>
                          <a:cubicBezTo>
                            <a:pt x="3" y="4"/>
                            <a:pt x="4" y="4"/>
                            <a:pt x="6" y="4"/>
                          </a:cubicBezTo>
                          <a:cubicBezTo>
                            <a:pt x="6" y="3"/>
                            <a:pt x="7" y="3"/>
                            <a:pt x="8" y="3"/>
                          </a:cubicBezTo>
                          <a:cubicBezTo>
                            <a:pt x="9" y="3"/>
                            <a:pt x="10" y="2"/>
                            <a:pt x="11" y="2"/>
                          </a:cubicBezTo>
                          <a:cubicBezTo>
                            <a:pt x="14" y="2"/>
                            <a:pt x="16" y="1"/>
                            <a:pt x="19" y="1"/>
                          </a:cubicBezTo>
                          <a:cubicBezTo>
                            <a:pt x="30" y="0"/>
                            <a:pt x="46" y="0"/>
                            <a:pt x="60" y="5"/>
                          </a:cubicBezTo>
                          <a:cubicBezTo>
                            <a:pt x="62" y="6"/>
                            <a:pt x="64" y="7"/>
                            <a:pt x="66" y="7"/>
                          </a:cubicBezTo>
                          <a:cubicBezTo>
                            <a:pt x="68" y="8"/>
                            <a:pt x="68" y="8"/>
                            <a:pt x="68" y="8"/>
                          </a:cubicBezTo>
                          <a:cubicBezTo>
                            <a:pt x="71" y="9"/>
                            <a:pt x="71" y="9"/>
                            <a:pt x="71" y="9"/>
                          </a:cubicBezTo>
                          <a:cubicBezTo>
                            <a:pt x="73" y="10"/>
                            <a:pt x="74" y="11"/>
                            <a:pt x="76" y="12"/>
                          </a:cubicBezTo>
                          <a:cubicBezTo>
                            <a:pt x="78" y="13"/>
                            <a:pt x="79" y="14"/>
                            <a:pt x="81" y="15"/>
                          </a:cubicBezTo>
                          <a:cubicBezTo>
                            <a:pt x="82" y="16"/>
                            <a:pt x="84" y="16"/>
                            <a:pt x="85" y="17"/>
                          </a:cubicBezTo>
                          <a:cubicBezTo>
                            <a:pt x="86" y="18"/>
                            <a:pt x="88" y="19"/>
                            <a:pt x="89" y="20"/>
                          </a:cubicBezTo>
                          <a:cubicBezTo>
                            <a:pt x="90" y="21"/>
                            <a:pt x="92" y="22"/>
                            <a:pt x="93" y="23"/>
                          </a:cubicBezTo>
                          <a:cubicBezTo>
                            <a:pt x="94" y="24"/>
                            <a:pt x="95" y="25"/>
                            <a:pt x="96" y="26"/>
                          </a:cubicBezTo>
                          <a:cubicBezTo>
                            <a:pt x="97" y="27"/>
                            <a:pt x="98" y="28"/>
                            <a:pt x="99" y="29"/>
                          </a:cubicBezTo>
                          <a:cubicBezTo>
                            <a:pt x="100" y="30"/>
                            <a:pt x="101" y="31"/>
                            <a:pt x="102" y="32"/>
                          </a:cubicBezTo>
                          <a:cubicBezTo>
                            <a:pt x="103" y="33"/>
                            <a:pt x="105" y="35"/>
                            <a:pt x="106" y="36"/>
                          </a:cubicBezTo>
                          <a:cubicBezTo>
                            <a:pt x="108" y="39"/>
                            <a:pt x="109" y="40"/>
                            <a:pt x="109" y="40"/>
                          </a:cubicBezTo>
                          <a:cubicBezTo>
                            <a:pt x="109" y="41"/>
                            <a:pt x="109" y="41"/>
                            <a:pt x="109" y="42"/>
                          </a:cubicBezTo>
                          <a:cubicBezTo>
                            <a:pt x="108" y="42"/>
                            <a:pt x="108" y="42"/>
                            <a:pt x="107" y="4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8" name="Freeform 262">
                      <a:extLst>
                        <a:ext uri="{FF2B5EF4-FFF2-40B4-BE49-F238E27FC236}">
                          <a16:creationId xmlns:a16="http://schemas.microsoft.com/office/drawing/2014/main" id="{BEB700E2-2A3E-4D88-BF07-442676EFE515}"/>
                        </a:ext>
                      </a:extLst>
                    </p:cNvPr>
                    <p:cNvSpPr>
                      <a:spLocks/>
                    </p:cNvSpPr>
                    <p:nvPr/>
                  </p:nvSpPr>
                  <p:spPr bwMode="auto">
                    <a:xfrm>
                      <a:off x="4062413" y="4437063"/>
                      <a:ext cx="106363" cy="77788"/>
                    </a:xfrm>
                    <a:custGeom>
                      <a:avLst/>
                      <a:gdLst>
                        <a:gd name="T0" fmla="*/ 15 w 15"/>
                        <a:gd name="T1" fmla="*/ 5 h 11"/>
                        <a:gd name="T2" fmla="*/ 12 w 15"/>
                        <a:gd name="T3" fmla="*/ 5 h 11"/>
                        <a:gd name="T4" fmla="*/ 7 w 15"/>
                        <a:gd name="T5" fmla="*/ 3 h 11"/>
                        <a:gd name="T6" fmla="*/ 5 w 15"/>
                        <a:gd name="T7" fmla="*/ 2 h 11"/>
                        <a:gd name="T8" fmla="*/ 2 w 15"/>
                        <a:gd name="T9" fmla="*/ 1 h 11"/>
                        <a:gd name="T10" fmla="*/ 0 w 15"/>
                        <a:gd name="T11" fmla="*/ 0 h 11"/>
                        <a:gd name="T12" fmla="*/ 2 w 15"/>
                        <a:gd name="T13" fmla="*/ 5 h 11"/>
                        <a:gd name="T14" fmla="*/ 3 w 15"/>
                        <a:gd name="T15" fmla="*/ 7 h 11"/>
                        <a:gd name="T16" fmla="*/ 4 w 15"/>
                        <a:gd name="T17" fmla="*/ 9 h 11"/>
                        <a:gd name="T18" fmla="*/ 5 w 15"/>
                        <a:gd name="T19" fmla="*/ 11 h 11"/>
                        <a:gd name="T20" fmla="*/ 10 w 15"/>
                        <a:gd name="T21" fmla="*/ 8 h 11"/>
                        <a:gd name="T22" fmla="*/ 13 w 15"/>
                        <a:gd name="T23" fmla="*/ 6 h 11"/>
                        <a:gd name="T24" fmla="*/ 15 w 15"/>
                        <a:gd name="T2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1">
                          <a:moveTo>
                            <a:pt x="15" y="5"/>
                          </a:moveTo>
                          <a:cubicBezTo>
                            <a:pt x="15" y="5"/>
                            <a:pt x="14" y="5"/>
                            <a:pt x="12" y="5"/>
                          </a:cubicBezTo>
                          <a:cubicBezTo>
                            <a:pt x="11" y="4"/>
                            <a:pt x="9" y="3"/>
                            <a:pt x="7" y="3"/>
                          </a:cubicBezTo>
                          <a:cubicBezTo>
                            <a:pt x="6" y="2"/>
                            <a:pt x="5" y="2"/>
                            <a:pt x="5" y="2"/>
                          </a:cubicBezTo>
                          <a:cubicBezTo>
                            <a:pt x="4" y="1"/>
                            <a:pt x="3" y="1"/>
                            <a:pt x="2" y="1"/>
                          </a:cubicBezTo>
                          <a:cubicBezTo>
                            <a:pt x="1" y="1"/>
                            <a:pt x="0" y="0"/>
                            <a:pt x="0" y="0"/>
                          </a:cubicBezTo>
                          <a:cubicBezTo>
                            <a:pt x="0" y="0"/>
                            <a:pt x="1" y="3"/>
                            <a:pt x="2" y="5"/>
                          </a:cubicBezTo>
                          <a:cubicBezTo>
                            <a:pt x="3" y="6"/>
                            <a:pt x="3" y="7"/>
                            <a:pt x="3" y="7"/>
                          </a:cubicBezTo>
                          <a:cubicBezTo>
                            <a:pt x="4" y="8"/>
                            <a:pt x="4" y="9"/>
                            <a:pt x="4" y="9"/>
                          </a:cubicBezTo>
                          <a:cubicBezTo>
                            <a:pt x="4" y="10"/>
                            <a:pt x="5" y="11"/>
                            <a:pt x="5" y="11"/>
                          </a:cubicBezTo>
                          <a:cubicBezTo>
                            <a:pt x="5" y="11"/>
                            <a:pt x="7" y="9"/>
                            <a:pt x="10" y="8"/>
                          </a:cubicBezTo>
                          <a:cubicBezTo>
                            <a:pt x="11" y="7"/>
                            <a:pt x="12" y="7"/>
                            <a:pt x="13" y="6"/>
                          </a:cubicBezTo>
                          <a:cubicBezTo>
                            <a:pt x="14" y="6"/>
                            <a:pt x="15" y="5"/>
                            <a:pt x="15" y="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9" name="Freeform 263">
                      <a:extLst>
                        <a:ext uri="{FF2B5EF4-FFF2-40B4-BE49-F238E27FC236}">
                          <a16:creationId xmlns:a16="http://schemas.microsoft.com/office/drawing/2014/main" id="{0BF74997-5E8F-4566-A714-D5C6FEAF7A40}"/>
                        </a:ext>
                      </a:extLst>
                    </p:cNvPr>
                    <p:cNvSpPr>
                      <a:spLocks/>
                    </p:cNvSpPr>
                    <p:nvPr/>
                  </p:nvSpPr>
                  <p:spPr bwMode="auto">
                    <a:xfrm>
                      <a:off x="3943350" y="4367213"/>
                      <a:ext cx="161925" cy="41275"/>
                    </a:xfrm>
                    <a:custGeom>
                      <a:avLst/>
                      <a:gdLst>
                        <a:gd name="T0" fmla="*/ 21 w 23"/>
                        <a:gd name="T1" fmla="*/ 6 h 6"/>
                        <a:gd name="T2" fmla="*/ 18 w 23"/>
                        <a:gd name="T3" fmla="*/ 5 h 6"/>
                        <a:gd name="T4" fmla="*/ 11 w 23"/>
                        <a:gd name="T5" fmla="*/ 4 h 6"/>
                        <a:gd name="T6" fmla="*/ 4 w 23"/>
                        <a:gd name="T7" fmla="*/ 3 h 6"/>
                        <a:gd name="T8" fmla="*/ 2 w 23"/>
                        <a:gd name="T9" fmla="*/ 2 h 6"/>
                        <a:gd name="T10" fmla="*/ 1 w 23"/>
                        <a:gd name="T11" fmla="*/ 2 h 6"/>
                        <a:gd name="T12" fmla="*/ 0 w 23"/>
                        <a:gd name="T13" fmla="*/ 1 h 6"/>
                        <a:gd name="T14" fmla="*/ 1 w 23"/>
                        <a:gd name="T15" fmla="*/ 0 h 6"/>
                        <a:gd name="T16" fmla="*/ 2 w 23"/>
                        <a:gd name="T17" fmla="*/ 0 h 6"/>
                        <a:gd name="T18" fmla="*/ 5 w 23"/>
                        <a:gd name="T19" fmla="*/ 1 h 6"/>
                        <a:gd name="T20" fmla="*/ 12 w 23"/>
                        <a:gd name="T21" fmla="*/ 2 h 6"/>
                        <a:gd name="T22" fmla="*/ 18 w 23"/>
                        <a:gd name="T23" fmla="*/ 3 h 6"/>
                        <a:gd name="T24" fmla="*/ 22 w 23"/>
                        <a:gd name="T25" fmla="*/ 4 h 6"/>
                        <a:gd name="T26" fmla="*/ 22 w 23"/>
                        <a:gd name="T27" fmla="*/ 5 h 6"/>
                        <a:gd name="T28" fmla="*/ 21 w 23"/>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6">
                          <a:moveTo>
                            <a:pt x="21" y="6"/>
                          </a:moveTo>
                          <a:cubicBezTo>
                            <a:pt x="21" y="6"/>
                            <a:pt x="20" y="6"/>
                            <a:pt x="18" y="5"/>
                          </a:cubicBezTo>
                          <a:cubicBezTo>
                            <a:pt x="16" y="5"/>
                            <a:pt x="14" y="4"/>
                            <a:pt x="11" y="4"/>
                          </a:cubicBezTo>
                          <a:cubicBezTo>
                            <a:pt x="9" y="3"/>
                            <a:pt x="6" y="3"/>
                            <a:pt x="4" y="3"/>
                          </a:cubicBezTo>
                          <a:cubicBezTo>
                            <a:pt x="3" y="2"/>
                            <a:pt x="3" y="2"/>
                            <a:pt x="2" y="2"/>
                          </a:cubicBezTo>
                          <a:cubicBezTo>
                            <a:pt x="1" y="2"/>
                            <a:pt x="1" y="2"/>
                            <a:pt x="1" y="2"/>
                          </a:cubicBezTo>
                          <a:cubicBezTo>
                            <a:pt x="1" y="2"/>
                            <a:pt x="0" y="2"/>
                            <a:pt x="0" y="1"/>
                          </a:cubicBezTo>
                          <a:cubicBezTo>
                            <a:pt x="0" y="1"/>
                            <a:pt x="1" y="0"/>
                            <a:pt x="1" y="0"/>
                          </a:cubicBezTo>
                          <a:cubicBezTo>
                            <a:pt x="1" y="0"/>
                            <a:pt x="2" y="0"/>
                            <a:pt x="2" y="0"/>
                          </a:cubicBezTo>
                          <a:cubicBezTo>
                            <a:pt x="3" y="1"/>
                            <a:pt x="4" y="0"/>
                            <a:pt x="5" y="1"/>
                          </a:cubicBezTo>
                          <a:cubicBezTo>
                            <a:pt x="6" y="1"/>
                            <a:pt x="9" y="1"/>
                            <a:pt x="12" y="2"/>
                          </a:cubicBezTo>
                          <a:cubicBezTo>
                            <a:pt x="14" y="2"/>
                            <a:pt x="17" y="3"/>
                            <a:pt x="18" y="3"/>
                          </a:cubicBezTo>
                          <a:cubicBezTo>
                            <a:pt x="20" y="4"/>
                            <a:pt x="22" y="4"/>
                            <a:pt x="22" y="4"/>
                          </a:cubicBezTo>
                          <a:cubicBezTo>
                            <a:pt x="22" y="4"/>
                            <a:pt x="23" y="5"/>
                            <a:pt x="22" y="5"/>
                          </a:cubicBezTo>
                          <a:cubicBezTo>
                            <a:pt x="22" y="6"/>
                            <a:pt x="22" y="6"/>
                            <a:pt x="21"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0" name="Freeform 264">
                      <a:extLst>
                        <a:ext uri="{FF2B5EF4-FFF2-40B4-BE49-F238E27FC236}">
                          <a16:creationId xmlns:a16="http://schemas.microsoft.com/office/drawing/2014/main" id="{81F59006-8F37-40BF-BDBC-35DA2159F9C3}"/>
                        </a:ext>
                      </a:extLst>
                    </p:cNvPr>
                    <p:cNvSpPr>
                      <a:spLocks/>
                    </p:cNvSpPr>
                    <p:nvPr/>
                  </p:nvSpPr>
                  <p:spPr bwMode="auto">
                    <a:xfrm>
                      <a:off x="4133850" y="4408488"/>
                      <a:ext cx="63500" cy="36513"/>
                    </a:xfrm>
                    <a:custGeom>
                      <a:avLst/>
                      <a:gdLst>
                        <a:gd name="T0" fmla="*/ 7 w 9"/>
                        <a:gd name="T1" fmla="*/ 4 h 5"/>
                        <a:gd name="T2" fmla="*/ 6 w 9"/>
                        <a:gd name="T3" fmla="*/ 4 h 5"/>
                        <a:gd name="T4" fmla="*/ 4 w 9"/>
                        <a:gd name="T5" fmla="*/ 3 h 5"/>
                        <a:gd name="T6" fmla="*/ 1 w 9"/>
                        <a:gd name="T7" fmla="*/ 2 h 5"/>
                        <a:gd name="T8" fmla="*/ 0 w 9"/>
                        <a:gd name="T9" fmla="*/ 1 h 5"/>
                        <a:gd name="T10" fmla="*/ 2 w 9"/>
                        <a:gd name="T11" fmla="*/ 0 h 5"/>
                        <a:gd name="T12" fmla="*/ 5 w 9"/>
                        <a:gd name="T13" fmla="*/ 1 h 5"/>
                        <a:gd name="T14" fmla="*/ 7 w 9"/>
                        <a:gd name="T15" fmla="*/ 2 h 5"/>
                        <a:gd name="T16" fmla="*/ 8 w 9"/>
                        <a:gd name="T17" fmla="*/ 3 h 5"/>
                        <a:gd name="T18" fmla="*/ 8 w 9"/>
                        <a:gd name="T19" fmla="*/ 4 h 5"/>
                        <a:gd name="T20" fmla="*/ 7 w 9"/>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7" y="4"/>
                          </a:moveTo>
                          <a:cubicBezTo>
                            <a:pt x="7" y="4"/>
                            <a:pt x="7" y="4"/>
                            <a:pt x="6" y="4"/>
                          </a:cubicBezTo>
                          <a:cubicBezTo>
                            <a:pt x="5" y="4"/>
                            <a:pt x="5" y="4"/>
                            <a:pt x="4" y="3"/>
                          </a:cubicBezTo>
                          <a:cubicBezTo>
                            <a:pt x="2" y="3"/>
                            <a:pt x="1" y="2"/>
                            <a:pt x="1" y="2"/>
                          </a:cubicBezTo>
                          <a:cubicBezTo>
                            <a:pt x="0" y="2"/>
                            <a:pt x="0" y="1"/>
                            <a:pt x="0" y="1"/>
                          </a:cubicBezTo>
                          <a:cubicBezTo>
                            <a:pt x="0" y="0"/>
                            <a:pt x="1" y="0"/>
                            <a:pt x="2" y="0"/>
                          </a:cubicBezTo>
                          <a:cubicBezTo>
                            <a:pt x="2" y="0"/>
                            <a:pt x="3" y="1"/>
                            <a:pt x="5" y="1"/>
                          </a:cubicBezTo>
                          <a:cubicBezTo>
                            <a:pt x="5" y="2"/>
                            <a:pt x="6" y="2"/>
                            <a:pt x="7" y="2"/>
                          </a:cubicBezTo>
                          <a:cubicBezTo>
                            <a:pt x="7" y="2"/>
                            <a:pt x="8" y="3"/>
                            <a:pt x="8" y="3"/>
                          </a:cubicBezTo>
                          <a:cubicBezTo>
                            <a:pt x="8" y="3"/>
                            <a:pt x="9" y="4"/>
                            <a:pt x="8" y="4"/>
                          </a:cubicBezTo>
                          <a:cubicBezTo>
                            <a:pt x="8" y="5"/>
                            <a:pt x="7" y="5"/>
                            <a:pt x="7"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1" name="Freeform 265">
                      <a:extLst>
                        <a:ext uri="{FF2B5EF4-FFF2-40B4-BE49-F238E27FC236}">
                          <a16:creationId xmlns:a16="http://schemas.microsoft.com/office/drawing/2014/main" id="{447868ED-D29B-44FF-9803-DF6234C990D6}"/>
                        </a:ext>
                      </a:extLst>
                    </p:cNvPr>
                    <p:cNvSpPr>
                      <a:spLocks/>
                    </p:cNvSpPr>
                    <p:nvPr/>
                  </p:nvSpPr>
                  <p:spPr bwMode="auto">
                    <a:xfrm>
                      <a:off x="4445000" y="4699000"/>
                      <a:ext cx="139700" cy="820738"/>
                    </a:xfrm>
                    <a:custGeom>
                      <a:avLst/>
                      <a:gdLst>
                        <a:gd name="T0" fmla="*/ 1 w 20"/>
                        <a:gd name="T1" fmla="*/ 114 h 116"/>
                        <a:gd name="T2" fmla="*/ 1 w 20"/>
                        <a:gd name="T3" fmla="*/ 113 h 116"/>
                        <a:gd name="T4" fmla="*/ 3 w 20"/>
                        <a:gd name="T5" fmla="*/ 110 h 116"/>
                        <a:gd name="T6" fmla="*/ 6 w 20"/>
                        <a:gd name="T7" fmla="*/ 104 h 116"/>
                        <a:gd name="T8" fmla="*/ 10 w 20"/>
                        <a:gd name="T9" fmla="*/ 98 h 116"/>
                        <a:gd name="T10" fmla="*/ 16 w 20"/>
                        <a:gd name="T11" fmla="*/ 80 h 116"/>
                        <a:gd name="T12" fmla="*/ 17 w 20"/>
                        <a:gd name="T13" fmla="*/ 77 h 116"/>
                        <a:gd name="T14" fmla="*/ 17 w 20"/>
                        <a:gd name="T15" fmla="*/ 74 h 116"/>
                        <a:gd name="T16" fmla="*/ 18 w 20"/>
                        <a:gd name="T17" fmla="*/ 69 h 116"/>
                        <a:gd name="T18" fmla="*/ 18 w 20"/>
                        <a:gd name="T19" fmla="*/ 66 h 116"/>
                        <a:gd name="T20" fmla="*/ 18 w 20"/>
                        <a:gd name="T21" fmla="*/ 64 h 116"/>
                        <a:gd name="T22" fmla="*/ 18 w 20"/>
                        <a:gd name="T23" fmla="*/ 58 h 116"/>
                        <a:gd name="T24" fmla="*/ 18 w 20"/>
                        <a:gd name="T25" fmla="*/ 52 h 116"/>
                        <a:gd name="T26" fmla="*/ 18 w 20"/>
                        <a:gd name="T27" fmla="*/ 50 h 116"/>
                        <a:gd name="T28" fmla="*/ 18 w 20"/>
                        <a:gd name="T29" fmla="*/ 47 h 116"/>
                        <a:gd name="T30" fmla="*/ 17 w 20"/>
                        <a:gd name="T31" fmla="*/ 41 h 116"/>
                        <a:gd name="T32" fmla="*/ 17 w 20"/>
                        <a:gd name="T33" fmla="*/ 39 h 116"/>
                        <a:gd name="T34" fmla="*/ 16 w 20"/>
                        <a:gd name="T35" fmla="*/ 36 h 116"/>
                        <a:gd name="T36" fmla="*/ 10 w 20"/>
                        <a:gd name="T37" fmla="*/ 18 h 116"/>
                        <a:gd name="T38" fmla="*/ 6 w 20"/>
                        <a:gd name="T39" fmla="*/ 11 h 116"/>
                        <a:gd name="T40" fmla="*/ 3 w 20"/>
                        <a:gd name="T41" fmla="*/ 6 h 116"/>
                        <a:gd name="T42" fmla="*/ 1 w 20"/>
                        <a:gd name="T43" fmla="*/ 3 h 116"/>
                        <a:gd name="T44" fmla="*/ 1 w 20"/>
                        <a:gd name="T45" fmla="*/ 2 h 116"/>
                        <a:gd name="T46" fmla="*/ 1 w 20"/>
                        <a:gd name="T47" fmla="*/ 1 h 116"/>
                        <a:gd name="T48" fmla="*/ 2 w 20"/>
                        <a:gd name="T49" fmla="*/ 1 h 116"/>
                        <a:gd name="T50" fmla="*/ 3 w 20"/>
                        <a:gd name="T51" fmla="*/ 2 h 116"/>
                        <a:gd name="T52" fmla="*/ 5 w 20"/>
                        <a:gd name="T53" fmla="*/ 5 h 116"/>
                        <a:gd name="T54" fmla="*/ 8 w 20"/>
                        <a:gd name="T55" fmla="*/ 10 h 116"/>
                        <a:gd name="T56" fmla="*/ 12 w 20"/>
                        <a:gd name="T57" fmla="*/ 17 h 116"/>
                        <a:gd name="T58" fmla="*/ 18 w 20"/>
                        <a:gd name="T59" fmla="*/ 36 h 116"/>
                        <a:gd name="T60" fmla="*/ 18 w 20"/>
                        <a:gd name="T61" fmla="*/ 38 h 116"/>
                        <a:gd name="T62" fmla="*/ 19 w 20"/>
                        <a:gd name="T63" fmla="*/ 41 h 116"/>
                        <a:gd name="T64" fmla="*/ 20 w 20"/>
                        <a:gd name="T65" fmla="*/ 47 h 116"/>
                        <a:gd name="T66" fmla="*/ 20 w 20"/>
                        <a:gd name="T67" fmla="*/ 49 h 116"/>
                        <a:gd name="T68" fmla="*/ 20 w 20"/>
                        <a:gd name="T69" fmla="*/ 52 h 116"/>
                        <a:gd name="T70" fmla="*/ 20 w 20"/>
                        <a:gd name="T71" fmla="*/ 58 h 116"/>
                        <a:gd name="T72" fmla="*/ 20 w 20"/>
                        <a:gd name="T73" fmla="*/ 64 h 116"/>
                        <a:gd name="T74" fmla="*/ 20 w 20"/>
                        <a:gd name="T75" fmla="*/ 66 h 116"/>
                        <a:gd name="T76" fmla="*/ 20 w 20"/>
                        <a:gd name="T77" fmla="*/ 69 h 116"/>
                        <a:gd name="T78" fmla="*/ 19 w 20"/>
                        <a:gd name="T79" fmla="*/ 75 h 116"/>
                        <a:gd name="T80" fmla="*/ 18 w 20"/>
                        <a:gd name="T81" fmla="*/ 77 h 116"/>
                        <a:gd name="T82" fmla="*/ 18 w 20"/>
                        <a:gd name="T83" fmla="*/ 80 h 116"/>
                        <a:gd name="T84" fmla="*/ 12 w 20"/>
                        <a:gd name="T85" fmla="*/ 98 h 116"/>
                        <a:gd name="T86" fmla="*/ 8 w 20"/>
                        <a:gd name="T87" fmla="*/ 105 h 116"/>
                        <a:gd name="T88" fmla="*/ 5 w 20"/>
                        <a:gd name="T89" fmla="*/ 111 h 116"/>
                        <a:gd name="T90" fmla="*/ 3 w 20"/>
                        <a:gd name="T91" fmla="*/ 114 h 116"/>
                        <a:gd name="T92" fmla="*/ 2 w 20"/>
                        <a:gd name="T93" fmla="*/ 115 h 116"/>
                        <a:gd name="T94" fmla="*/ 1 w 20"/>
                        <a:gd name="T95" fmla="*/ 115 h 116"/>
                        <a:gd name="T96" fmla="*/ 1 w 20"/>
                        <a:gd name="T97" fmla="*/ 1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116">
                          <a:moveTo>
                            <a:pt x="1" y="114"/>
                          </a:moveTo>
                          <a:cubicBezTo>
                            <a:pt x="1" y="114"/>
                            <a:pt x="1" y="113"/>
                            <a:pt x="1" y="113"/>
                          </a:cubicBezTo>
                          <a:cubicBezTo>
                            <a:pt x="2" y="112"/>
                            <a:pt x="3" y="111"/>
                            <a:pt x="3" y="110"/>
                          </a:cubicBezTo>
                          <a:cubicBezTo>
                            <a:pt x="4" y="108"/>
                            <a:pt x="5" y="106"/>
                            <a:pt x="6" y="104"/>
                          </a:cubicBezTo>
                          <a:cubicBezTo>
                            <a:pt x="8" y="103"/>
                            <a:pt x="9" y="100"/>
                            <a:pt x="10" y="98"/>
                          </a:cubicBezTo>
                          <a:cubicBezTo>
                            <a:pt x="12" y="93"/>
                            <a:pt x="14" y="86"/>
                            <a:pt x="16" y="80"/>
                          </a:cubicBezTo>
                          <a:cubicBezTo>
                            <a:pt x="16" y="79"/>
                            <a:pt x="16" y="78"/>
                            <a:pt x="17" y="77"/>
                          </a:cubicBezTo>
                          <a:cubicBezTo>
                            <a:pt x="17" y="76"/>
                            <a:pt x="17" y="75"/>
                            <a:pt x="17" y="74"/>
                          </a:cubicBezTo>
                          <a:cubicBezTo>
                            <a:pt x="17" y="73"/>
                            <a:pt x="18" y="71"/>
                            <a:pt x="18" y="69"/>
                          </a:cubicBezTo>
                          <a:cubicBezTo>
                            <a:pt x="18" y="68"/>
                            <a:pt x="18" y="67"/>
                            <a:pt x="18" y="66"/>
                          </a:cubicBezTo>
                          <a:cubicBezTo>
                            <a:pt x="18" y="64"/>
                            <a:pt x="18" y="64"/>
                            <a:pt x="18" y="64"/>
                          </a:cubicBezTo>
                          <a:cubicBezTo>
                            <a:pt x="18" y="62"/>
                            <a:pt x="18" y="60"/>
                            <a:pt x="18" y="58"/>
                          </a:cubicBezTo>
                          <a:cubicBezTo>
                            <a:pt x="18" y="56"/>
                            <a:pt x="18" y="54"/>
                            <a:pt x="18" y="52"/>
                          </a:cubicBezTo>
                          <a:cubicBezTo>
                            <a:pt x="18" y="50"/>
                            <a:pt x="18" y="50"/>
                            <a:pt x="18" y="50"/>
                          </a:cubicBezTo>
                          <a:cubicBezTo>
                            <a:pt x="18" y="49"/>
                            <a:pt x="18" y="48"/>
                            <a:pt x="18" y="47"/>
                          </a:cubicBezTo>
                          <a:cubicBezTo>
                            <a:pt x="18" y="45"/>
                            <a:pt x="17" y="43"/>
                            <a:pt x="17" y="41"/>
                          </a:cubicBezTo>
                          <a:cubicBezTo>
                            <a:pt x="17" y="41"/>
                            <a:pt x="17" y="40"/>
                            <a:pt x="17" y="39"/>
                          </a:cubicBezTo>
                          <a:cubicBezTo>
                            <a:pt x="16" y="38"/>
                            <a:pt x="16" y="37"/>
                            <a:pt x="16" y="36"/>
                          </a:cubicBezTo>
                          <a:cubicBezTo>
                            <a:pt x="14" y="29"/>
                            <a:pt x="12" y="23"/>
                            <a:pt x="10" y="18"/>
                          </a:cubicBezTo>
                          <a:cubicBezTo>
                            <a:pt x="9" y="16"/>
                            <a:pt x="8" y="13"/>
                            <a:pt x="6" y="11"/>
                          </a:cubicBezTo>
                          <a:cubicBezTo>
                            <a:pt x="5" y="9"/>
                            <a:pt x="4" y="8"/>
                            <a:pt x="3" y="6"/>
                          </a:cubicBezTo>
                          <a:cubicBezTo>
                            <a:pt x="3" y="5"/>
                            <a:pt x="2" y="4"/>
                            <a:pt x="1" y="3"/>
                          </a:cubicBezTo>
                          <a:cubicBezTo>
                            <a:pt x="1" y="2"/>
                            <a:pt x="1" y="2"/>
                            <a:pt x="1" y="2"/>
                          </a:cubicBezTo>
                          <a:cubicBezTo>
                            <a:pt x="0" y="2"/>
                            <a:pt x="0" y="1"/>
                            <a:pt x="1" y="1"/>
                          </a:cubicBezTo>
                          <a:cubicBezTo>
                            <a:pt x="1" y="0"/>
                            <a:pt x="2" y="0"/>
                            <a:pt x="2" y="1"/>
                          </a:cubicBezTo>
                          <a:cubicBezTo>
                            <a:pt x="2" y="1"/>
                            <a:pt x="2" y="1"/>
                            <a:pt x="3" y="2"/>
                          </a:cubicBezTo>
                          <a:cubicBezTo>
                            <a:pt x="4" y="3"/>
                            <a:pt x="4" y="4"/>
                            <a:pt x="5" y="5"/>
                          </a:cubicBezTo>
                          <a:cubicBezTo>
                            <a:pt x="6" y="7"/>
                            <a:pt x="7" y="8"/>
                            <a:pt x="8" y="10"/>
                          </a:cubicBezTo>
                          <a:cubicBezTo>
                            <a:pt x="9" y="12"/>
                            <a:pt x="10" y="15"/>
                            <a:pt x="12" y="17"/>
                          </a:cubicBezTo>
                          <a:cubicBezTo>
                            <a:pt x="14" y="23"/>
                            <a:pt x="16" y="29"/>
                            <a:pt x="18" y="36"/>
                          </a:cubicBezTo>
                          <a:cubicBezTo>
                            <a:pt x="18" y="37"/>
                            <a:pt x="18" y="38"/>
                            <a:pt x="18" y="38"/>
                          </a:cubicBezTo>
                          <a:cubicBezTo>
                            <a:pt x="19" y="39"/>
                            <a:pt x="19" y="40"/>
                            <a:pt x="19" y="41"/>
                          </a:cubicBezTo>
                          <a:cubicBezTo>
                            <a:pt x="19" y="43"/>
                            <a:pt x="19" y="45"/>
                            <a:pt x="20" y="47"/>
                          </a:cubicBezTo>
                          <a:cubicBezTo>
                            <a:pt x="20" y="48"/>
                            <a:pt x="20" y="48"/>
                            <a:pt x="20" y="49"/>
                          </a:cubicBezTo>
                          <a:cubicBezTo>
                            <a:pt x="20" y="52"/>
                            <a:pt x="20" y="52"/>
                            <a:pt x="20" y="52"/>
                          </a:cubicBezTo>
                          <a:cubicBezTo>
                            <a:pt x="20" y="54"/>
                            <a:pt x="20" y="56"/>
                            <a:pt x="20" y="58"/>
                          </a:cubicBezTo>
                          <a:cubicBezTo>
                            <a:pt x="20" y="60"/>
                            <a:pt x="20" y="62"/>
                            <a:pt x="20" y="64"/>
                          </a:cubicBezTo>
                          <a:cubicBezTo>
                            <a:pt x="20" y="66"/>
                            <a:pt x="20" y="66"/>
                            <a:pt x="20" y="66"/>
                          </a:cubicBezTo>
                          <a:cubicBezTo>
                            <a:pt x="20" y="67"/>
                            <a:pt x="20" y="68"/>
                            <a:pt x="20" y="69"/>
                          </a:cubicBezTo>
                          <a:cubicBezTo>
                            <a:pt x="19" y="71"/>
                            <a:pt x="19" y="73"/>
                            <a:pt x="19" y="75"/>
                          </a:cubicBezTo>
                          <a:cubicBezTo>
                            <a:pt x="19" y="76"/>
                            <a:pt x="19" y="77"/>
                            <a:pt x="18" y="77"/>
                          </a:cubicBezTo>
                          <a:cubicBezTo>
                            <a:pt x="18" y="78"/>
                            <a:pt x="18" y="79"/>
                            <a:pt x="18" y="80"/>
                          </a:cubicBezTo>
                          <a:cubicBezTo>
                            <a:pt x="16" y="87"/>
                            <a:pt x="14" y="93"/>
                            <a:pt x="12" y="98"/>
                          </a:cubicBezTo>
                          <a:cubicBezTo>
                            <a:pt x="10" y="101"/>
                            <a:pt x="9" y="103"/>
                            <a:pt x="8" y="105"/>
                          </a:cubicBezTo>
                          <a:cubicBezTo>
                            <a:pt x="7" y="107"/>
                            <a:pt x="6" y="109"/>
                            <a:pt x="5" y="111"/>
                          </a:cubicBezTo>
                          <a:cubicBezTo>
                            <a:pt x="4" y="112"/>
                            <a:pt x="4" y="113"/>
                            <a:pt x="3" y="114"/>
                          </a:cubicBezTo>
                          <a:cubicBezTo>
                            <a:pt x="2" y="115"/>
                            <a:pt x="2" y="115"/>
                            <a:pt x="2" y="115"/>
                          </a:cubicBezTo>
                          <a:cubicBezTo>
                            <a:pt x="2" y="115"/>
                            <a:pt x="1" y="116"/>
                            <a:pt x="1" y="115"/>
                          </a:cubicBezTo>
                          <a:cubicBezTo>
                            <a:pt x="0" y="115"/>
                            <a:pt x="0" y="114"/>
                            <a:pt x="1" y="11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2" name="Freeform 266">
                      <a:extLst>
                        <a:ext uri="{FF2B5EF4-FFF2-40B4-BE49-F238E27FC236}">
                          <a16:creationId xmlns:a16="http://schemas.microsoft.com/office/drawing/2014/main" id="{A4534AD3-EF2E-4182-8F7F-72EE995CE88F}"/>
                        </a:ext>
                      </a:extLst>
                    </p:cNvPr>
                    <p:cNvSpPr>
                      <a:spLocks/>
                    </p:cNvSpPr>
                    <p:nvPr/>
                  </p:nvSpPr>
                  <p:spPr bwMode="auto">
                    <a:xfrm>
                      <a:off x="4521200" y="5060950"/>
                      <a:ext cx="57150" cy="112713"/>
                    </a:xfrm>
                    <a:custGeom>
                      <a:avLst/>
                      <a:gdLst>
                        <a:gd name="T0" fmla="*/ 8 w 8"/>
                        <a:gd name="T1" fmla="*/ 16 h 16"/>
                        <a:gd name="T2" fmla="*/ 8 w 8"/>
                        <a:gd name="T3" fmla="*/ 8 h 16"/>
                        <a:gd name="T4" fmla="*/ 8 w 8"/>
                        <a:gd name="T5" fmla="*/ 5 h 16"/>
                        <a:gd name="T6" fmla="*/ 8 w 8"/>
                        <a:gd name="T7" fmla="*/ 3 h 16"/>
                        <a:gd name="T8" fmla="*/ 8 w 8"/>
                        <a:gd name="T9" fmla="*/ 0 h 16"/>
                        <a:gd name="T10" fmla="*/ 4 w 8"/>
                        <a:gd name="T11" fmla="*/ 4 h 16"/>
                        <a:gd name="T12" fmla="*/ 1 w 8"/>
                        <a:gd name="T13" fmla="*/ 7 h 16"/>
                        <a:gd name="T14" fmla="*/ 0 w 8"/>
                        <a:gd name="T15" fmla="*/ 8 h 16"/>
                        <a:gd name="T16" fmla="*/ 4 w 8"/>
                        <a:gd name="T17" fmla="*/ 12 h 16"/>
                        <a:gd name="T18" fmla="*/ 8 w 8"/>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6">
                          <a:moveTo>
                            <a:pt x="8" y="16"/>
                          </a:moveTo>
                          <a:cubicBezTo>
                            <a:pt x="8" y="16"/>
                            <a:pt x="8" y="12"/>
                            <a:pt x="8" y="8"/>
                          </a:cubicBezTo>
                          <a:cubicBezTo>
                            <a:pt x="8" y="7"/>
                            <a:pt x="8" y="6"/>
                            <a:pt x="8" y="5"/>
                          </a:cubicBezTo>
                          <a:cubicBezTo>
                            <a:pt x="8" y="4"/>
                            <a:pt x="8" y="4"/>
                            <a:pt x="8" y="3"/>
                          </a:cubicBezTo>
                          <a:cubicBezTo>
                            <a:pt x="8" y="1"/>
                            <a:pt x="8" y="0"/>
                            <a:pt x="8" y="0"/>
                          </a:cubicBezTo>
                          <a:cubicBezTo>
                            <a:pt x="8" y="0"/>
                            <a:pt x="6" y="2"/>
                            <a:pt x="4" y="4"/>
                          </a:cubicBezTo>
                          <a:cubicBezTo>
                            <a:pt x="3" y="5"/>
                            <a:pt x="2" y="6"/>
                            <a:pt x="1" y="7"/>
                          </a:cubicBezTo>
                          <a:cubicBezTo>
                            <a:pt x="1" y="8"/>
                            <a:pt x="0" y="8"/>
                            <a:pt x="0" y="8"/>
                          </a:cubicBezTo>
                          <a:cubicBezTo>
                            <a:pt x="0" y="8"/>
                            <a:pt x="2" y="10"/>
                            <a:pt x="4" y="12"/>
                          </a:cubicBezTo>
                          <a:cubicBezTo>
                            <a:pt x="6" y="14"/>
                            <a:pt x="8" y="16"/>
                            <a:pt x="8" y="1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3" name="Freeform 267">
                      <a:extLst>
                        <a:ext uri="{FF2B5EF4-FFF2-40B4-BE49-F238E27FC236}">
                          <a16:creationId xmlns:a16="http://schemas.microsoft.com/office/drawing/2014/main" id="{03D13D24-6CFC-4DEB-BC2C-B9EDDA6A235C}"/>
                        </a:ext>
                      </a:extLst>
                    </p:cNvPr>
                    <p:cNvSpPr>
                      <a:spLocks/>
                    </p:cNvSpPr>
                    <p:nvPr/>
                  </p:nvSpPr>
                  <p:spPr bwMode="auto">
                    <a:xfrm>
                      <a:off x="4598988" y="4932363"/>
                      <a:ext cx="36513" cy="157163"/>
                    </a:xfrm>
                    <a:custGeom>
                      <a:avLst/>
                      <a:gdLst>
                        <a:gd name="T0" fmla="*/ 3 w 5"/>
                        <a:gd name="T1" fmla="*/ 21 h 22"/>
                        <a:gd name="T2" fmla="*/ 3 w 5"/>
                        <a:gd name="T3" fmla="*/ 18 h 22"/>
                        <a:gd name="T4" fmla="*/ 2 w 5"/>
                        <a:gd name="T5" fmla="*/ 15 h 22"/>
                        <a:gd name="T6" fmla="*/ 2 w 5"/>
                        <a:gd name="T7" fmla="*/ 11 h 22"/>
                        <a:gd name="T8" fmla="*/ 1 w 5"/>
                        <a:gd name="T9" fmla="*/ 4 h 22"/>
                        <a:gd name="T10" fmla="*/ 0 w 5"/>
                        <a:gd name="T11" fmla="*/ 1 h 22"/>
                        <a:gd name="T12" fmla="*/ 1 w 5"/>
                        <a:gd name="T13" fmla="*/ 0 h 22"/>
                        <a:gd name="T14" fmla="*/ 2 w 5"/>
                        <a:gd name="T15" fmla="*/ 1 h 22"/>
                        <a:gd name="T16" fmla="*/ 3 w 5"/>
                        <a:gd name="T17" fmla="*/ 4 h 22"/>
                        <a:gd name="T18" fmla="*/ 4 w 5"/>
                        <a:gd name="T19" fmla="*/ 11 h 22"/>
                        <a:gd name="T20" fmla="*/ 4 w 5"/>
                        <a:gd name="T21" fmla="*/ 15 h 22"/>
                        <a:gd name="T22" fmla="*/ 5 w 5"/>
                        <a:gd name="T23" fmla="*/ 18 h 22"/>
                        <a:gd name="T24" fmla="*/ 5 w 5"/>
                        <a:gd name="T25" fmla="*/ 21 h 22"/>
                        <a:gd name="T26" fmla="*/ 4 w 5"/>
                        <a:gd name="T27" fmla="*/ 22 h 22"/>
                        <a:gd name="T28" fmla="*/ 3 w 5"/>
                        <a:gd name="T2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2">
                          <a:moveTo>
                            <a:pt x="3" y="21"/>
                          </a:moveTo>
                          <a:cubicBezTo>
                            <a:pt x="3" y="21"/>
                            <a:pt x="3" y="20"/>
                            <a:pt x="3" y="18"/>
                          </a:cubicBezTo>
                          <a:cubicBezTo>
                            <a:pt x="3" y="17"/>
                            <a:pt x="2" y="16"/>
                            <a:pt x="2" y="15"/>
                          </a:cubicBezTo>
                          <a:cubicBezTo>
                            <a:pt x="2" y="14"/>
                            <a:pt x="2" y="12"/>
                            <a:pt x="2" y="11"/>
                          </a:cubicBezTo>
                          <a:cubicBezTo>
                            <a:pt x="1" y="9"/>
                            <a:pt x="1" y="6"/>
                            <a:pt x="1" y="4"/>
                          </a:cubicBezTo>
                          <a:cubicBezTo>
                            <a:pt x="0" y="2"/>
                            <a:pt x="0" y="1"/>
                            <a:pt x="0" y="1"/>
                          </a:cubicBezTo>
                          <a:cubicBezTo>
                            <a:pt x="0" y="0"/>
                            <a:pt x="0" y="0"/>
                            <a:pt x="1" y="0"/>
                          </a:cubicBezTo>
                          <a:cubicBezTo>
                            <a:pt x="1" y="0"/>
                            <a:pt x="2" y="0"/>
                            <a:pt x="2" y="1"/>
                          </a:cubicBezTo>
                          <a:cubicBezTo>
                            <a:pt x="2" y="1"/>
                            <a:pt x="2" y="2"/>
                            <a:pt x="3" y="4"/>
                          </a:cubicBezTo>
                          <a:cubicBezTo>
                            <a:pt x="3" y="6"/>
                            <a:pt x="3" y="8"/>
                            <a:pt x="4" y="11"/>
                          </a:cubicBezTo>
                          <a:cubicBezTo>
                            <a:pt x="4" y="12"/>
                            <a:pt x="4" y="13"/>
                            <a:pt x="4" y="15"/>
                          </a:cubicBezTo>
                          <a:cubicBezTo>
                            <a:pt x="4" y="16"/>
                            <a:pt x="4" y="17"/>
                            <a:pt x="5" y="18"/>
                          </a:cubicBezTo>
                          <a:cubicBezTo>
                            <a:pt x="5" y="20"/>
                            <a:pt x="5" y="21"/>
                            <a:pt x="5" y="21"/>
                          </a:cubicBezTo>
                          <a:cubicBezTo>
                            <a:pt x="5" y="22"/>
                            <a:pt x="4" y="22"/>
                            <a:pt x="4" y="22"/>
                          </a:cubicBezTo>
                          <a:cubicBezTo>
                            <a:pt x="3" y="22"/>
                            <a:pt x="3" y="22"/>
                            <a:pt x="3" y="2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4" name="Freeform 268">
                      <a:extLst>
                        <a:ext uri="{FF2B5EF4-FFF2-40B4-BE49-F238E27FC236}">
                          <a16:creationId xmlns:a16="http://schemas.microsoft.com/office/drawing/2014/main" id="{5C09A3F2-9232-4F9B-AF78-52CD98C8C912}"/>
                        </a:ext>
                      </a:extLst>
                    </p:cNvPr>
                    <p:cNvSpPr>
                      <a:spLocks/>
                    </p:cNvSpPr>
                    <p:nvPr/>
                  </p:nvSpPr>
                  <p:spPr bwMode="auto">
                    <a:xfrm>
                      <a:off x="4613275" y="5124450"/>
                      <a:ext cx="22225" cy="63500"/>
                    </a:xfrm>
                    <a:custGeom>
                      <a:avLst/>
                      <a:gdLst>
                        <a:gd name="T0" fmla="*/ 0 w 3"/>
                        <a:gd name="T1" fmla="*/ 8 h 9"/>
                        <a:gd name="T2" fmla="*/ 1 w 3"/>
                        <a:gd name="T3" fmla="*/ 1 h 9"/>
                        <a:gd name="T4" fmla="*/ 2 w 3"/>
                        <a:gd name="T5" fmla="*/ 0 h 9"/>
                        <a:gd name="T6" fmla="*/ 3 w 3"/>
                        <a:gd name="T7" fmla="*/ 1 h 9"/>
                        <a:gd name="T8" fmla="*/ 2 w 3"/>
                        <a:gd name="T9" fmla="*/ 8 h 9"/>
                        <a:gd name="T10" fmla="*/ 1 w 3"/>
                        <a:gd name="T11" fmla="*/ 9 h 9"/>
                        <a:gd name="T12" fmla="*/ 0 w 3"/>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0" y="8"/>
                          </a:moveTo>
                          <a:cubicBezTo>
                            <a:pt x="1" y="1"/>
                            <a:pt x="1" y="1"/>
                            <a:pt x="1" y="1"/>
                          </a:cubicBezTo>
                          <a:cubicBezTo>
                            <a:pt x="1" y="1"/>
                            <a:pt x="1" y="0"/>
                            <a:pt x="2" y="0"/>
                          </a:cubicBezTo>
                          <a:cubicBezTo>
                            <a:pt x="2" y="0"/>
                            <a:pt x="3" y="1"/>
                            <a:pt x="3" y="1"/>
                          </a:cubicBezTo>
                          <a:cubicBezTo>
                            <a:pt x="2" y="8"/>
                            <a:pt x="2" y="8"/>
                            <a:pt x="2" y="8"/>
                          </a:cubicBezTo>
                          <a:cubicBezTo>
                            <a:pt x="2" y="8"/>
                            <a:pt x="2" y="9"/>
                            <a:pt x="1" y="9"/>
                          </a:cubicBezTo>
                          <a:cubicBezTo>
                            <a:pt x="1" y="9"/>
                            <a:pt x="0" y="8"/>
                            <a:pt x="0" y="8"/>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5" name="Freeform 269">
                      <a:extLst>
                        <a:ext uri="{FF2B5EF4-FFF2-40B4-BE49-F238E27FC236}">
                          <a16:creationId xmlns:a16="http://schemas.microsoft.com/office/drawing/2014/main" id="{9D70F26B-FB7E-400B-9629-9BB2D3A434A7}"/>
                        </a:ext>
                      </a:extLst>
                    </p:cNvPr>
                    <p:cNvSpPr>
                      <a:spLocks/>
                    </p:cNvSpPr>
                    <p:nvPr/>
                  </p:nvSpPr>
                  <p:spPr bwMode="auto">
                    <a:xfrm>
                      <a:off x="3681413" y="5513388"/>
                      <a:ext cx="769938" cy="296863"/>
                    </a:xfrm>
                    <a:custGeom>
                      <a:avLst/>
                      <a:gdLst>
                        <a:gd name="T0" fmla="*/ 1 w 109"/>
                        <a:gd name="T1" fmla="*/ 35 h 42"/>
                        <a:gd name="T2" fmla="*/ 2 w 109"/>
                        <a:gd name="T3" fmla="*/ 35 h 42"/>
                        <a:gd name="T4" fmla="*/ 6 w 109"/>
                        <a:gd name="T5" fmla="*/ 36 h 42"/>
                        <a:gd name="T6" fmla="*/ 9 w 109"/>
                        <a:gd name="T7" fmla="*/ 37 h 42"/>
                        <a:gd name="T8" fmla="*/ 12 w 109"/>
                        <a:gd name="T9" fmla="*/ 38 h 42"/>
                        <a:gd name="T10" fmla="*/ 19 w 109"/>
                        <a:gd name="T11" fmla="*/ 39 h 42"/>
                        <a:gd name="T12" fmla="*/ 60 w 109"/>
                        <a:gd name="T13" fmla="*/ 35 h 42"/>
                        <a:gd name="T14" fmla="*/ 65 w 109"/>
                        <a:gd name="T15" fmla="*/ 33 h 42"/>
                        <a:gd name="T16" fmla="*/ 68 w 109"/>
                        <a:gd name="T17" fmla="*/ 32 h 42"/>
                        <a:gd name="T18" fmla="*/ 70 w 109"/>
                        <a:gd name="T19" fmla="*/ 31 h 42"/>
                        <a:gd name="T20" fmla="*/ 75 w 109"/>
                        <a:gd name="T21" fmla="*/ 28 h 42"/>
                        <a:gd name="T22" fmla="*/ 80 w 109"/>
                        <a:gd name="T23" fmla="*/ 26 h 42"/>
                        <a:gd name="T24" fmla="*/ 84 w 109"/>
                        <a:gd name="T25" fmla="*/ 23 h 42"/>
                        <a:gd name="T26" fmla="*/ 88 w 109"/>
                        <a:gd name="T27" fmla="*/ 20 h 42"/>
                        <a:gd name="T28" fmla="*/ 92 w 109"/>
                        <a:gd name="T29" fmla="*/ 17 h 42"/>
                        <a:gd name="T30" fmla="*/ 95 w 109"/>
                        <a:gd name="T31" fmla="*/ 14 h 42"/>
                        <a:gd name="T32" fmla="*/ 98 w 109"/>
                        <a:gd name="T33" fmla="*/ 12 h 42"/>
                        <a:gd name="T34" fmla="*/ 100 w 109"/>
                        <a:gd name="T35" fmla="*/ 9 h 42"/>
                        <a:gd name="T36" fmla="*/ 104 w 109"/>
                        <a:gd name="T37" fmla="*/ 5 h 42"/>
                        <a:gd name="T38" fmla="*/ 107 w 109"/>
                        <a:gd name="T39" fmla="*/ 0 h 42"/>
                        <a:gd name="T40" fmla="*/ 109 w 109"/>
                        <a:gd name="T41" fmla="*/ 0 h 42"/>
                        <a:gd name="T42" fmla="*/ 109 w 109"/>
                        <a:gd name="T43" fmla="*/ 2 h 42"/>
                        <a:gd name="T44" fmla="*/ 106 w 109"/>
                        <a:gd name="T45" fmla="*/ 6 h 42"/>
                        <a:gd name="T46" fmla="*/ 102 w 109"/>
                        <a:gd name="T47" fmla="*/ 10 h 42"/>
                        <a:gd name="T48" fmla="*/ 99 w 109"/>
                        <a:gd name="T49" fmla="*/ 13 h 42"/>
                        <a:gd name="T50" fmla="*/ 96 w 109"/>
                        <a:gd name="T51" fmla="*/ 16 h 42"/>
                        <a:gd name="T52" fmla="*/ 93 w 109"/>
                        <a:gd name="T53" fmla="*/ 19 h 42"/>
                        <a:gd name="T54" fmla="*/ 89 w 109"/>
                        <a:gd name="T55" fmla="*/ 22 h 42"/>
                        <a:gd name="T56" fmla="*/ 85 w 109"/>
                        <a:gd name="T57" fmla="*/ 25 h 42"/>
                        <a:gd name="T58" fmla="*/ 81 w 109"/>
                        <a:gd name="T59" fmla="*/ 27 h 42"/>
                        <a:gd name="T60" fmla="*/ 76 w 109"/>
                        <a:gd name="T61" fmla="*/ 30 h 42"/>
                        <a:gd name="T62" fmla="*/ 71 w 109"/>
                        <a:gd name="T63" fmla="*/ 32 h 42"/>
                        <a:gd name="T64" fmla="*/ 68 w 109"/>
                        <a:gd name="T65" fmla="*/ 34 h 42"/>
                        <a:gd name="T66" fmla="*/ 66 w 109"/>
                        <a:gd name="T67" fmla="*/ 35 h 42"/>
                        <a:gd name="T68" fmla="*/ 60 w 109"/>
                        <a:gd name="T69" fmla="*/ 37 h 42"/>
                        <a:gd name="T70" fmla="*/ 19 w 109"/>
                        <a:gd name="T71" fmla="*/ 41 h 42"/>
                        <a:gd name="T72" fmla="*/ 11 w 109"/>
                        <a:gd name="T73" fmla="*/ 40 h 42"/>
                        <a:gd name="T74" fmla="*/ 8 w 109"/>
                        <a:gd name="T75" fmla="*/ 39 h 42"/>
                        <a:gd name="T76" fmla="*/ 6 w 109"/>
                        <a:gd name="T77" fmla="*/ 38 h 42"/>
                        <a:gd name="T78" fmla="*/ 2 w 109"/>
                        <a:gd name="T79" fmla="*/ 37 h 42"/>
                        <a:gd name="T80" fmla="*/ 1 w 109"/>
                        <a:gd name="T81" fmla="*/ 37 h 42"/>
                        <a:gd name="T82" fmla="*/ 0 w 109"/>
                        <a:gd name="T83" fmla="*/ 36 h 42"/>
                        <a:gd name="T84" fmla="*/ 1 w 109"/>
                        <a:gd name="T8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 y="35"/>
                          </a:moveTo>
                          <a:cubicBezTo>
                            <a:pt x="1" y="35"/>
                            <a:pt x="2" y="35"/>
                            <a:pt x="2" y="35"/>
                          </a:cubicBezTo>
                          <a:cubicBezTo>
                            <a:pt x="3" y="36"/>
                            <a:pt x="4" y="36"/>
                            <a:pt x="6" y="36"/>
                          </a:cubicBezTo>
                          <a:cubicBezTo>
                            <a:pt x="7" y="37"/>
                            <a:pt x="8" y="37"/>
                            <a:pt x="9" y="37"/>
                          </a:cubicBezTo>
                          <a:cubicBezTo>
                            <a:pt x="10" y="37"/>
                            <a:pt x="11" y="38"/>
                            <a:pt x="12" y="38"/>
                          </a:cubicBezTo>
                          <a:cubicBezTo>
                            <a:pt x="14" y="38"/>
                            <a:pt x="17" y="38"/>
                            <a:pt x="19" y="39"/>
                          </a:cubicBezTo>
                          <a:cubicBezTo>
                            <a:pt x="30" y="40"/>
                            <a:pt x="46" y="40"/>
                            <a:pt x="60" y="35"/>
                          </a:cubicBezTo>
                          <a:cubicBezTo>
                            <a:pt x="62" y="34"/>
                            <a:pt x="63" y="33"/>
                            <a:pt x="65" y="33"/>
                          </a:cubicBezTo>
                          <a:cubicBezTo>
                            <a:pt x="68" y="32"/>
                            <a:pt x="68" y="32"/>
                            <a:pt x="68" y="32"/>
                          </a:cubicBezTo>
                          <a:cubicBezTo>
                            <a:pt x="70" y="31"/>
                            <a:pt x="70" y="31"/>
                            <a:pt x="70" y="31"/>
                          </a:cubicBezTo>
                          <a:cubicBezTo>
                            <a:pt x="72" y="30"/>
                            <a:pt x="73" y="29"/>
                            <a:pt x="75" y="28"/>
                          </a:cubicBezTo>
                          <a:cubicBezTo>
                            <a:pt x="77" y="28"/>
                            <a:pt x="78" y="26"/>
                            <a:pt x="80" y="26"/>
                          </a:cubicBezTo>
                          <a:cubicBezTo>
                            <a:pt x="81" y="25"/>
                            <a:pt x="83" y="24"/>
                            <a:pt x="84" y="23"/>
                          </a:cubicBezTo>
                          <a:cubicBezTo>
                            <a:pt x="85" y="22"/>
                            <a:pt x="87" y="21"/>
                            <a:pt x="88" y="20"/>
                          </a:cubicBezTo>
                          <a:cubicBezTo>
                            <a:pt x="89" y="19"/>
                            <a:pt x="90" y="18"/>
                            <a:pt x="92" y="17"/>
                          </a:cubicBezTo>
                          <a:cubicBezTo>
                            <a:pt x="93" y="16"/>
                            <a:pt x="94" y="15"/>
                            <a:pt x="95" y="14"/>
                          </a:cubicBezTo>
                          <a:cubicBezTo>
                            <a:pt x="96" y="13"/>
                            <a:pt x="97" y="12"/>
                            <a:pt x="98" y="12"/>
                          </a:cubicBezTo>
                          <a:cubicBezTo>
                            <a:pt x="99" y="11"/>
                            <a:pt x="100" y="10"/>
                            <a:pt x="100" y="9"/>
                          </a:cubicBezTo>
                          <a:cubicBezTo>
                            <a:pt x="102" y="7"/>
                            <a:pt x="103" y="6"/>
                            <a:pt x="104" y="5"/>
                          </a:cubicBezTo>
                          <a:cubicBezTo>
                            <a:pt x="106" y="2"/>
                            <a:pt x="107" y="0"/>
                            <a:pt x="107" y="0"/>
                          </a:cubicBezTo>
                          <a:cubicBezTo>
                            <a:pt x="108" y="0"/>
                            <a:pt x="108" y="0"/>
                            <a:pt x="109" y="0"/>
                          </a:cubicBezTo>
                          <a:cubicBezTo>
                            <a:pt x="109" y="1"/>
                            <a:pt x="109" y="1"/>
                            <a:pt x="109" y="2"/>
                          </a:cubicBezTo>
                          <a:cubicBezTo>
                            <a:pt x="109" y="2"/>
                            <a:pt x="108" y="3"/>
                            <a:pt x="106" y="6"/>
                          </a:cubicBezTo>
                          <a:cubicBezTo>
                            <a:pt x="105" y="7"/>
                            <a:pt x="103" y="9"/>
                            <a:pt x="102" y="10"/>
                          </a:cubicBezTo>
                          <a:cubicBezTo>
                            <a:pt x="101" y="11"/>
                            <a:pt x="100" y="12"/>
                            <a:pt x="99" y="13"/>
                          </a:cubicBezTo>
                          <a:cubicBezTo>
                            <a:pt x="98" y="14"/>
                            <a:pt x="97" y="15"/>
                            <a:pt x="96" y="16"/>
                          </a:cubicBezTo>
                          <a:cubicBezTo>
                            <a:pt x="95" y="17"/>
                            <a:pt x="94" y="18"/>
                            <a:pt x="93" y="19"/>
                          </a:cubicBezTo>
                          <a:cubicBezTo>
                            <a:pt x="92" y="20"/>
                            <a:pt x="90" y="21"/>
                            <a:pt x="89" y="22"/>
                          </a:cubicBezTo>
                          <a:cubicBezTo>
                            <a:pt x="88" y="23"/>
                            <a:pt x="86" y="24"/>
                            <a:pt x="85" y="25"/>
                          </a:cubicBezTo>
                          <a:cubicBezTo>
                            <a:pt x="84" y="25"/>
                            <a:pt x="82" y="26"/>
                            <a:pt x="81" y="27"/>
                          </a:cubicBezTo>
                          <a:cubicBezTo>
                            <a:pt x="79" y="28"/>
                            <a:pt x="78" y="29"/>
                            <a:pt x="76" y="30"/>
                          </a:cubicBezTo>
                          <a:cubicBezTo>
                            <a:pt x="74" y="31"/>
                            <a:pt x="73" y="32"/>
                            <a:pt x="71" y="32"/>
                          </a:cubicBezTo>
                          <a:cubicBezTo>
                            <a:pt x="68" y="34"/>
                            <a:pt x="68" y="34"/>
                            <a:pt x="68" y="34"/>
                          </a:cubicBezTo>
                          <a:cubicBezTo>
                            <a:pt x="66" y="35"/>
                            <a:pt x="66" y="35"/>
                            <a:pt x="66" y="35"/>
                          </a:cubicBezTo>
                          <a:cubicBezTo>
                            <a:pt x="64" y="35"/>
                            <a:pt x="62" y="36"/>
                            <a:pt x="60" y="37"/>
                          </a:cubicBezTo>
                          <a:cubicBezTo>
                            <a:pt x="46" y="42"/>
                            <a:pt x="30" y="42"/>
                            <a:pt x="19" y="41"/>
                          </a:cubicBezTo>
                          <a:cubicBezTo>
                            <a:pt x="16" y="40"/>
                            <a:pt x="14" y="40"/>
                            <a:pt x="11" y="40"/>
                          </a:cubicBezTo>
                          <a:cubicBezTo>
                            <a:pt x="10" y="40"/>
                            <a:pt x="9" y="39"/>
                            <a:pt x="8" y="39"/>
                          </a:cubicBezTo>
                          <a:cubicBezTo>
                            <a:pt x="7" y="39"/>
                            <a:pt x="6" y="38"/>
                            <a:pt x="6" y="38"/>
                          </a:cubicBezTo>
                          <a:cubicBezTo>
                            <a:pt x="4" y="38"/>
                            <a:pt x="3" y="38"/>
                            <a:pt x="2" y="37"/>
                          </a:cubicBezTo>
                          <a:cubicBezTo>
                            <a:pt x="1" y="37"/>
                            <a:pt x="1" y="37"/>
                            <a:pt x="1" y="37"/>
                          </a:cubicBezTo>
                          <a:cubicBezTo>
                            <a:pt x="0" y="37"/>
                            <a:pt x="0" y="36"/>
                            <a:pt x="0" y="36"/>
                          </a:cubicBezTo>
                          <a:cubicBezTo>
                            <a:pt x="0" y="35"/>
                            <a:pt x="1" y="35"/>
                            <a:pt x="1" y="3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6" name="Freeform 270">
                      <a:extLst>
                        <a:ext uri="{FF2B5EF4-FFF2-40B4-BE49-F238E27FC236}">
                          <a16:creationId xmlns:a16="http://schemas.microsoft.com/office/drawing/2014/main" id="{CF8919FC-6ABE-4897-92EA-01CEBC874AD0}"/>
                        </a:ext>
                      </a:extLst>
                    </p:cNvPr>
                    <p:cNvSpPr>
                      <a:spLocks/>
                    </p:cNvSpPr>
                    <p:nvPr/>
                  </p:nvSpPr>
                  <p:spPr bwMode="auto">
                    <a:xfrm>
                      <a:off x="4041775" y="5711825"/>
                      <a:ext cx="106363" cy="69850"/>
                    </a:xfrm>
                    <a:custGeom>
                      <a:avLst/>
                      <a:gdLst>
                        <a:gd name="T0" fmla="*/ 0 w 15"/>
                        <a:gd name="T1" fmla="*/ 10 h 10"/>
                        <a:gd name="T2" fmla="*/ 8 w 15"/>
                        <a:gd name="T3" fmla="*/ 8 h 10"/>
                        <a:gd name="T4" fmla="*/ 15 w 15"/>
                        <a:gd name="T5" fmla="*/ 5 h 10"/>
                        <a:gd name="T6" fmla="*/ 10 w 15"/>
                        <a:gd name="T7" fmla="*/ 3 h 10"/>
                        <a:gd name="T8" fmla="*/ 7 w 15"/>
                        <a:gd name="T9" fmla="*/ 1 h 10"/>
                        <a:gd name="T10" fmla="*/ 5 w 15"/>
                        <a:gd name="T11" fmla="*/ 0 h 10"/>
                        <a:gd name="T12" fmla="*/ 3 w 15"/>
                        <a:gd name="T13" fmla="*/ 5 h 10"/>
                        <a:gd name="T14" fmla="*/ 0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0" y="10"/>
                          </a:moveTo>
                          <a:cubicBezTo>
                            <a:pt x="0" y="10"/>
                            <a:pt x="4" y="9"/>
                            <a:pt x="8" y="8"/>
                          </a:cubicBezTo>
                          <a:cubicBezTo>
                            <a:pt x="12" y="7"/>
                            <a:pt x="15" y="5"/>
                            <a:pt x="15" y="5"/>
                          </a:cubicBezTo>
                          <a:cubicBezTo>
                            <a:pt x="15" y="5"/>
                            <a:pt x="13" y="4"/>
                            <a:pt x="10" y="3"/>
                          </a:cubicBezTo>
                          <a:cubicBezTo>
                            <a:pt x="9" y="2"/>
                            <a:pt x="8" y="1"/>
                            <a:pt x="7" y="1"/>
                          </a:cubicBezTo>
                          <a:cubicBezTo>
                            <a:pt x="6" y="0"/>
                            <a:pt x="5" y="0"/>
                            <a:pt x="5" y="0"/>
                          </a:cubicBezTo>
                          <a:cubicBezTo>
                            <a:pt x="5" y="0"/>
                            <a:pt x="4" y="3"/>
                            <a:pt x="3" y="5"/>
                          </a:cubicBezTo>
                          <a:cubicBezTo>
                            <a:pt x="2" y="8"/>
                            <a:pt x="0" y="10"/>
                            <a:pt x="0"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7" name="Freeform 271">
                      <a:extLst>
                        <a:ext uri="{FF2B5EF4-FFF2-40B4-BE49-F238E27FC236}">
                          <a16:creationId xmlns:a16="http://schemas.microsoft.com/office/drawing/2014/main" id="{5E67AD24-CAD3-4441-A17F-1A880E1A7772}"/>
                        </a:ext>
                      </a:extLst>
                    </p:cNvPr>
                    <p:cNvSpPr>
                      <a:spLocks/>
                    </p:cNvSpPr>
                    <p:nvPr/>
                  </p:nvSpPr>
                  <p:spPr bwMode="auto">
                    <a:xfrm>
                      <a:off x="4133850" y="5726113"/>
                      <a:ext cx="147638" cy="84138"/>
                    </a:xfrm>
                    <a:custGeom>
                      <a:avLst/>
                      <a:gdLst>
                        <a:gd name="T0" fmla="*/ 1 w 21"/>
                        <a:gd name="T1" fmla="*/ 10 h 12"/>
                        <a:gd name="T2" fmla="*/ 4 w 21"/>
                        <a:gd name="T3" fmla="*/ 8 h 12"/>
                        <a:gd name="T4" fmla="*/ 11 w 21"/>
                        <a:gd name="T5" fmla="*/ 6 h 12"/>
                        <a:gd name="T6" fmla="*/ 17 w 21"/>
                        <a:gd name="T7" fmla="*/ 2 h 12"/>
                        <a:gd name="T8" fmla="*/ 20 w 21"/>
                        <a:gd name="T9" fmla="*/ 1 h 12"/>
                        <a:gd name="T10" fmla="*/ 21 w 21"/>
                        <a:gd name="T11" fmla="*/ 1 h 12"/>
                        <a:gd name="T12" fmla="*/ 21 w 21"/>
                        <a:gd name="T13" fmla="*/ 2 h 12"/>
                        <a:gd name="T14" fmla="*/ 18 w 21"/>
                        <a:gd name="T15" fmla="*/ 4 h 12"/>
                        <a:gd name="T16" fmla="*/ 12 w 21"/>
                        <a:gd name="T17" fmla="*/ 7 h 12"/>
                        <a:gd name="T18" fmla="*/ 5 w 21"/>
                        <a:gd name="T19" fmla="*/ 10 h 12"/>
                        <a:gd name="T20" fmla="*/ 2 w 21"/>
                        <a:gd name="T21" fmla="*/ 11 h 12"/>
                        <a:gd name="T22" fmla="*/ 1 w 21"/>
                        <a:gd name="T23" fmla="*/ 11 h 12"/>
                        <a:gd name="T24" fmla="*/ 1 w 21"/>
                        <a:gd name="T2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2">
                          <a:moveTo>
                            <a:pt x="1" y="10"/>
                          </a:moveTo>
                          <a:cubicBezTo>
                            <a:pt x="1" y="10"/>
                            <a:pt x="3" y="9"/>
                            <a:pt x="4" y="8"/>
                          </a:cubicBezTo>
                          <a:cubicBezTo>
                            <a:pt x="6" y="8"/>
                            <a:pt x="8" y="7"/>
                            <a:pt x="11" y="6"/>
                          </a:cubicBezTo>
                          <a:cubicBezTo>
                            <a:pt x="13" y="4"/>
                            <a:pt x="15" y="3"/>
                            <a:pt x="17" y="2"/>
                          </a:cubicBezTo>
                          <a:cubicBezTo>
                            <a:pt x="18" y="1"/>
                            <a:pt x="20" y="1"/>
                            <a:pt x="20" y="1"/>
                          </a:cubicBezTo>
                          <a:cubicBezTo>
                            <a:pt x="20" y="0"/>
                            <a:pt x="21" y="1"/>
                            <a:pt x="21" y="1"/>
                          </a:cubicBezTo>
                          <a:cubicBezTo>
                            <a:pt x="21" y="1"/>
                            <a:pt x="21" y="2"/>
                            <a:pt x="21" y="2"/>
                          </a:cubicBezTo>
                          <a:cubicBezTo>
                            <a:pt x="21" y="2"/>
                            <a:pt x="19" y="3"/>
                            <a:pt x="18" y="4"/>
                          </a:cubicBezTo>
                          <a:cubicBezTo>
                            <a:pt x="16" y="5"/>
                            <a:pt x="14" y="6"/>
                            <a:pt x="12" y="7"/>
                          </a:cubicBezTo>
                          <a:cubicBezTo>
                            <a:pt x="9" y="8"/>
                            <a:pt x="7" y="10"/>
                            <a:pt x="5" y="10"/>
                          </a:cubicBezTo>
                          <a:cubicBezTo>
                            <a:pt x="3" y="11"/>
                            <a:pt x="2" y="11"/>
                            <a:pt x="2" y="11"/>
                          </a:cubicBezTo>
                          <a:cubicBezTo>
                            <a:pt x="1" y="12"/>
                            <a:pt x="1" y="11"/>
                            <a:pt x="1" y="11"/>
                          </a:cubicBezTo>
                          <a:cubicBezTo>
                            <a:pt x="0" y="10"/>
                            <a:pt x="1" y="10"/>
                            <a:pt x="1"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8" name="Freeform 272">
                      <a:extLst>
                        <a:ext uri="{FF2B5EF4-FFF2-40B4-BE49-F238E27FC236}">
                          <a16:creationId xmlns:a16="http://schemas.microsoft.com/office/drawing/2014/main" id="{5846F51A-8057-4A30-AB77-328CFBD802C2}"/>
                        </a:ext>
                      </a:extLst>
                    </p:cNvPr>
                    <p:cNvSpPr>
                      <a:spLocks/>
                    </p:cNvSpPr>
                    <p:nvPr/>
                  </p:nvSpPr>
                  <p:spPr bwMode="auto">
                    <a:xfrm>
                      <a:off x="4041775" y="5810250"/>
                      <a:ext cx="63500" cy="22225"/>
                    </a:xfrm>
                    <a:custGeom>
                      <a:avLst/>
                      <a:gdLst>
                        <a:gd name="T0" fmla="*/ 1 w 9"/>
                        <a:gd name="T1" fmla="*/ 1 h 3"/>
                        <a:gd name="T2" fmla="*/ 7 w 9"/>
                        <a:gd name="T3" fmla="*/ 0 h 3"/>
                        <a:gd name="T4" fmla="*/ 9 w 9"/>
                        <a:gd name="T5" fmla="*/ 0 h 3"/>
                        <a:gd name="T6" fmla="*/ 8 w 9"/>
                        <a:gd name="T7" fmla="*/ 2 h 3"/>
                        <a:gd name="T8" fmla="*/ 2 w 9"/>
                        <a:gd name="T9" fmla="*/ 3 h 3"/>
                        <a:gd name="T10" fmla="*/ 0 w 9"/>
                        <a:gd name="T11" fmla="*/ 3 h 3"/>
                        <a:gd name="T12" fmla="*/ 1 w 9"/>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1" y="1"/>
                          </a:moveTo>
                          <a:cubicBezTo>
                            <a:pt x="7" y="0"/>
                            <a:pt x="7" y="0"/>
                            <a:pt x="7" y="0"/>
                          </a:cubicBezTo>
                          <a:cubicBezTo>
                            <a:pt x="8" y="0"/>
                            <a:pt x="9" y="0"/>
                            <a:pt x="9" y="0"/>
                          </a:cubicBezTo>
                          <a:cubicBezTo>
                            <a:pt x="9" y="1"/>
                            <a:pt x="9" y="2"/>
                            <a:pt x="8" y="2"/>
                          </a:cubicBezTo>
                          <a:cubicBezTo>
                            <a:pt x="2" y="3"/>
                            <a:pt x="2" y="3"/>
                            <a:pt x="2" y="3"/>
                          </a:cubicBezTo>
                          <a:cubicBezTo>
                            <a:pt x="1" y="3"/>
                            <a:pt x="1" y="3"/>
                            <a:pt x="0" y="3"/>
                          </a:cubicBezTo>
                          <a:cubicBezTo>
                            <a:pt x="0" y="2"/>
                            <a:pt x="1" y="2"/>
                            <a:pt x="1"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29" name="Freeform 273">
                      <a:extLst>
                        <a:ext uri="{FF2B5EF4-FFF2-40B4-BE49-F238E27FC236}">
                          <a16:creationId xmlns:a16="http://schemas.microsoft.com/office/drawing/2014/main" id="{7272620B-75E3-4BCF-9230-093F2F2DA35C}"/>
                        </a:ext>
                      </a:extLst>
                    </p:cNvPr>
                    <p:cNvSpPr>
                      <a:spLocks/>
                    </p:cNvSpPr>
                    <p:nvPr/>
                  </p:nvSpPr>
                  <p:spPr bwMode="auto">
                    <a:xfrm>
                      <a:off x="3195638" y="5110163"/>
                      <a:ext cx="485775" cy="658813"/>
                    </a:xfrm>
                    <a:custGeom>
                      <a:avLst/>
                      <a:gdLst>
                        <a:gd name="T0" fmla="*/ 2 w 69"/>
                        <a:gd name="T1" fmla="*/ 1 h 93"/>
                        <a:gd name="T2" fmla="*/ 3 w 69"/>
                        <a:gd name="T3" fmla="*/ 6 h 93"/>
                        <a:gd name="T4" fmla="*/ 4 w 69"/>
                        <a:gd name="T5" fmla="*/ 19 h 93"/>
                        <a:gd name="T6" fmla="*/ 7 w 69"/>
                        <a:gd name="T7" fmla="*/ 28 h 93"/>
                        <a:gd name="T8" fmla="*/ 10 w 69"/>
                        <a:gd name="T9" fmla="*/ 38 h 93"/>
                        <a:gd name="T10" fmla="*/ 12 w 69"/>
                        <a:gd name="T11" fmla="*/ 42 h 93"/>
                        <a:gd name="T12" fmla="*/ 15 w 69"/>
                        <a:gd name="T13" fmla="*/ 47 h 93"/>
                        <a:gd name="T14" fmla="*/ 21 w 69"/>
                        <a:gd name="T15" fmla="*/ 57 h 93"/>
                        <a:gd name="T16" fmla="*/ 24 w 69"/>
                        <a:gd name="T17" fmla="*/ 61 h 93"/>
                        <a:gd name="T18" fmla="*/ 28 w 69"/>
                        <a:gd name="T19" fmla="*/ 65 h 93"/>
                        <a:gd name="T20" fmla="*/ 36 w 69"/>
                        <a:gd name="T21" fmla="*/ 73 h 93"/>
                        <a:gd name="T22" fmla="*/ 38 w 69"/>
                        <a:gd name="T23" fmla="*/ 74 h 93"/>
                        <a:gd name="T24" fmla="*/ 40 w 69"/>
                        <a:gd name="T25" fmla="*/ 76 h 93"/>
                        <a:gd name="T26" fmla="*/ 44 w 69"/>
                        <a:gd name="T27" fmla="*/ 79 h 93"/>
                        <a:gd name="T28" fmla="*/ 47 w 69"/>
                        <a:gd name="T29" fmla="*/ 81 h 93"/>
                        <a:gd name="T30" fmla="*/ 51 w 69"/>
                        <a:gd name="T31" fmla="*/ 84 h 93"/>
                        <a:gd name="T32" fmla="*/ 53 w 69"/>
                        <a:gd name="T33" fmla="*/ 85 h 93"/>
                        <a:gd name="T34" fmla="*/ 55 w 69"/>
                        <a:gd name="T35" fmla="*/ 86 h 93"/>
                        <a:gd name="T36" fmla="*/ 58 w 69"/>
                        <a:gd name="T37" fmla="*/ 87 h 93"/>
                        <a:gd name="T38" fmla="*/ 63 w 69"/>
                        <a:gd name="T39" fmla="*/ 90 h 93"/>
                        <a:gd name="T40" fmla="*/ 68 w 69"/>
                        <a:gd name="T41" fmla="*/ 91 h 93"/>
                        <a:gd name="T42" fmla="*/ 69 w 69"/>
                        <a:gd name="T43" fmla="*/ 93 h 93"/>
                        <a:gd name="T44" fmla="*/ 68 w 69"/>
                        <a:gd name="T45" fmla="*/ 93 h 93"/>
                        <a:gd name="T46" fmla="*/ 63 w 69"/>
                        <a:gd name="T47" fmla="*/ 91 h 93"/>
                        <a:gd name="T48" fmla="*/ 57 w 69"/>
                        <a:gd name="T49" fmla="*/ 89 h 93"/>
                        <a:gd name="T50" fmla="*/ 54 w 69"/>
                        <a:gd name="T51" fmla="*/ 87 h 93"/>
                        <a:gd name="T52" fmla="*/ 52 w 69"/>
                        <a:gd name="T53" fmla="*/ 87 h 93"/>
                        <a:gd name="T54" fmla="*/ 50 w 69"/>
                        <a:gd name="T55" fmla="*/ 85 h 93"/>
                        <a:gd name="T56" fmla="*/ 46 w 69"/>
                        <a:gd name="T57" fmla="*/ 83 h 93"/>
                        <a:gd name="T58" fmla="*/ 42 w 69"/>
                        <a:gd name="T59" fmla="*/ 81 h 93"/>
                        <a:gd name="T60" fmla="*/ 38 w 69"/>
                        <a:gd name="T61" fmla="*/ 78 h 93"/>
                        <a:gd name="T62" fmla="*/ 36 w 69"/>
                        <a:gd name="T63" fmla="*/ 76 h 93"/>
                        <a:gd name="T64" fmla="*/ 34 w 69"/>
                        <a:gd name="T65" fmla="*/ 74 h 93"/>
                        <a:gd name="T66" fmla="*/ 27 w 69"/>
                        <a:gd name="T67" fmla="*/ 67 h 93"/>
                        <a:gd name="T68" fmla="*/ 23 w 69"/>
                        <a:gd name="T69" fmla="*/ 62 h 93"/>
                        <a:gd name="T70" fmla="*/ 19 w 69"/>
                        <a:gd name="T71" fmla="*/ 58 h 93"/>
                        <a:gd name="T72" fmla="*/ 13 w 69"/>
                        <a:gd name="T73" fmla="*/ 48 h 93"/>
                        <a:gd name="T74" fmla="*/ 11 w 69"/>
                        <a:gd name="T75" fmla="*/ 43 h 93"/>
                        <a:gd name="T76" fmla="*/ 8 w 69"/>
                        <a:gd name="T77" fmla="*/ 38 h 93"/>
                        <a:gd name="T78" fmla="*/ 5 w 69"/>
                        <a:gd name="T79" fmla="*/ 29 h 93"/>
                        <a:gd name="T80" fmla="*/ 2 w 69"/>
                        <a:gd name="T81" fmla="*/ 20 h 93"/>
                        <a:gd name="T82" fmla="*/ 1 w 69"/>
                        <a:gd name="T83" fmla="*/ 6 h 93"/>
                        <a:gd name="T84" fmla="*/ 1 w 69"/>
                        <a:gd name="T85" fmla="*/ 1 h 93"/>
                        <a:gd name="T86" fmla="*/ 1 w 69"/>
                        <a:gd name="T87" fmla="*/ 0 h 93"/>
                        <a:gd name="T88" fmla="*/ 2 w 69"/>
                        <a:gd name="T89"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3">
                          <a:moveTo>
                            <a:pt x="2" y="1"/>
                          </a:moveTo>
                          <a:cubicBezTo>
                            <a:pt x="2" y="1"/>
                            <a:pt x="3" y="3"/>
                            <a:pt x="3" y="6"/>
                          </a:cubicBezTo>
                          <a:cubicBezTo>
                            <a:pt x="3" y="9"/>
                            <a:pt x="4" y="14"/>
                            <a:pt x="4" y="19"/>
                          </a:cubicBezTo>
                          <a:cubicBezTo>
                            <a:pt x="5" y="22"/>
                            <a:pt x="6" y="25"/>
                            <a:pt x="7" y="28"/>
                          </a:cubicBezTo>
                          <a:cubicBezTo>
                            <a:pt x="8" y="31"/>
                            <a:pt x="9" y="34"/>
                            <a:pt x="10" y="38"/>
                          </a:cubicBezTo>
                          <a:cubicBezTo>
                            <a:pt x="11" y="39"/>
                            <a:pt x="12" y="41"/>
                            <a:pt x="12" y="42"/>
                          </a:cubicBezTo>
                          <a:cubicBezTo>
                            <a:pt x="13" y="44"/>
                            <a:pt x="14" y="46"/>
                            <a:pt x="15" y="47"/>
                          </a:cubicBezTo>
                          <a:cubicBezTo>
                            <a:pt x="17" y="50"/>
                            <a:pt x="19" y="54"/>
                            <a:pt x="21" y="57"/>
                          </a:cubicBezTo>
                          <a:cubicBezTo>
                            <a:pt x="22" y="58"/>
                            <a:pt x="23" y="60"/>
                            <a:pt x="24" y="61"/>
                          </a:cubicBezTo>
                          <a:cubicBezTo>
                            <a:pt x="25" y="62"/>
                            <a:pt x="27" y="64"/>
                            <a:pt x="28" y="65"/>
                          </a:cubicBezTo>
                          <a:cubicBezTo>
                            <a:pt x="30" y="68"/>
                            <a:pt x="33" y="70"/>
                            <a:pt x="36" y="73"/>
                          </a:cubicBezTo>
                          <a:cubicBezTo>
                            <a:pt x="36" y="73"/>
                            <a:pt x="37" y="74"/>
                            <a:pt x="38" y="74"/>
                          </a:cubicBezTo>
                          <a:cubicBezTo>
                            <a:pt x="38" y="75"/>
                            <a:pt x="39" y="75"/>
                            <a:pt x="40" y="76"/>
                          </a:cubicBezTo>
                          <a:cubicBezTo>
                            <a:pt x="41" y="77"/>
                            <a:pt x="42" y="78"/>
                            <a:pt x="44" y="79"/>
                          </a:cubicBezTo>
                          <a:cubicBezTo>
                            <a:pt x="45" y="80"/>
                            <a:pt x="46" y="81"/>
                            <a:pt x="47" y="81"/>
                          </a:cubicBezTo>
                          <a:cubicBezTo>
                            <a:pt x="49" y="82"/>
                            <a:pt x="50" y="83"/>
                            <a:pt x="51" y="84"/>
                          </a:cubicBezTo>
                          <a:cubicBezTo>
                            <a:pt x="52" y="84"/>
                            <a:pt x="52" y="84"/>
                            <a:pt x="53" y="85"/>
                          </a:cubicBezTo>
                          <a:cubicBezTo>
                            <a:pt x="54" y="85"/>
                            <a:pt x="54" y="85"/>
                            <a:pt x="55" y="86"/>
                          </a:cubicBezTo>
                          <a:cubicBezTo>
                            <a:pt x="56" y="86"/>
                            <a:pt x="57" y="87"/>
                            <a:pt x="58" y="87"/>
                          </a:cubicBezTo>
                          <a:cubicBezTo>
                            <a:pt x="60" y="88"/>
                            <a:pt x="62" y="89"/>
                            <a:pt x="63" y="90"/>
                          </a:cubicBezTo>
                          <a:cubicBezTo>
                            <a:pt x="66" y="91"/>
                            <a:pt x="68" y="91"/>
                            <a:pt x="68" y="91"/>
                          </a:cubicBezTo>
                          <a:cubicBezTo>
                            <a:pt x="69" y="92"/>
                            <a:pt x="69" y="92"/>
                            <a:pt x="69" y="93"/>
                          </a:cubicBezTo>
                          <a:cubicBezTo>
                            <a:pt x="69" y="93"/>
                            <a:pt x="68" y="93"/>
                            <a:pt x="68" y="93"/>
                          </a:cubicBezTo>
                          <a:cubicBezTo>
                            <a:pt x="68" y="93"/>
                            <a:pt x="66" y="93"/>
                            <a:pt x="63" y="91"/>
                          </a:cubicBezTo>
                          <a:cubicBezTo>
                            <a:pt x="61" y="91"/>
                            <a:pt x="59" y="90"/>
                            <a:pt x="57" y="89"/>
                          </a:cubicBezTo>
                          <a:cubicBezTo>
                            <a:pt x="56" y="89"/>
                            <a:pt x="55" y="88"/>
                            <a:pt x="54" y="87"/>
                          </a:cubicBezTo>
                          <a:cubicBezTo>
                            <a:pt x="53" y="87"/>
                            <a:pt x="53" y="87"/>
                            <a:pt x="52" y="87"/>
                          </a:cubicBezTo>
                          <a:cubicBezTo>
                            <a:pt x="51" y="86"/>
                            <a:pt x="51" y="86"/>
                            <a:pt x="50" y="85"/>
                          </a:cubicBezTo>
                          <a:cubicBezTo>
                            <a:pt x="49" y="85"/>
                            <a:pt x="48" y="84"/>
                            <a:pt x="46" y="83"/>
                          </a:cubicBezTo>
                          <a:cubicBezTo>
                            <a:pt x="45" y="82"/>
                            <a:pt x="44" y="82"/>
                            <a:pt x="42" y="81"/>
                          </a:cubicBezTo>
                          <a:cubicBezTo>
                            <a:pt x="41" y="80"/>
                            <a:pt x="40" y="79"/>
                            <a:pt x="38" y="78"/>
                          </a:cubicBezTo>
                          <a:cubicBezTo>
                            <a:pt x="38" y="77"/>
                            <a:pt x="37" y="76"/>
                            <a:pt x="36" y="76"/>
                          </a:cubicBezTo>
                          <a:cubicBezTo>
                            <a:pt x="36" y="75"/>
                            <a:pt x="35" y="75"/>
                            <a:pt x="34" y="74"/>
                          </a:cubicBezTo>
                          <a:cubicBezTo>
                            <a:pt x="32" y="72"/>
                            <a:pt x="29" y="69"/>
                            <a:pt x="27" y="67"/>
                          </a:cubicBezTo>
                          <a:cubicBezTo>
                            <a:pt x="25" y="65"/>
                            <a:pt x="24" y="64"/>
                            <a:pt x="23" y="62"/>
                          </a:cubicBezTo>
                          <a:cubicBezTo>
                            <a:pt x="22" y="61"/>
                            <a:pt x="20" y="59"/>
                            <a:pt x="19" y="58"/>
                          </a:cubicBezTo>
                          <a:cubicBezTo>
                            <a:pt x="17" y="55"/>
                            <a:pt x="15" y="51"/>
                            <a:pt x="13" y="48"/>
                          </a:cubicBezTo>
                          <a:cubicBezTo>
                            <a:pt x="12" y="47"/>
                            <a:pt x="11" y="45"/>
                            <a:pt x="11" y="43"/>
                          </a:cubicBezTo>
                          <a:cubicBezTo>
                            <a:pt x="10" y="42"/>
                            <a:pt x="9" y="40"/>
                            <a:pt x="8" y="38"/>
                          </a:cubicBezTo>
                          <a:cubicBezTo>
                            <a:pt x="7" y="35"/>
                            <a:pt x="6" y="32"/>
                            <a:pt x="5" y="29"/>
                          </a:cubicBezTo>
                          <a:cubicBezTo>
                            <a:pt x="4" y="26"/>
                            <a:pt x="3" y="23"/>
                            <a:pt x="2" y="20"/>
                          </a:cubicBezTo>
                          <a:cubicBezTo>
                            <a:pt x="2" y="14"/>
                            <a:pt x="1" y="10"/>
                            <a:pt x="1" y="6"/>
                          </a:cubicBezTo>
                          <a:cubicBezTo>
                            <a:pt x="1" y="3"/>
                            <a:pt x="1" y="1"/>
                            <a:pt x="1" y="1"/>
                          </a:cubicBezTo>
                          <a:cubicBezTo>
                            <a:pt x="0" y="0"/>
                            <a:pt x="1" y="0"/>
                            <a:pt x="1" y="0"/>
                          </a:cubicBezTo>
                          <a:cubicBezTo>
                            <a:pt x="2" y="0"/>
                            <a:pt x="2" y="0"/>
                            <a:pt x="2"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0" name="Freeform 274">
                      <a:extLst>
                        <a:ext uri="{FF2B5EF4-FFF2-40B4-BE49-F238E27FC236}">
                          <a16:creationId xmlns:a16="http://schemas.microsoft.com/office/drawing/2014/main" id="{E1609C02-6CC0-465F-9BBC-D48663B80EAA}"/>
                        </a:ext>
                      </a:extLst>
                    </p:cNvPr>
                    <p:cNvSpPr>
                      <a:spLocks/>
                    </p:cNvSpPr>
                    <p:nvPr/>
                  </p:nvSpPr>
                  <p:spPr bwMode="auto">
                    <a:xfrm>
                      <a:off x="3300413" y="5456238"/>
                      <a:ext cx="77788" cy="92075"/>
                    </a:xfrm>
                    <a:custGeom>
                      <a:avLst/>
                      <a:gdLst>
                        <a:gd name="T0" fmla="*/ 0 w 11"/>
                        <a:gd name="T1" fmla="*/ 0 h 13"/>
                        <a:gd name="T2" fmla="*/ 1 w 11"/>
                        <a:gd name="T3" fmla="*/ 3 h 13"/>
                        <a:gd name="T4" fmla="*/ 4 w 11"/>
                        <a:gd name="T5" fmla="*/ 7 h 13"/>
                        <a:gd name="T6" fmla="*/ 8 w 11"/>
                        <a:gd name="T7" fmla="*/ 11 h 13"/>
                        <a:gd name="T8" fmla="*/ 9 w 11"/>
                        <a:gd name="T9" fmla="*/ 13 h 13"/>
                        <a:gd name="T10" fmla="*/ 9 w 11"/>
                        <a:gd name="T11" fmla="*/ 13 h 13"/>
                        <a:gd name="T12" fmla="*/ 9 w 11"/>
                        <a:gd name="T13" fmla="*/ 12 h 13"/>
                        <a:gd name="T14" fmla="*/ 10 w 11"/>
                        <a:gd name="T15" fmla="*/ 8 h 13"/>
                        <a:gd name="T16" fmla="*/ 11 w 11"/>
                        <a:gd name="T17" fmla="*/ 2 h 13"/>
                        <a:gd name="T18" fmla="*/ 9 w 11"/>
                        <a:gd name="T19" fmla="*/ 2 h 13"/>
                        <a:gd name="T20" fmla="*/ 6 w 11"/>
                        <a:gd name="T21" fmla="*/ 2 h 13"/>
                        <a:gd name="T22" fmla="*/ 0 w 11"/>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0" y="0"/>
                          </a:moveTo>
                          <a:cubicBezTo>
                            <a:pt x="0" y="0"/>
                            <a:pt x="1" y="1"/>
                            <a:pt x="1" y="3"/>
                          </a:cubicBezTo>
                          <a:cubicBezTo>
                            <a:pt x="2" y="4"/>
                            <a:pt x="3" y="6"/>
                            <a:pt x="4" y="7"/>
                          </a:cubicBezTo>
                          <a:cubicBezTo>
                            <a:pt x="6" y="9"/>
                            <a:pt x="7" y="10"/>
                            <a:pt x="8" y="11"/>
                          </a:cubicBezTo>
                          <a:cubicBezTo>
                            <a:pt x="8" y="12"/>
                            <a:pt x="8" y="13"/>
                            <a:pt x="9" y="13"/>
                          </a:cubicBezTo>
                          <a:cubicBezTo>
                            <a:pt x="9" y="13"/>
                            <a:pt x="9" y="13"/>
                            <a:pt x="9" y="13"/>
                          </a:cubicBezTo>
                          <a:cubicBezTo>
                            <a:pt x="9" y="13"/>
                            <a:pt x="9" y="13"/>
                            <a:pt x="9" y="12"/>
                          </a:cubicBezTo>
                          <a:cubicBezTo>
                            <a:pt x="10" y="11"/>
                            <a:pt x="10" y="9"/>
                            <a:pt x="10" y="8"/>
                          </a:cubicBezTo>
                          <a:cubicBezTo>
                            <a:pt x="11" y="5"/>
                            <a:pt x="11" y="2"/>
                            <a:pt x="11" y="2"/>
                          </a:cubicBezTo>
                          <a:cubicBezTo>
                            <a:pt x="11" y="2"/>
                            <a:pt x="11" y="2"/>
                            <a:pt x="9" y="2"/>
                          </a:cubicBezTo>
                          <a:cubicBezTo>
                            <a:pt x="8" y="2"/>
                            <a:pt x="7" y="2"/>
                            <a:pt x="6" y="2"/>
                          </a:cubicBezTo>
                          <a:cubicBezTo>
                            <a:pt x="3" y="1"/>
                            <a:pt x="0" y="0"/>
                            <a:pt x="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1" name="Freeform 275">
                      <a:extLst>
                        <a:ext uri="{FF2B5EF4-FFF2-40B4-BE49-F238E27FC236}">
                          <a16:creationId xmlns:a16="http://schemas.microsoft.com/office/drawing/2014/main" id="{E98F8DAF-2601-4188-89CA-39003C3D88C1}"/>
                        </a:ext>
                      </a:extLst>
                    </p:cNvPr>
                    <p:cNvSpPr>
                      <a:spLocks/>
                    </p:cNvSpPr>
                    <p:nvPr/>
                  </p:nvSpPr>
                  <p:spPr bwMode="auto">
                    <a:xfrm>
                      <a:off x="3308350" y="5556250"/>
                      <a:ext cx="119063" cy="120650"/>
                    </a:xfrm>
                    <a:custGeom>
                      <a:avLst/>
                      <a:gdLst>
                        <a:gd name="T0" fmla="*/ 2 w 17"/>
                        <a:gd name="T1" fmla="*/ 0 h 17"/>
                        <a:gd name="T2" fmla="*/ 3 w 17"/>
                        <a:gd name="T3" fmla="*/ 1 h 17"/>
                        <a:gd name="T4" fmla="*/ 4 w 17"/>
                        <a:gd name="T5" fmla="*/ 3 h 17"/>
                        <a:gd name="T6" fmla="*/ 9 w 17"/>
                        <a:gd name="T7" fmla="*/ 8 h 17"/>
                        <a:gd name="T8" fmla="*/ 14 w 17"/>
                        <a:gd name="T9" fmla="*/ 13 h 17"/>
                        <a:gd name="T10" fmla="*/ 16 w 17"/>
                        <a:gd name="T11" fmla="*/ 15 h 17"/>
                        <a:gd name="T12" fmla="*/ 16 w 17"/>
                        <a:gd name="T13" fmla="*/ 17 h 17"/>
                        <a:gd name="T14" fmla="*/ 15 w 17"/>
                        <a:gd name="T15" fmla="*/ 17 h 17"/>
                        <a:gd name="T16" fmla="*/ 12 w 17"/>
                        <a:gd name="T17" fmla="*/ 14 h 17"/>
                        <a:gd name="T18" fmla="*/ 7 w 17"/>
                        <a:gd name="T19" fmla="*/ 9 h 17"/>
                        <a:gd name="T20" fmla="*/ 2 w 17"/>
                        <a:gd name="T21" fmla="*/ 4 h 17"/>
                        <a:gd name="T22" fmla="*/ 1 w 17"/>
                        <a:gd name="T23" fmla="*/ 2 h 17"/>
                        <a:gd name="T24" fmla="*/ 0 w 17"/>
                        <a:gd name="T25" fmla="*/ 2 h 17"/>
                        <a:gd name="T26" fmla="*/ 1 w 17"/>
                        <a:gd name="T27" fmla="*/ 0 h 17"/>
                        <a:gd name="T28" fmla="*/ 2 w 17"/>
                        <a:gd name="T2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7">
                          <a:moveTo>
                            <a:pt x="2" y="0"/>
                          </a:moveTo>
                          <a:cubicBezTo>
                            <a:pt x="2" y="0"/>
                            <a:pt x="2" y="1"/>
                            <a:pt x="3" y="1"/>
                          </a:cubicBezTo>
                          <a:cubicBezTo>
                            <a:pt x="3" y="2"/>
                            <a:pt x="3" y="2"/>
                            <a:pt x="4" y="3"/>
                          </a:cubicBezTo>
                          <a:cubicBezTo>
                            <a:pt x="5" y="4"/>
                            <a:pt x="7" y="6"/>
                            <a:pt x="9" y="8"/>
                          </a:cubicBezTo>
                          <a:cubicBezTo>
                            <a:pt x="10" y="10"/>
                            <a:pt x="12" y="12"/>
                            <a:pt x="14" y="13"/>
                          </a:cubicBezTo>
                          <a:cubicBezTo>
                            <a:pt x="15" y="14"/>
                            <a:pt x="16" y="15"/>
                            <a:pt x="16" y="15"/>
                          </a:cubicBezTo>
                          <a:cubicBezTo>
                            <a:pt x="16" y="15"/>
                            <a:pt x="17" y="16"/>
                            <a:pt x="16" y="17"/>
                          </a:cubicBezTo>
                          <a:cubicBezTo>
                            <a:pt x="16" y="17"/>
                            <a:pt x="15" y="17"/>
                            <a:pt x="15" y="17"/>
                          </a:cubicBezTo>
                          <a:cubicBezTo>
                            <a:pt x="15" y="17"/>
                            <a:pt x="14" y="16"/>
                            <a:pt x="12" y="14"/>
                          </a:cubicBezTo>
                          <a:cubicBezTo>
                            <a:pt x="11" y="13"/>
                            <a:pt x="9" y="11"/>
                            <a:pt x="7" y="9"/>
                          </a:cubicBezTo>
                          <a:cubicBezTo>
                            <a:pt x="6" y="8"/>
                            <a:pt x="4" y="6"/>
                            <a:pt x="2" y="4"/>
                          </a:cubicBezTo>
                          <a:cubicBezTo>
                            <a:pt x="2" y="4"/>
                            <a:pt x="1" y="3"/>
                            <a:pt x="1" y="2"/>
                          </a:cubicBezTo>
                          <a:cubicBezTo>
                            <a:pt x="1" y="2"/>
                            <a:pt x="0" y="2"/>
                            <a:pt x="0" y="2"/>
                          </a:cubicBezTo>
                          <a:cubicBezTo>
                            <a:pt x="0" y="1"/>
                            <a:pt x="0" y="1"/>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32" name="Freeform 276">
                      <a:extLst>
                        <a:ext uri="{FF2B5EF4-FFF2-40B4-BE49-F238E27FC236}">
                          <a16:creationId xmlns:a16="http://schemas.microsoft.com/office/drawing/2014/main" id="{A0DC97ED-2500-4499-9C65-BE0B0B627454}"/>
                        </a:ext>
                      </a:extLst>
                    </p:cNvPr>
                    <p:cNvSpPr>
                      <a:spLocks/>
                    </p:cNvSpPr>
                    <p:nvPr/>
                  </p:nvSpPr>
                  <p:spPr bwMode="auto">
                    <a:xfrm>
                      <a:off x="3251200" y="5478463"/>
                      <a:ext cx="42863" cy="49213"/>
                    </a:xfrm>
                    <a:custGeom>
                      <a:avLst/>
                      <a:gdLst>
                        <a:gd name="T0" fmla="*/ 2 w 6"/>
                        <a:gd name="T1" fmla="*/ 0 h 7"/>
                        <a:gd name="T2" fmla="*/ 6 w 6"/>
                        <a:gd name="T3" fmla="*/ 6 h 7"/>
                        <a:gd name="T4" fmla="*/ 6 w 6"/>
                        <a:gd name="T5" fmla="*/ 7 h 7"/>
                        <a:gd name="T6" fmla="*/ 4 w 6"/>
                        <a:gd name="T7" fmla="*/ 7 h 7"/>
                        <a:gd name="T8" fmla="*/ 1 w 6"/>
                        <a:gd name="T9" fmla="*/ 1 h 7"/>
                        <a:gd name="T10" fmla="*/ 1 w 6"/>
                        <a:gd name="T11" fmla="*/ 0 h 7"/>
                        <a:gd name="T12" fmla="*/ 2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2" y="0"/>
                          </a:moveTo>
                          <a:cubicBezTo>
                            <a:pt x="6" y="6"/>
                            <a:pt x="6" y="6"/>
                            <a:pt x="6" y="6"/>
                          </a:cubicBezTo>
                          <a:cubicBezTo>
                            <a:pt x="6" y="6"/>
                            <a:pt x="6" y="7"/>
                            <a:pt x="6" y="7"/>
                          </a:cubicBezTo>
                          <a:cubicBezTo>
                            <a:pt x="5" y="7"/>
                            <a:pt x="4" y="7"/>
                            <a:pt x="4" y="7"/>
                          </a:cubicBezTo>
                          <a:cubicBezTo>
                            <a:pt x="1" y="1"/>
                            <a:pt x="1" y="1"/>
                            <a:pt x="1" y="1"/>
                          </a:cubicBezTo>
                          <a:cubicBezTo>
                            <a:pt x="0" y="1"/>
                            <a:pt x="0" y="0"/>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198" name="组合 197">
                  <a:extLst>
                    <a:ext uri="{FF2B5EF4-FFF2-40B4-BE49-F238E27FC236}">
                      <a16:creationId xmlns:a16="http://schemas.microsoft.com/office/drawing/2014/main" id="{30E12269-3B5E-4FF0-B07A-40C542430C20}"/>
                    </a:ext>
                  </a:extLst>
                </p:cNvPr>
                <p:cNvGrpSpPr>
                  <a:grpSpLocks noChangeAspect="1"/>
                </p:cNvGrpSpPr>
                <p:nvPr/>
              </p:nvGrpSpPr>
              <p:grpSpPr>
                <a:xfrm rot="3420000">
                  <a:off x="0" y="1571750"/>
                  <a:ext cx="1892726" cy="1908001"/>
                  <a:chOff x="4740273" y="4416457"/>
                  <a:chExt cx="1376363" cy="1387487"/>
                </a:xfrm>
              </p:grpSpPr>
              <p:sp>
                <p:nvSpPr>
                  <p:cNvPr id="199" name="Freeform 277">
                    <a:extLst>
                      <a:ext uri="{FF2B5EF4-FFF2-40B4-BE49-F238E27FC236}">
                        <a16:creationId xmlns:a16="http://schemas.microsoft.com/office/drawing/2014/main" id="{770ED021-0AB6-4EC3-AF7F-8B8C02810D51}"/>
                      </a:ext>
                    </a:extLst>
                  </p:cNvPr>
                  <p:cNvSpPr>
                    <a:spLocks/>
                  </p:cNvSpPr>
                  <p:nvPr/>
                </p:nvSpPr>
                <p:spPr bwMode="auto">
                  <a:xfrm>
                    <a:off x="4754560" y="4437095"/>
                    <a:ext cx="657224" cy="652468"/>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0" name="Freeform 281">
                    <a:extLst>
                      <a:ext uri="{FF2B5EF4-FFF2-40B4-BE49-F238E27FC236}">
                        <a16:creationId xmlns:a16="http://schemas.microsoft.com/office/drawing/2014/main" id="{84D344B4-ACB8-44F9-9ECF-0436C36878F5}"/>
                      </a:ext>
                    </a:extLst>
                  </p:cNvPr>
                  <p:cNvSpPr>
                    <a:spLocks/>
                  </p:cNvSpPr>
                  <p:nvPr/>
                </p:nvSpPr>
                <p:spPr bwMode="auto">
                  <a:xfrm>
                    <a:off x="4740273" y="5067337"/>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1" name="Freeform 282">
                    <a:extLst>
                      <a:ext uri="{FF2B5EF4-FFF2-40B4-BE49-F238E27FC236}">
                        <a16:creationId xmlns:a16="http://schemas.microsoft.com/office/drawing/2014/main" id="{DDA9B06C-6D79-4302-8C02-FAB4A2E90F8B}"/>
                      </a:ext>
                    </a:extLst>
                  </p:cNvPr>
                  <p:cNvSpPr>
                    <a:spLocks/>
                  </p:cNvSpPr>
                  <p:nvPr/>
                </p:nvSpPr>
                <p:spPr bwMode="auto">
                  <a:xfrm>
                    <a:off x="5389561" y="4416457"/>
                    <a:ext cx="42863" cy="49214"/>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2" name="Freeform 283">
                    <a:extLst>
                      <a:ext uri="{FF2B5EF4-FFF2-40B4-BE49-F238E27FC236}">
                        <a16:creationId xmlns:a16="http://schemas.microsoft.com/office/drawing/2014/main" id="{BCA4E035-9BBB-4604-B335-9F049107160D}"/>
                      </a:ext>
                    </a:extLst>
                  </p:cNvPr>
                  <p:cNvSpPr>
                    <a:spLocks/>
                  </p:cNvSpPr>
                  <p:nvPr/>
                </p:nvSpPr>
                <p:spPr bwMode="auto">
                  <a:xfrm>
                    <a:off x="5453060" y="4437095"/>
                    <a:ext cx="649288" cy="652468"/>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3" name="Freeform 287">
                    <a:extLst>
                      <a:ext uri="{FF2B5EF4-FFF2-40B4-BE49-F238E27FC236}">
                        <a16:creationId xmlns:a16="http://schemas.microsoft.com/office/drawing/2014/main" id="{1C6C21AE-3458-4886-8B40-DE8FE74E1875}"/>
                      </a:ext>
                    </a:extLst>
                  </p:cNvPr>
                  <p:cNvSpPr>
                    <a:spLocks/>
                  </p:cNvSpPr>
                  <p:nvPr/>
                </p:nvSpPr>
                <p:spPr bwMode="auto">
                  <a:xfrm>
                    <a:off x="5432423" y="4416457"/>
                    <a:ext cx="42863" cy="49214"/>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4" name="Oval 288">
                    <a:extLst>
                      <a:ext uri="{FF2B5EF4-FFF2-40B4-BE49-F238E27FC236}">
                        <a16:creationId xmlns:a16="http://schemas.microsoft.com/office/drawing/2014/main" id="{5A682966-2C96-4F7E-9E27-32AB1D3D4566}"/>
                      </a:ext>
                    </a:extLst>
                  </p:cNvPr>
                  <p:cNvSpPr>
                    <a:spLocks noChangeArrowheads="1"/>
                  </p:cNvSpPr>
                  <p:nvPr/>
                </p:nvSpPr>
                <p:spPr bwMode="auto">
                  <a:xfrm>
                    <a:off x="6075360" y="5067338"/>
                    <a:ext cx="41275" cy="42863"/>
                  </a:xfrm>
                  <a:prstGeom prst="ellipse">
                    <a:avLst/>
                  </a:pr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5" name="Freeform 289">
                    <a:extLst>
                      <a:ext uri="{FF2B5EF4-FFF2-40B4-BE49-F238E27FC236}">
                        <a16:creationId xmlns:a16="http://schemas.microsoft.com/office/drawing/2014/main" id="{7912DE83-00DC-4DD9-AFD5-B02C32455A33}"/>
                      </a:ext>
                    </a:extLst>
                  </p:cNvPr>
                  <p:cNvSpPr>
                    <a:spLocks/>
                  </p:cNvSpPr>
                  <p:nvPr/>
                </p:nvSpPr>
                <p:spPr bwMode="auto">
                  <a:xfrm>
                    <a:off x="5453060" y="5130838"/>
                    <a:ext cx="649288" cy="650880"/>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6" name="Freeform 293">
                    <a:extLst>
                      <a:ext uri="{FF2B5EF4-FFF2-40B4-BE49-F238E27FC236}">
                        <a16:creationId xmlns:a16="http://schemas.microsoft.com/office/drawing/2014/main" id="{415BF3CA-E52F-4EB4-8F23-49EE400B677F}"/>
                      </a:ext>
                    </a:extLst>
                  </p:cNvPr>
                  <p:cNvSpPr>
                    <a:spLocks/>
                  </p:cNvSpPr>
                  <p:nvPr/>
                </p:nvSpPr>
                <p:spPr bwMode="auto">
                  <a:xfrm>
                    <a:off x="6075361" y="5110201"/>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7" name="Freeform 294">
                    <a:extLst>
                      <a:ext uri="{FF2B5EF4-FFF2-40B4-BE49-F238E27FC236}">
                        <a16:creationId xmlns:a16="http://schemas.microsoft.com/office/drawing/2014/main" id="{7D277C72-1391-4DF8-A50E-34DE22405F14}"/>
                      </a:ext>
                    </a:extLst>
                  </p:cNvPr>
                  <p:cNvSpPr>
                    <a:spLocks/>
                  </p:cNvSpPr>
                  <p:nvPr/>
                </p:nvSpPr>
                <p:spPr bwMode="auto">
                  <a:xfrm>
                    <a:off x="5432423"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8" name="Freeform 295">
                    <a:extLst>
                      <a:ext uri="{FF2B5EF4-FFF2-40B4-BE49-F238E27FC236}">
                        <a16:creationId xmlns:a16="http://schemas.microsoft.com/office/drawing/2014/main" id="{259EF593-5656-43E3-923B-392C24AD8F60}"/>
                      </a:ext>
                    </a:extLst>
                  </p:cNvPr>
                  <p:cNvSpPr>
                    <a:spLocks/>
                  </p:cNvSpPr>
                  <p:nvPr/>
                </p:nvSpPr>
                <p:spPr bwMode="auto">
                  <a:xfrm>
                    <a:off x="4754561" y="5130838"/>
                    <a:ext cx="657225" cy="650880"/>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09" name="Freeform 299">
                    <a:extLst>
                      <a:ext uri="{FF2B5EF4-FFF2-40B4-BE49-F238E27FC236}">
                        <a16:creationId xmlns:a16="http://schemas.microsoft.com/office/drawing/2014/main" id="{018E68C4-4CC6-4D01-BAF6-606FE2E496BD}"/>
                      </a:ext>
                    </a:extLst>
                  </p:cNvPr>
                  <p:cNvSpPr>
                    <a:spLocks/>
                  </p:cNvSpPr>
                  <p:nvPr/>
                </p:nvSpPr>
                <p:spPr bwMode="auto">
                  <a:xfrm>
                    <a:off x="5389559"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10" name="Freeform 300">
                    <a:extLst>
                      <a:ext uri="{FF2B5EF4-FFF2-40B4-BE49-F238E27FC236}">
                        <a16:creationId xmlns:a16="http://schemas.microsoft.com/office/drawing/2014/main" id="{069CF83F-1A88-4719-8E3F-792CF3C709C9}"/>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grpSp>
      <p:grpSp>
        <p:nvGrpSpPr>
          <p:cNvPr id="233" name="组合 232">
            <a:extLst>
              <a:ext uri="{FF2B5EF4-FFF2-40B4-BE49-F238E27FC236}">
                <a16:creationId xmlns:a16="http://schemas.microsoft.com/office/drawing/2014/main" id="{7A99B997-9462-4EC0-92FF-B39DF1177866}"/>
              </a:ext>
            </a:extLst>
          </p:cNvPr>
          <p:cNvGrpSpPr/>
          <p:nvPr/>
        </p:nvGrpSpPr>
        <p:grpSpPr>
          <a:xfrm>
            <a:off x="952500" y="4521500"/>
            <a:ext cx="5130800" cy="1091657"/>
            <a:chOff x="5381632" y="4470700"/>
            <a:chExt cx="5130800" cy="1091657"/>
          </a:xfrm>
        </p:grpSpPr>
        <p:sp>
          <p:nvSpPr>
            <p:cNvPr id="234" name="标题 4">
              <a:extLst>
                <a:ext uri="{FF2B5EF4-FFF2-40B4-BE49-F238E27FC236}">
                  <a16:creationId xmlns:a16="http://schemas.microsoft.com/office/drawing/2014/main" id="{C890F83D-4853-4773-A76E-CDB7AABE332C}"/>
                </a:ext>
              </a:extLst>
            </p:cNvPr>
            <p:cNvSpPr txBox="1">
              <a:spLocks/>
            </p:cNvSpPr>
            <p:nvPr/>
          </p:nvSpPr>
          <p:spPr>
            <a:xfrm>
              <a:off x="6200712" y="4470700"/>
              <a:ext cx="2103476" cy="532674"/>
            </a:xfrm>
            <a:prstGeom prst="rect">
              <a:avLst/>
            </a:prstGeom>
          </p:spPr>
          <p:txBody>
            <a:bodyPr vert="horz" lIns="91440" tIns="45720" rIns="91440" bIns="45720" rtlCol="0" anchor="ctr">
              <a:normAutofit/>
            </a:bodyPr>
            <a:lstStyle>
              <a:lvl1pPr>
                <a:lnSpc>
                  <a:spcPct val="90000"/>
                </a:lnSpc>
                <a:spcBef>
                  <a:spcPct val="0"/>
                </a:spcBef>
                <a:buNone/>
                <a:defRPr sz="6000" spc="300">
                  <a:solidFill>
                    <a:schemeClr val="bg1">
                      <a:lumMod val="85000"/>
                    </a:schemeClr>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j-cs"/>
                </a:defRPr>
              </a:lvl1pPr>
            </a:lstStyle>
            <a:p>
              <a:r>
                <a:rPr lang="zh-CN" altLang="en-US" sz="2400" dirty="0">
                  <a:solidFill>
                    <a:srgbClr val="42E8E0"/>
                  </a:solidFill>
                  <a:latin typeface="OPPOSans M" panose="00020600040101010101" pitchFamily="18" charset="-122"/>
                  <a:ea typeface="OPPOSans M" panose="00020600040101010101" pitchFamily="18" charset="-122"/>
                  <a:cs typeface="OPPOSans M" panose="00020600040101010101" pitchFamily="18" charset="-122"/>
                </a:rPr>
                <a:t>输入标题</a:t>
              </a:r>
            </a:p>
          </p:txBody>
        </p:sp>
        <p:sp>
          <p:nvSpPr>
            <p:cNvPr id="235" name="文本框 234">
              <a:extLst>
                <a:ext uri="{FF2B5EF4-FFF2-40B4-BE49-F238E27FC236}">
                  <a16:creationId xmlns:a16="http://schemas.microsoft.com/office/drawing/2014/main" id="{F06DF609-F273-40D1-815B-C9D4CE685BD2}"/>
                </a:ext>
              </a:extLst>
            </p:cNvPr>
            <p:cNvSpPr txBox="1"/>
            <p:nvPr/>
          </p:nvSpPr>
          <p:spPr>
            <a:xfrm>
              <a:off x="6235700" y="4969118"/>
              <a:ext cx="4276732" cy="59323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defTabSz="914377">
                <a:lnSpc>
                  <a:spcPct val="120000"/>
                </a:lnSpc>
                <a:spcBef>
                  <a:spcPts val="0"/>
                </a:spcBef>
                <a:defRPr/>
              </a:pPr>
              <a:r>
                <a:rPr lang="zh-CN" altLang="en-US" sz="1400">
                  <a:solidFill>
                    <a:schemeClr val="bg1"/>
                  </a:solidFill>
                  <a:latin typeface="+mn-ea"/>
                  <a:ea typeface="+mn-ea"/>
                </a:rPr>
                <a:t>单击此处可编辑内容，根据您的需要自由拉伸文本框大小自由拉伸文单击此处可编辑内容，根据您的需要</a:t>
              </a:r>
              <a:endParaRPr kumimoji="0" lang="zh-CN" altLang="en-US" sz="1400" b="0" i="0" u="none" strike="noStrike" kern="1200" cap="none" spc="0" normalizeH="0" baseline="0" noProof="0">
                <a:ln>
                  <a:noFill/>
                </a:ln>
                <a:solidFill>
                  <a:schemeClr val="bg1"/>
                </a:solidFill>
                <a:effectLst/>
                <a:uLnTx/>
                <a:uFillTx/>
                <a:ea typeface="微软雅黑"/>
              </a:endParaRPr>
            </a:p>
          </p:txBody>
        </p:sp>
        <p:grpSp>
          <p:nvGrpSpPr>
            <p:cNvPr id="236" name="组合 235">
              <a:extLst>
                <a:ext uri="{FF2B5EF4-FFF2-40B4-BE49-F238E27FC236}">
                  <a16:creationId xmlns:a16="http://schemas.microsoft.com/office/drawing/2014/main" id="{F15AADEC-8893-4209-8F8B-175CD6AA9BDC}"/>
                </a:ext>
              </a:extLst>
            </p:cNvPr>
            <p:cNvGrpSpPr/>
            <p:nvPr/>
          </p:nvGrpSpPr>
          <p:grpSpPr>
            <a:xfrm>
              <a:off x="5381632" y="4557089"/>
              <a:ext cx="714368" cy="708649"/>
              <a:chOff x="6427651" y="1312718"/>
              <a:chExt cx="714368" cy="708649"/>
            </a:xfrm>
          </p:grpSpPr>
          <p:sp>
            <p:nvSpPr>
              <p:cNvPr id="237" name="iconfont-1191-866876">
                <a:extLst>
                  <a:ext uri="{FF2B5EF4-FFF2-40B4-BE49-F238E27FC236}">
                    <a16:creationId xmlns:a16="http://schemas.microsoft.com/office/drawing/2014/main" id="{5EECB5CD-3C54-4A62-941D-13828B1CF93B}"/>
                  </a:ext>
                </a:extLst>
              </p:cNvPr>
              <p:cNvSpPr>
                <a:spLocks noChangeAspect="1"/>
              </p:cNvSpPr>
              <p:nvPr/>
            </p:nvSpPr>
            <p:spPr bwMode="auto">
              <a:xfrm>
                <a:off x="6629607" y="1558995"/>
                <a:ext cx="310457" cy="216095"/>
              </a:xfrm>
              <a:custGeom>
                <a:avLst/>
                <a:gdLst>
                  <a:gd name="T0" fmla="*/ 7406 w 9426"/>
                  <a:gd name="T1" fmla="*/ 2487 h 6558"/>
                  <a:gd name="T2" fmla="*/ 7182 w 9426"/>
                  <a:gd name="T3" fmla="*/ 2501 h 6558"/>
                  <a:gd name="T4" fmla="*/ 7182 w 9426"/>
                  <a:gd name="T5" fmla="*/ 2487 h 6558"/>
                  <a:gd name="T6" fmla="*/ 4713 w 9426"/>
                  <a:gd name="T7" fmla="*/ 0 h 6558"/>
                  <a:gd name="T8" fmla="*/ 2244 w 9426"/>
                  <a:gd name="T9" fmla="*/ 2487 h 6558"/>
                  <a:gd name="T10" fmla="*/ 2244 w 9426"/>
                  <a:gd name="T11" fmla="*/ 2501 h 6558"/>
                  <a:gd name="T12" fmla="*/ 2020 w 9426"/>
                  <a:gd name="T13" fmla="*/ 2487 h 6558"/>
                  <a:gd name="T14" fmla="*/ 0 w 9426"/>
                  <a:gd name="T15" fmla="*/ 4523 h 6558"/>
                  <a:gd name="T16" fmla="*/ 2020 w 9426"/>
                  <a:gd name="T17" fmla="*/ 6558 h 6558"/>
                  <a:gd name="T18" fmla="*/ 7406 w 9426"/>
                  <a:gd name="T19" fmla="*/ 6558 h 6558"/>
                  <a:gd name="T20" fmla="*/ 7631 w 9426"/>
                  <a:gd name="T21" fmla="*/ 6332 h 6558"/>
                  <a:gd name="T22" fmla="*/ 7406 w 9426"/>
                  <a:gd name="T23" fmla="*/ 6105 h 6558"/>
                  <a:gd name="T24" fmla="*/ 2020 w 9426"/>
                  <a:gd name="T25" fmla="*/ 6105 h 6558"/>
                  <a:gd name="T26" fmla="*/ 448 w 9426"/>
                  <a:gd name="T27" fmla="*/ 4523 h 6558"/>
                  <a:gd name="T28" fmla="*/ 2430 w 9426"/>
                  <a:gd name="T29" fmla="*/ 2996 h 6558"/>
                  <a:gd name="T30" fmla="*/ 2637 w 9426"/>
                  <a:gd name="T31" fmla="*/ 2949 h 6558"/>
                  <a:gd name="T32" fmla="*/ 2712 w 9426"/>
                  <a:gd name="T33" fmla="*/ 2749 h 6558"/>
                  <a:gd name="T34" fmla="*/ 2693 w 9426"/>
                  <a:gd name="T35" fmla="*/ 2487 h 6558"/>
                  <a:gd name="T36" fmla="*/ 4713 w 9426"/>
                  <a:gd name="T37" fmla="*/ 452 h 6558"/>
                  <a:gd name="T38" fmla="*/ 6733 w 9426"/>
                  <a:gd name="T39" fmla="*/ 2487 h 6558"/>
                  <a:gd name="T40" fmla="*/ 6714 w 9426"/>
                  <a:gd name="T41" fmla="*/ 2749 h 6558"/>
                  <a:gd name="T42" fmla="*/ 6789 w 9426"/>
                  <a:gd name="T43" fmla="*/ 2949 h 6558"/>
                  <a:gd name="T44" fmla="*/ 6995 w 9426"/>
                  <a:gd name="T45" fmla="*/ 2996 h 6558"/>
                  <a:gd name="T46" fmla="*/ 8977 w 9426"/>
                  <a:gd name="T47" fmla="*/ 4523 h 6558"/>
                  <a:gd name="T48" fmla="*/ 8779 w 9426"/>
                  <a:gd name="T49" fmla="*/ 5292 h 6558"/>
                  <a:gd name="T50" fmla="*/ 8865 w 9426"/>
                  <a:gd name="T51" fmla="*/ 5599 h 6558"/>
                  <a:gd name="T52" fmla="*/ 9171 w 9426"/>
                  <a:gd name="T53" fmla="*/ 5512 h 6558"/>
                  <a:gd name="T54" fmla="*/ 9426 w 9426"/>
                  <a:gd name="T55" fmla="*/ 4523 h 6558"/>
                  <a:gd name="T56" fmla="*/ 7406 w 9426"/>
                  <a:gd name="T57" fmla="*/ 2487 h 6558"/>
                  <a:gd name="T58" fmla="*/ 6125 w 9426"/>
                  <a:gd name="T59" fmla="*/ 4410 h 6558"/>
                  <a:gd name="T60" fmla="*/ 4907 w 9426"/>
                  <a:gd name="T61" fmla="*/ 4410 h 6558"/>
                  <a:gd name="T62" fmla="*/ 4907 w 9426"/>
                  <a:gd name="T63" fmla="*/ 3658 h 6558"/>
                  <a:gd name="T64" fmla="*/ 6125 w 9426"/>
                  <a:gd name="T65" fmla="*/ 3658 h 6558"/>
                  <a:gd name="T66" fmla="*/ 6324 w 9426"/>
                  <a:gd name="T67" fmla="*/ 3457 h 6558"/>
                  <a:gd name="T68" fmla="*/ 6125 w 9426"/>
                  <a:gd name="T69" fmla="*/ 3257 h 6558"/>
                  <a:gd name="T70" fmla="*/ 5288 w 9426"/>
                  <a:gd name="T71" fmla="*/ 3257 h 6558"/>
                  <a:gd name="T72" fmla="*/ 5922 w 9426"/>
                  <a:gd name="T73" fmla="*/ 2110 h 6558"/>
                  <a:gd name="T74" fmla="*/ 5801 w 9426"/>
                  <a:gd name="T75" fmla="*/ 1918 h 6558"/>
                  <a:gd name="T76" fmla="*/ 5574 w 9426"/>
                  <a:gd name="T77" fmla="*/ 1915 h 6558"/>
                  <a:gd name="T78" fmla="*/ 4833 w 9426"/>
                  <a:gd name="T79" fmla="*/ 3257 h 6558"/>
                  <a:gd name="T80" fmla="*/ 4546 w 9426"/>
                  <a:gd name="T81" fmla="*/ 3257 h 6558"/>
                  <a:gd name="T82" fmla="*/ 4543 w 9426"/>
                  <a:gd name="T83" fmla="*/ 3235 h 6558"/>
                  <a:gd name="T84" fmla="*/ 3796 w 9426"/>
                  <a:gd name="T85" fmla="*/ 1882 h 6558"/>
                  <a:gd name="T86" fmla="*/ 3570 w 9426"/>
                  <a:gd name="T87" fmla="*/ 1885 h 6558"/>
                  <a:gd name="T88" fmla="*/ 3448 w 9426"/>
                  <a:gd name="T89" fmla="*/ 2077 h 6558"/>
                  <a:gd name="T90" fmla="*/ 4100 w 9426"/>
                  <a:gd name="T91" fmla="*/ 3257 h 6558"/>
                  <a:gd name="T92" fmla="*/ 3290 w 9426"/>
                  <a:gd name="T93" fmla="*/ 3257 h 6558"/>
                  <a:gd name="T94" fmla="*/ 3091 w 9426"/>
                  <a:gd name="T95" fmla="*/ 3457 h 6558"/>
                  <a:gd name="T96" fmla="*/ 3290 w 9426"/>
                  <a:gd name="T97" fmla="*/ 3658 h 6558"/>
                  <a:gd name="T98" fmla="*/ 4509 w 9426"/>
                  <a:gd name="T99" fmla="*/ 3658 h 6558"/>
                  <a:gd name="T100" fmla="*/ 4509 w 9426"/>
                  <a:gd name="T101" fmla="*/ 4410 h 6558"/>
                  <a:gd name="T102" fmla="*/ 3290 w 9426"/>
                  <a:gd name="T103" fmla="*/ 4410 h 6558"/>
                  <a:gd name="T104" fmla="*/ 3091 w 9426"/>
                  <a:gd name="T105" fmla="*/ 4610 h 6558"/>
                  <a:gd name="T106" fmla="*/ 3290 w 9426"/>
                  <a:gd name="T107" fmla="*/ 4810 h 6558"/>
                  <a:gd name="T108" fmla="*/ 4509 w 9426"/>
                  <a:gd name="T109" fmla="*/ 4810 h 6558"/>
                  <a:gd name="T110" fmla="*/ 4509 w 9426"/>
                  <a:gd name="T111" fmla="*/ 5733 h 6558"/>
                  <a:gd name="T112" fmla="*/ 4708 w 9426"/>
                  <a:gd name="T113" fmla="*/ 5888 h 6558"/>
                  <a:gd name="T114" fmla="*/ 4907 w 9426"/>
                  <a:gd name="T115" fmla="*/ 5733 h 6558"/>
                  <a:gd name="T116" fmla="*/ 4907 w 9426"/>
                  <a:gd name="T117" fmla="*/ 4810 h 6558"/>
                  <a:gd name="T118" fmla="*/ 6125 w 9426"/>
                  <a:gd name="T119" fmla="*/ 4810 h 6558"/>
                  <a:gd name="T120" fmla="*/ 6324 w 9426"/>
                  <a:gd name="T121" fmla="*/ 4610 h 6558"/>
                  <a:gd name="T122" fmla="*/ 6125 w 9426"/>
                  <a:gd name="T123" fmla="*/ 4410 h 6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26" h="6558">
                    <a:moveTo>
                      <a:pt x="7406" y="2487"/>
                    </a:moveTo>
                    <a:cubicBezTo>
                      <a:pt x="7332" y="2487"/>
                      <a:pt x="7257" y="2492"/>
                      <a:pt x="7182" y="2501"/>
                    </a:cubicBezTo>
                    <a:lnTo>
                      <a:pt x="7182" y="2487"/>
                    </a:lnTo>
                    <a:cubicBezTo>
                      <a:pt x="7182" y="1116"/>
                      <a:pt x="6074" y="0"/>
                      <a:pt x="4713" y="0"/>
                    </a:cubicBezTo>
                    <a:cubicBezTo>
                      <a:pt x="3352" y="0"/>
                      <a:pt x="2244" y="1116"/>
                      <a:pt x="2244" y="2487"/>
                    </a:cubicBezTo>
                    <a:lnTo>
                      <a:pt x="2244" y="2501"/>
                    </a:lnTo>
                    <a:cubicBezTo>
                      <a:pt x="2169" y="2492"/>
                      <a:pt x="2094" y="2487"/>
                      <a:pt x="2020" y="2487"/>
                    </a:cubicBezTo>
                    <a:cubicBezTo>
                      <a:pt x="906" y="2487"/>
                      <a:pt x="0" y="3400"/>
                      <a:pt x="0" y="4523"/>
                    </a:cubicBezTo>
                    <a:cubicBezTo>
                      <a:pt x="0" y="5645"/>
                      <a:pt x="906" y="6558"/>
                      <a:pt x="2020" y="6558"/>
                    </a:cubicBezTo>
                    <a:lnTo>
                      <a:pt x="7406" y="6558"/>
                    </a:lnTo>
                    <a:cubicBezTo>
                      <a:pt x="7530" y="6558"/>
                      <a:pt x="7631" y="6457"/>
                      <a:pt x="7631" y="6332"/>
                    </a:cubicBezTo>
                    <a:cubicBezTo>
                      <a:pt x="7631" y="6207"/>
                      <a:pt x="7530" y="6105"/>
                      <a:pt x="7406" y="6105"/>
                    </a:cubicBezTo>
                    <a:lnTo>
                      <a:pt x="2020" y="6105"/>
                    </a:lnTo>
                    <a:cubicBezTo>
                      <a:pt x="1153" y="6105"/>
                      <a:pt x="448" y="5395"/>
                      <a:pt x="448" y="4523"/>
                    </a:cubicBezTo>
                    <a:cubicBezTo>
                      <a:pt x="448" y="3514"/>
                      <a:pt x="1401" y="2717"/>
                      <a:pt x="2430" y="2996"/>
                    </a:cubicBezTo>
                    <a:cubicBezTo>
                      <a:pt x="2503" y="3017"/>
                      <a:pt x="2580" y="2998"/>
                      <a:pt x="2637" y="2949"/>
                    </a:cubicBezTo>
                    <a:cubicBezTo>
                      <a:pt x="2693" y="2899"/>
                      <a:pt x="2721" y="2824"/>
                      <a:pt x="2712" y="2749"/>
                    </a:cubicBezTo>
                    <a:cubicBezTo>
                      <a:pt x="2699" y="2650"/>
                      <a:pt x="2693" y="2566"/>
                      <a:pt x="2693" y="2487"/>
                    </a:cubicBezTo>
                    <a:cubicBezTo>
                      <a:pt x="2693" y="1365"/>
                      <a:pt x="3599" y="452"/>
                      <a:pt x="4713" y="452"/>
                    </a:cubicBezTo>
                    <a:cubicBezTo>
                      <a:pt x="5827" y="452"/>
                      <a:pt x="6733" y="1365"/>
                      <a:pt x="6733" y="2487"/>
                    </a:cubicBezTo>
                    <a:cubicBezTo>
                      <a:pt x="6733" y="2566"/>
                      <a:pt x="6727" y="2650"/>
                      <a:pt x="6714" y="2749"/>
                    </a:cubicBezTo>
                    <a:cubicBezTo>
                      <a:pt x="6705" y="2824"/>
                      <a:pt x="6733" y="2899"/>
                      <a:pt x="6789" y="2949"/>
                    </a:cubicBezTo>
                    <a:cubicBezTo>
                      <a:pt x="6845" y="2998"/>
                      <a:pt x="6923" y="3016"/>
                      <a:pt x="6995" y="2996"/>
                    </a:cubicBezTo>
                    <a:cubicBezTo>
                      <a:pt x="8025" y="2716"/>
                      <a:pt x="8977" y="3514"/>
                      <a:pt x="8977" y="4523"/>
                    </a:cubicBezTo>
                    <a:cubicBezTo>
                      <a:pt x="8977" y="4791"/>
                      <a:pt x="8909" y="5057"/>
                      <a:pt x="8779" y="5292"/>
                    </a:cubicBezTo>
                    <a:cubicBezTo>
                      <a:pt x="8718" y="5401"/>
                      <a:pt x="8757" y="5538"/>
                      <a:pt x="8865" y="5599"/>
                    </a:cubicBezTo>
                    <a:cubicBezTo>
                      <a:pt x="8974" y="5660"/>
                      <a:pt x="9110" y="5621"/>
                      <a:pt x="9171" y="5512"/>
                    </a:cubicBezTo>
                    <a:cubicBezTo>
                      <a:pt x="9338" y="5210"/>
                      <a:pt x="9426" y="4868"/>
                      <a:pt x="9426" y="4523"/>
                    </a:cubicBezTo>
                    <a:cubicBezTo>
                      <a:pt x="9426" y="3401"/>
                      <a:pt x="8520" y="2488"/>
                      <a:pt x="7406" y="2487"/>
                    </a:cubicBezTo>
                    <a:close/>
                    <a:moveTo>
                      <a:pt x="6125" y="4410"/>
                    </a:moveTo>
                    <a:lnTo>
                      <a:pt x="4907" y="4410"/>
                    </a:lnTo>
                    <a:lnTo>
                      <a:pt x="4907" y="3658"/>
                    </a:lnTo>
                    <a:lnTo>
                      <a:pt x="6125" y="3658"/>
                    </a:lnTo>
                    <a:cubicBezTo>
                      <a:pt x="6235" y="3658"/>
                      <a:pt x="6324" y="3568"/>
                      <a:pt x="6324" y="3457"/>
                    </a:cubicBezTo>
                    <a:cubicBezTo>
                      <a:pt x="6324" y="3347"/>
                      <a:pt x="6235" y="3257"/>
                      <a:pt x="6125" y="3257"/>
                    </a:cubicBezTo>
                    <a:lnTo>
                      <a:pt x="5288" y="3257"/>
                    </a:lnTo>
                    <a:lnTo>
                      <a:pt x="5922" y="2110"/>
                    </a:lnTo>
                    <a:cubicBezTo>
                      <a:pt x="5951" y="2057"/>
                      <a:pt x="5897" y="1971"/>
                      <a:pt x="5801" y="1918"/>
                    </a:cubicBezTo>
                    <a:cubicBezTo>
                      <a:pt x="5705" y="1864"/>
                      <a:pt x="5604" y="1863"/>
                      <a:pt x="5574" y="1915"/>
                    </a:cubicBezTo>
                    <a:lnTo>
                      <a:pt x="4833" y="3257"/>
                    </a:lnTo>
                    <a:lnTo>
                      <a:pt x="4546" y="3257"/>
                    </a:lnTo>
                    <a:cubicBezTo>
                      <a:pt x="4545" y="3250"/>
                      <a:pt x="4547" y="3241"/>
                      <a:pt x="4543" y="3235"/>
                    </a:cubicBezTo>
                    <a:lnTo>
                      <a:pt x="3796" y="1882"/>
                    </a:lnTo>
                    <a:cubicBezTo>
                      <a:pt x="3767" y="1830"/>
                      <a:pt x="3666" y="1831"/>
                      <a:pt x="3570" y="1885"/>
                    </a:cubicBezTo>
                    <a:cubicBezTo>
                      <a:pt x="3473" y="1939"/>
                      <a:pt x="3419" y="2025"/>
                      <a:pt x="3448" y="2077"/>
                    </a:cubicBezTo>
                    <a:lnTo>
                      <a:pt x="4100" y="3257"/>
                    </a:lnTo>
                    <a:lnTo>
                      <a:pt x="3290" y="3257"/>
                    </a:lnTo>
                    <a:cubicBezTo>
                      <a:pt x="3181" y="3257"/>
                      <a:pt x="3091" y="3347"/>
                      <a:pt x="3091" y="3457"/>
                    </a:cubicBezTo>
                    <a:cubicBezTo>
                      <a:pt x="3091" y="3568"/>
                      <a:pt x="3181" y="3658"/>
                      <a:pt x="3290" y="3658"/>
                    </a:cubicBezTo>
                    <a:lnTo>
                      <a:pt x="4509" y="3658"/>
                    </a:lnTo>
                    <a:lnTo>
                      <a:pt x="4509" y="4410"/>
                    </a:lnTo>
                    <a:lnTo>
                      <a:pt x="3290" y="4410"/>
                    </a:lnTo>
                    <a:cubicBezTo>
                      <a:pt x="3181" y="4410"/>
                      <a:pt x="3091" y="4499"/>
                      <a:pt x="3091" y="4610"/>
                    </a:cubicBezTo>
                    <a:cubicBezTo>
                      <a:pt x="3091" y="4721"/>
                      <a:pt x="3181" y="4810"/>
                      <a:pt x="3290" y="4810"/>
                    </a:cubicBezTo>
                    <a:lnTo>
                      <a:pt x="4509" y="4810"/>
                    </a:lnTo>
                    <a:lnTo>
                      <a:pt x="4509" y="5733"/>
                    </a:lnTo>
                    <a:cubicBezTo>
                      <a:pt x="4509" y="5819"/>
                      <a:pt x="4598" y="5888"/>
                      <a:pt x="4708" y="5888"/>
                    </a:cubicBezTo>
                    <a:cubicBezTo>
                      <a:pt x="4818" y="5888"/>
                      <a:pt x="4907" y="5819"/>
                      <a:pt x="4907" y="5733"/>
                    </a:cubicBezTo>
                    <a:lnTo>
                      <a:pt x="4907" y="4810"/>
                    </a:lnTo>
                    <a:lnTo>
                      <a:pt x="6125" y="4810"/>
                    </a:lnTo>
                    <a:cubicBezTo>
                      <a:pt x="6235" y="4810"/>
                      <a:pt x="6324" y="4721"/>
                      <a:pt x="6324" y="4610"/>
                    </a:cubicBezTo>
                    <a:cubicBezTo>
                      <a:pt x="6324" y="4499"/>
                      <a:pt x="6235" y="4410"/>
                      <a:pt x="6125" y="4410"/>
                    </a:cubicBezTo>
                    <a:close/>
                  </a:path>
                </a:pathLst>
              </a:custGeom>
              <a:solidFill>
                <a:srgbClr val="42E8E0"/>
              </a:solidFill>
              <a:ln>
                <a:noFill/>
              </a:ln>
              <a:scene3d>
                <a:camera prst="orthographicFront"/>
                <a:lightRig rig="threePt" dir="t"/>
              </a:scene3d>
              <a:sp3d prstMaterial="matte"/>
            </p:spPr>
          </p:sp>
          <p:grpSp>
            <p:nvGrpSpPr>
              <p:cNvPr id="238" name="组合 237">
                <a:extLst>
                  <a:ext uri="{FF2B5EF4-FFF2-40B4-BE49-F238E27FC236}">
                    <a16:creationId xmlns:a16="http://schemas.microsoft.com/office/drawing/2014/main" id="{1D96197A-3AE4-47B7-93B4-CECB159F62C0}"/>
                  </a:ext>
                </a:extLst>
              </p:cNvPr>
              <p:cNvGrpSpPr>
                <a:grpSpLocks noChangeAspect="1"/>
              </p:cNvGrpSpPr>
              <p:nvPr/>
            </p:nvGrpSpPr>
            <p:grpSpPr>
              <a:xfrm>
                <a:off x="6427651" y="1312718"/>
                <a:ext cx="714368" cy="708649"/>
                <a:chOff x="-7638" y="1579388"/>
                <a:chExt cx="1908001" cy="1892726"/>
              </a:xfrm>
            </p:grpSpPr>
            <p:grpSp>
              <p:nvGrpSpPr>
                <p:cNvPr id="239" name="组合 238">
                  <a:extLst>
                    <a:ext uri="{FF2B5EF4-FFF2-40B4-BE49-F238E27FC236}">
                      <a16:creationId xmlns:a16="http://schemas.microsoft.com/office/drawing/2014/main" id="{8357D1E9-EF63-4D8A-94A1-CB46C3F4F285}"/>
                    </a:ext>
                  </a:extLst>
                </p:cNvPr>
                <p:cNvGrpSpPr/>
                <p:nvPr/>
              </p:nvGrpSpPr>
              <p:grpSpPr>
                <a:xfrm>
                  <a:off x="120809" y="1655666"/>
                  <a:ext cx="1692000" cy="1721846"/>
                  <a:chOff x="120809" y="1655666"/>
                  <a:chExt cx="1692000" cy="1721846"/>
                </a:xfrm>
              </p:grpSpPr>
              <p:sp>
                <p:nvSpPr>
                  <p:cNvPr id="253" name="椭圆 252">
                    <a:extLst>
                      <a:ext uri="{FF2B5EF4-FFF2-40B4-BE49-F238E27FC236}">
                        <a16:creationId xmlns:a16="http://schemas.microsoft.com/office/drawing/2014/main" id="{E60F27AE-488E-4A9E-B6F2-7A965EEE9A66}"/>
                      </a:ext>
                    </a:extLst>
                  </p:cNvPr>
                  <p:cNvSpPr>
                    <a:spLocks noChangeAspect="1"/>
                  </p:cNvSpPr>
                  <p:nvPr/>
                </p:nvSpPr>
                <p:spPr>
                  <a:xfrm flipV="1">
                    <a:off x="127109" y="1720850"/>
                    <a:ext cx="1606442" cy="1634135"/>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a:solidFill>
                      <a:srgbClr val="1EDBF7">
                        <a:alpha val="36000"/>
                      </a:srgbClr>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4" name="组合 253">
                    <a:extLst>
                      <a:ext uri="{FF2B5EF4-FFF2-40B4-BE49-F238E27FC236}">
                        <a16:creationId xmlns:a16="http://schemas.microsoft.com/office/drawing/2014/main" id="{BA5B8B42-BFA1-4926-A0D2-138926509DB3}"/>
                      </a:ext>
                    </a:extLst>
                  </p:cNvPr>
                  <p:cNvGrpSpPr>
                    <a:grpSpLocks noChangeAspect="1"/>
                  </p:cNvGrpSpPr>
                  <p:nvPr/>
                </p:nvGrpSpPr>
                <p:grpSpPr>
                  <a:xfrm>
                    <a:off x="120809" y="1655666"/>
                    <a:ext cx="1692000" cy="1721846"/>
                    <a:chOff x="3195638" y="4367213"/>
                    <a:chExt cx="1439863" cy="1465262"/>
                  </a:xfrm>
                </p:grpSpPr>
                <p:sp>
                  <p:nvSpPr>
                    <p:cNvPr id="255" name="Freeform 257">
                      <a:extLst>
                        <a:ext uri="{FF2B5EF4-FFF2-40B4-BE49-F238E27FC236}">
                          <a16:creationId xmlns:a16="http://schemas.microsoft.com/office/drawing/2014/main" id="{0258B16C-9C21-421F-993D-F7D9A93192D2}"/>
                        </a:ext>
                      </a:extLst>
                    </p:cNvPr>
                    <p:cNvSpPr>
                      <a:spLocks/>
                    </p:cNvSpPr>
                    <p:nvPr/>
                  </p:nvSpPr>
                  <p:spPr bwMode="auto">
                    <a:xfrm>
                      <a:off x="3195638" y="4445000"/>
                      <a:ext cx="485775" cy="665163"/>
                    </a:xfrm>
                    <a:custGeom>
                      <a:avLst/>
                      <a:gdLst>
                        <a:gd name="T0" fmla="*/ 68 w 69"/>
                        <a:gd name="T1" fmla="*/ 3 h 94"/>
                        <a:gd name="T2" fmla="*/ 63 w 69"/>
                        <a:gd name="T3" fmla="*/ 4 h 94"/>
                        <a:gd name="T4" fmla="*/ 58 w 69"/>
                        <a:gd name="T5" fmla="*/ 7 h 94"/>
                        <a:gd name="T6" fmla="*/ 55 w 69"/>
                        <a:gd name="T7" fmla="*/ 8 h 94"/>
                        <a:gd name="T8" fmla="*/ 53 w 69"/>
                        <a:gd name="T9" fmla="*/ 9 h 94"/>
                        <a:gd name="T10" fmla="*/ 51 w 69"/>
                        <a:gd name="T11" fmla="*/ 10 h 94"/>
                        <a:gd name="T12" fmla="*/ 47 w 69"/>
                        <a:gd name="T13" fmla="*/ 12 h 94"/>
                        <a:gd name="T14" fmla="*/ 44 w 69"/>
                        <a:gd name="T15" fmla="*/ 15 h 94"/>
                        <a:gd name="T16" fmla="*/ 40 w 69"/>
                        <a:gd name="T17" fmla="*/ 18 h 94"/>
                        <a:gd name="T18" fmla="*/ 38 w 69"/>
                        <a:gd name="T19" fmla="*/ 19 h 94"/>
                        <a:gd name="T20" fmla="*/ 36 w 69"/>
                        <a:gd name="T21" fmla="*/ 21 h 94"/>
                        <a:gd name="T22" fmla="*/ 28 w 69"/>
                        <a:gd name="T23" fmla="*/ 29 h 94"/>
                        <a:gd name="T24" fmla="*/ 24 w 69"/>
                        <a:gd name="T25" fmla="*/ 33 h 94"/>
                        <a:gd name="T26" fmla="*/ 21 w 69"/>
                        <a:gd name="T27" fmla="*/ 37 h 94"/>
                        <a:gd name="T28" fmla="*/ 15 w 69"/>
                        <a:gd name="T29" fmla="*/ 47 h 94"/>
                        <a:gd name="T30" fmla="*/ 12 w 69"/>
                        <a:gd name="T31" fmla="*/ 51 h 94"/>
                        <a:gd name="T32" fmla="*/ 10 w 69"/>
                        <a:gd name="T33" fmla="*/ 56 h 94"/>
                        <a:gd name="T34" fmla="*/ 7 w 69"/>
                        <a:gd name="T35" fmla="*/ 66 h 94"/>
                        <a:gd name="T36" fmla="*/ 4 w 69"/>
                        <a:gd name="T37" fmla="*/ 74 h 94"/>
                        <a:gd name="T38" fmla="*/ 3 w 69"/>
                        <a:gd name="T39" fmla="*/ 88 h 94"/>
                        <a:gd name="T40" fmla="*/ 2 w 69"/>
                        <a:gd name="T41" fmla="*/ 93 h 94"/>
                        <a:gd name="T42" fmla="*/ 1 w 69"/>
                        <a:gd name="T43" fmla="*/ 94 h 94"/>
                        <a:gd name="T44" fmla="*/ 1 w 69"/>
                        <a:gd name="T45" fmla="*/ 93 h 94"/>
                        <a:gd name="T46" fmla="*/ 1 w 69"/>
                        <a:gd name="T47" fmla="*/ 88 h 94"/>
                        <a:gd name="T48" fmla="*/ 2 w 69"/>
                        <a:gd name="T49" fmla="*/ 74 h 94"/>
                        <a:gd name="T50" fmla="*/ 5 w 69"/>
                        <a:gd name="T51" fmla="*/ 65 h 94"/>
                        <a:gd name="T52" fmla="*/ 8 w 69"/>
                        <a:gd name="T53" fmla="*/ 55 h 94"/>
                        <a:gd name="T54" fmla="*/ 11 w 69"/>
                        <a:gd name="T55" fmla="*/ 51 h 94"/>
                        <a:gd name="T56" fmla="*/ 13 w 69"/>
                        <a:gd name="T57" fmla="*/ 46 h 94"/>
                        <a:gd name="T58" fmla="*/ 19 w 69"/>
                        <a:gd name="T59" fmla="*/ 36 h 94"/>
                        <a:gd name="T60" fmla="*/ 23 w 69"/>
                        <a:gd name="T61" fmla="*/ 32 h 94"/>
                        <a:gd name="T62" fmla="*/ 27 w 69"/>
                        <a:gd name="T63" fmla="*/ 27 h 94"/>
                        <a:gd name="T64" fmla="*/ 34 w 69"/>
                        <a:gd name="T65" fmla="*/ 20 h 94"/>
                        <a:gd name="T66" fmla="*/ 36 w 69"/>
                        <a:gd name="T67" fmla="*/ 18 h 94"/>
                        <a:gd name="T68" fmla="*/ 38 w 69"/>
                        <a:gd name="T69" fmla="*/ 16 h 94"/>
                        <a:gd name="T70" fmla="*/ 42 w 69"/>
                        <a:gd name="T71" fmla="*/ 13 h 94"/>
                        <a:gd name="T72" fmla="*/ 46 w 69"/>
                        <a:gd name="T73" fmla="*/ 11 h 94"/>
                        <a:gd name="T74" fmla="*/ 50 w 69"/>
                        <a:gd name="T75" fmla="*/ 8 h 94"/>
                        <a:gd name="T76" fmla="*/ 52 w 69"/>
                        <a:gd name="T77" fmla="*/ 7 h 94"/>
                        <a:gd name="T78" fmla="*/ 54 w 69"/>
                        <a:gd name="T79" fmla="*/ 6 h 94"/>
                        <a:gd name="T80" fmla="*/ 57 w 69"/>
                        <a:gd name="T81" fmla="*/ 5 h 94"/>
                        <a:gd name="T82" fmla="*/ 63 w 69"/>
                        <a:gd name="T83" fmla="*/ 2 h 94"/>
                        <a:gd name="T84" fmla="*/ 68 w 69"/>
                        <a:gd name="T85" fmla="*/ 1 h 94"/>
                        <a:gd name="T86" fmla="*/ 69 w 69"/>
                        <a:gd name="T87" fmla="*/ 1 h 94"/>
                        <a:gd name="T88" fmla="*/ 68 w 69"/>
                        <a:gd name="T89" fmla="*/ 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4">
                          <a:moveTo>
                            <a:pt x="68" y="3"/>
                          </a:moveTo>
                          <a:cubicBezTo>
                            <a:pt x="68" y="3"/>
                            <a:pt x="66" y="3"/>
                            <a:pt x="63" y="4"/>
                          </a:cubicBezTo>
                          <a:cubicBezTo>
                            <a:pt x="62" y="5"/>
                            <a:pt x="60" y="6"/>
                            <a:pt x="58" y="7"/>
                          </a:cubicBezTo>
                          <a:cubicBezTo>
                            <a:pt x="57" y="7"/>
                            <a:pt x="56" y="8"/>
                            <a:pt x="55" y="8"/>
                          </a:cubicBezTo>
                          <a:cubicBezTo>
                            <a:pt x="54" y="8"/>
                            <a:pt x="54" y="9"/>
                            <a:pt x="53" y="9"/>
                          </a:cubicBezTo>
                          <a:cubicBezTo>
                            <a:pt x="52" y="9"/>
                            <a:pt x="52" y="10"/>
                            <a:pt x="51" y="10"/>
                          </a:cubicBezTo>
                          <a:cubicBezTo>
                            <a:pt x="50" y="11"/>
                            <a:pt x="49" y="12"/>
                            <a:pt x="47" y="12"/>
                          </a:cubicBezTo>
                          <a:cubicBezTo>
                            <a:pt x="46" y="13"/>
                            <a:pt x="45" y="14"/>
                            <a:pt x="44" y="15"/>
                          </a:cubicBezTo>
                          <a:cubicBezTo>
                            <a:pt x="42" y="16"/>
                            <a:pt x="41" y="17"/>
                            <a:pt x="40" y="18"/>
                          </a:cubicBezTo>
                          <a:cubicBezTo>
                            <a:pt x="39" y="18"/>
                            <a:pt x="38" y="19"/>
                            <a:pt x="38" y="19"/>
                          </a:cubicBezTo>
                          <a:cubicBezTo>
                            <a:pt x="37" y="20"/>
                            <a:pt x="36" y="21"/>
                            <a:pt x="36" y="21"/>
                          </a:cubicBezTo>
                          <a:cubicBezTo>
                            <a:pt x="33" y="24"/>
                            <a:pt x="30" y="26"/>
                            <a:pt x="28" y="29"/>
                          </a:cubicBezTo>
                          <a:cubicBezTo>
                            <a:pt x="27" y="30"/>
                            <a:pt x="25" y="31"/>
                            <a:pt x="24" y="33"/>
                          </a:cubicBezTo>
                          <a:cubicBezTo>
                            <a:pt x="23" y="34"/>
                            <a:pt x="22" y="36"/>
                            <a:pt x="21" y="37"/>
                          </a:cubicBezTo>
                          <a:cubicBezTo>
                            <a:pt x="19" y="40"/>
                            <a:pt x="17" y="43"/>
                            <a:pt x="15" y="47"/>
                          </a:cubicBezTo>
                          <a:cubicBezTo>
                            <a:pt x="14" y="48"/>
                            <a:pt x="13" y="50"/>
                            <a:pt x="12" y="51"/>
                          </a:cubicBezTo>
                          <a:cubicBezTo>
                            <a:pt x="12" y="53"/>
                            <a:pt x="11" y="55"/>
                            <a:pt x="10" y="56"/>
                          </a:cubicBezTo>
                          <a:cubicBezTo>
                            <a:pt x="9" y="59"/>
                            <a:pt x="8" y="63"/>
                            <a:pt x="7" y="66"/>
                          </a:cubicBezTo>
                          <a:cubicBezTo>
                            <a:pt x="6" y="69"/>
                            <a:pt x="5" y="72"/>
                            <a:pt x="4" y="74"/>
                          </a:cubicBezTo>
                          <a:cubicBezTo>
                            <a:pt x="4" y="80"/>
                            <a:pt x="3" y="84"/>
                            <a:pt x="3" y="88"/>
                          </a:cubicBezTo>
                          <a:cubicBezTo>
                            <a:pt x="3" y="91"/>
                            <a:pt x="2" y="93"/>
                            <a:pt x="2" y="93"/>
                          </a:cubicBezTo>
                          <a:cubicBezTo>
                            <a:pt x="2" y="93"/>
                            <a:pt x="2" y="94"/>
                            <a:pt x="1" y="94"/>
                          </a:cubicBezTo>
                          <a:cubicBezTo>
                            <a:pt x="1" y="94"/>
                            <a:pt x="0" y="93"/>
                            <a:pt x="1" y="93"/>
                          </a:cubicBezTo>
                          <a:cubicBezTo>
                            <a:pt x="1" y="93"/>
                            <a:pt x="1" y="91"/>
                            <a:pt x="1" y="88"/>
                          </a:cubicBezTo>
                          <a:cubicBezTo>
                            <a:pt x="1" y="84"/>
                            <a:pt x="2" y="80"/>
                            <a:pt x="2" y="74"/>
                          </a:cubicBezTo>
                          <a:cubicBezTo>
                            <a:pt x="3" y="71"/>
                            <a:pt x="4" y="68"/>
                            <a:pt x="5" y="65"/>
                          </a:cubicBezTo>
                          <a:cubicBezTo>
                            <a:pt x="6" y="62"/>
                            <a:pt x="7" y="59"/>
                            <a:pt x="8" y="55"/>
                          </a:cubicBezTo>
                          <a:cubicBezTo>
                            <a:pt x="9" y="54"/>
                            <a:pt x="10" y="52"/>
                            <a:pt x="11" y="51"/>
                          </a:cubicBezTo>
                          <a:cubicBezTo>
                            <a:pt x="11" y="49"/>
                            <a:pt x="12" y="47"/>
                            <a:pt x="13" y="46"/>
                          </a:cubicBezTo>
                          <a:cubicBezTo>
                            <a:pt x="15" y="42"/>
                            <a:pt x="17" y="39"/>
                            <a:pt x="19" y="36"/>
                          </a:cubicBezTo>
                          <a:cubicBezTo>
                            <a:pt x="20" y="35"/>
                            <a:pt x="22" y="33"/>
                            <a:pt x="23" y="32"/>
                          </a:cubicBezTo>
                          <a:cubicBezTo>
                            <a:pt x="24" y="30"/>
                            <a:pt x="25" y="29"/>
                            <a:pt x="27" y="27"/>
                          </a:cubicBezTo>
                          <a:cubicBezTo>
                            <a:pt x="29" y="24"/>
                            <a:pt x="32" y="22"/>
                            <a:pt x="34" y="20"/>
                          </a:cubicBezTo>
                          <a:cubicBezTo>
                            <a:pt x="35" y="19"/>
                            <a:pt x="36" y="18"/>
                            <a:pt x="36" y="18"/>
                          </a:cubicBezTo>
                          <a:cubicBezTo>
                            <a:pt x="37" y="17"/>
                            <a:pt x="38" y="17"/>
                            <a:pt x="38" y="16"/>
                          </a:cubicBezTo>
                          <a:cubicBezTo>
                            <a:pt x="40" y="15"/>
                            <a:pt x="41" y="14"/>
                            <a:pt x="42" y="13"/>
                          </a:cubicBezTo>
                          <a:cubicBezTo>
                            <a:pt x="44" y="12"/>
                            <a:pt x="45" y="12"/>
                            <a:pt x="46" y="11"/>
                          </a:cubicBezTo>
                          <a:cubicBezTo>
                            <a:pt x="48" y="10"/>
                            <a:pt x="49" y="9"/>
                            <a:pt x="50" y="8"/>
                          </a:cubicBezTo>
                          <a:cubicBezTo>
                            <a:pt x="51" y="8"/>
                            <a:pt x="51" y="8"/>
                            <a:pt x="52" y="7"/>
                          </a:cubicBezTo>
                          <a:cubicBezTo>
                            <a:pt x="53" y="7"/>
                            <a:pt x="53" y="7"/>
                            <a:pt x="54" y="6"/>
                          </a:cubicBezTo>
                          <a:cubicBezTo>
                            <a:pt x="55" y="6"/>
                            <a:pt x="56" y="5"/>
                            <a:pt x="57" y="5"/>
                          </a:cubicBezTo>
                          <a:cubicBezTo>
                            <a:pt x="59" y="4"/>
                            <a:pt x="61" y="3"/>
                            <a:pt x="63" y="2"/>
                          </a:cubicBezTo>
                          <a:cubicBezTo>
                            <a:pt x="66" y="1"/>
                            <a:pt x="68" y="1"/>
                            <a:pt x="68" y="1"/>
                          </a:cubicBezTo>
                          <a:cubicBezTo>
                            <a:pt x="68" y="0"/>
                            <a:pt x="69" y="1"/>
                            <a:pt x="69" y="1"/>
                          </a:cubicBezTo>
                          <a:cubicBezTo>
                            <a:pt x="69" y="2"/>
                            <a:pt x="69" y="2"/>
                            <a:pt x="68"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6" name="Freeform 258">
                      <a:extLst>
                        <a:ext uri="{FF2B5EF4-FFF2-40B4-BE49-F238E27FC236}">
                          <a16:creationId xmlns:a16="http://schemas.microsoft.com/office/drawing/2014/main" id="{15E3CAB5-D6C7-4991-8568-E86E8E95DB93}"/>
                        </a:ext>
                      </a:extLst>
                    </p:cNvPr>
                    <p:cNvSpPr>
                      <a:spLocks/>
                    </p:cNvSpPr>
                    <p:nvPr/>
                  </p:nvSpPr>
                  <p:spPr bwMode="auto">
                    <a:xfrm>
                      <a:off x="3308350" y="4649788"/>
                      <a:ext cx="84138" cy="92075"/>
                    </a:xfrm>
                    <a:custGeom>
                      <a:avLst/>
                      <a:gdLst>
                        <a:gd name="T0" fmla="*/ 10 w 12"/>
                        <a:gd name="T1" fmla="*/ 0 h 13"/>
                        <a:gd name="T2" fmla="*/ 0 w 12"/>
                        <a:gd name="T3" fmla="*/ 13 h 13"/>
                        <a:gd name="T4" fmla="*/ 2 w 12"/>
                        <a:gd name="T5" fmla="*/ 13 h 13"/>
                        <a:gd name="T6" fmla="*/ 6 w 12"/>
                        <a:gd name="T7" fmla="*/ 12 h 13"/>
                        <a:gd name="T8" fmla="*/ 12 w 12"/>
                        <a:gd name="T9" fmla="*/ 12 h 13"/>
                        <a:gd name="T10" fmla="*/ 11 w 12"/>
                        <a:gd name="T11" fmla="*/ 6 h 13"/>
                        <a:gd name="T12" fmla="*/ 10 w 12"/>
                        <a:gd name="T13" fmla="*/ 2 h 13"/>
                        <a:gd name="T14" fmla="*/ 10 w 12"/>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3">
                          <a:moveTo>
                            <a:pt x="10" y="0"/>
                          </a:moveTo>
                          <a:cubicBezTo>
                            <a:pt x="10" y="0"/>
                            <a:pt x="0" y="13"/>
                            <a:pt x="0" y="13"/>
                          </a:cubicBezTo>
                          <a:cubicBezTo>
                            <a:pt x="0" y="13"/>
                            <a:pt x="1" y="13"/>
                            <a:pt x="2" y="13"/>
                          </a:cubicBezTo>
                          <a:cubicBezTo>
                            <a:pt x="3" y="13"/>
                            <a:pt x="5" y="12"/>
                            <a:pt x="6" y="12"/>
                          </a:cubicBezTo>
                          <a:cubicBezTo>
                            <a:pt x="9" y="12"/>
                            <a:pt x="12" y="12"/>
                            <a:pt x="12" y="12"/>
                          </a:cubicBezTo>
                          <a:cubicBezTo>
                            <a:pt x="12" y="12"/>
                            <a:pt x="11" y="9"/>
                            <a:pt x="11" y="6"/>
                          </a:cubicBezTo>
                          <a:cubicBezTo>
                            <a:pt x="10" y="5"/>
                            <a:pt x="10" y="3"/>
                            <a:pt x="10" y="2"/>
                          </a:cubicBezTo>
                          <a:cubicBezTo>
                            <a:pt x="10" y="1"/>
                            <a:pt x="10" y="0"/>
                            <a:pt x="1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7" name="Freeform 259">
                      <a:extLst>
                        <a:ext uri="{FF2B5EF4-FFF2-40B4-BE49-F238E27FC236}">
                          <a16:creationId xmlns:a16="http://schemas.microsoft.com/office/drawing/2014/main" id="{DE2C92DA-857A-438A-936F-B51709E70DC7}"/>
                        </a:ext>
                      </a:extLst>
                    </p:cNvPr>
                    <p:cNvSpPr>
                      <a:spLocks/>
                    </p:cNvSpPr>
                    <p:nvPr/>
                  </p:nvSpPr>
                  <p:spPr bwMode="auto">
                    <a:xfrm>
                      <a:off x="3208338" y="4692650"/>
                      <a:ext cx="85725" cy="141288"/>
                    </a:xfrm>
                    <a:custGeom>
                      <a:avLst/>
                      <a:gdLst>
                        <a:gd name="T0" fmla="*/ 11 w 12"/>
                        <a:gd name="T1" fmla="*/ 2 h 20"/>
                        <a:gd name="T2" fmla="*/ 6 w 12"/>
                        <a:gd name="T3" fmla="*/ 10 h 20"/>
                        <a:gd name="T4" fmla="*/ 3 w 12"/>
                        <a:gd name="T5" fmla="*/ 17 h 20"/>
                        <a:gd name="T6" fmla="*/ 2 w 12"/>
                        <a:gd name="T7" fmla="*/ 19 h 20"/>
                        <a:gd name="T8" fmla="*/ 2 w 12"/>
                        <a:gd name="T9" fmla="*/ 19 h 20"/>
                        <a:gd name="T10" fmla="*/ 1 w 12"/>
                        <a:gd name="T11" fmla="*/ 20 h 20"/>
                        <a:gd name="T12" fmla="*/ 0 w 12"/>
                        <a:gd name="T13" fmla="*/ 19 h 20"/>
                        <a:gd name="T14" fmla="*/ 0 w 12"/>
                        <a:gd name="T15" fmla="*/ 18 h 20"/>
                        <a:gd name="T16" fmla="*/ 1 w 12"/>
                        <a:gd name="T17" fmla="*/ 16 h 20"/>
                        <a:gd name="T18" fmla="*/ 4 w 12"/>
                        <a:gd name="T19" fmla="*/ 9 h 20"/>
                        <a:gd name="T20" fmla="*/ 10 w 12"/>
                        <a:gd name="T21" fmla="*/ 0 h 20"/>
                        <a:gd name="T22" fmla="*/ 11 w 12"/>
                        <a:gd name="T23" fmla="*/ 0 h 20"/>
                        <a:gd name="T24" fmla="*/ 11 w 12"/>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1" y="2"/>
                          </a:moveTo>
                          <a:cubicBezTo>
                            <a:pt x="11" y="2"/>
                            <a:pt x="9" y="6"/>
                            <a:pt x="6" y="10"/>
                          </a:cubicBezTo>
                          <a:cubicBezTo>
                            <a:pt x="5" y="13"/>
                            <a:pt x="4" y="15"/>
                            <a:pt x="3" y="17"/>
                          </a:cubicBezTo>
                          <a:cubicBezTo>
                            <a:pt x="3" y="17"/>
                            <a:pt x="2" y="18"/>
                            <a:pt x="2" y="19"/>
                          </a:cubicBezTo>
                          <a:cubicBezTo>
                            <a:pt x="2" y="19"/>
                            <a:pt x="2" y="19"/>
                            <a:pt x="2" y="19"/>
                          </a:cubicBezTo>
                          <a:cubicBezTo>
                            <a:pt x="2" y="20"/>
                            <a:pt x="1" y="20"/>
                            <a:pt x="1" y="20"/>
                          </a:cubicBezTo>
                          <a:cubicBezTo>
                            <a:pt x="0" y="20"/>
                            <a:pt x="0" y="19"/>
                            <a:pt x="0" y="19"/>
                          </a:cubicBezTo>
                          <a:cubicBezTo>
                            <a:pt x="0" y="19"/>
                            <a:pt x="0" y="18"/>
                            <a:pt x="0" y="18"/>
                          </a:cubicBezTo>
                          <a:cubicBezTo>
                            <a:pt x="1" y="17"/>
                            <a:pt x="1" y="17"/>
                            <a:pt x="1" y="16"/>
                          </a:cubicBezTo>
                          <a:cubicBezTo>
                            <a:pt x="2" y="14"/>
                            <a:pt x="3" y="12"/>
                            <a:pt x="4" y="9"/>
                          </a:cubicBezTo>
                          <a:cubicBezTo>
                            <a:pt x="7" y="5"/>
                            <a:pt x="10" y="0"/>
                            <a:pt x="10" y="0"/>
                          </a:cubicBezTo>
                          <a:cubicBezTo>
                            <a:pt x="10" y="0"/>
                            <a:pt x="11" y="0"/>
                            <a:pt x="11" y="0"/>
                          </a:cubicBezTo>
                          <a:cubicBezTo>
                            <a:pt x="12" y="0"/>
                            <a:pt x="12" y="1"/>
                            <a:pt x="11"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8" name="Freeform 260">
                      <a:extLst>
                        <a:ext uri="{FF2B5EF4-FFF2-40B4-BE49-F238E27FC236}">
                          <a16:creationId xmlns:a16="http://schemas.microsoft.com/office/drawing/2014/main" id="{1464B36E-A967-4939-A89F-6C8B5AE0CDB3}"/>
                        </a:ext>
                      </a:extLst>
                    </p:cNvPr>
                    <p:cNvSpPr>
                      <a:spLocks/>
                    </p:cNvSpPr>
                    <p:nvPr/>
                  </p:nvSpPr>
                  <p:spPr bwMode="auto">
                    <a:xfrm>
                      <a:off x="3308350" y="4614863"/>
                      <a:ext cx="41275" cy="49213"/>
                    </a:xfrm>
                    <a:custGeom>
                      <a:avLst/>
                      <a:gdLst>
                        <a:gd name="T0" fmla="*/ 6 w 6"/>
                        <a:gd name="T1" fmla="*/ 2 h 7"/>
                        <a:gd name="T2" fmla="*/ 4 w 6"/>
                        <a:gd name="T3" fmla="*/ 4 h 7"/>
                        <a:gd name="T4" fmla="*/ 2 w 6"/>
                        <a:gd name="T5" fmla="*/ 7 h 7"/>
                        <a:gd name="T6" fmla="*/ 0 w 6"/>
                        <a:gd name="T7" fmla="*/ 7 h 7"/>
                        <a:gd name="T8" fmla="*/ 0 w 6"/>
                        <a:gd name="T9" fmla="*/ 5 h 7"/>
                        <a:gd name="T10" fmla="*/ 2 w 6"/>
                        <a:gd name="T11" fmla="*/ 3 h 7"/>
                        <a:gd name="T12" fmla="*/ 4 w 6"/>
                        <a:gd name="T13" fmla="*/ 1 h 7"/>
                        <a:gd name="T14" fmla="*/ 6 w 6"/>
                        <a:gd name="T15" fmla="*/ 0 h 7"/>
                        <a:gd name="T16" fmla="*/ 6 w 6"/>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6" y="2"/>
                          </a:moveTo>
                          <a:cubicBezTo>
                            <a:pt x="6" y="2"/>
                            <a:pt x="5" y="3"/>
                            <a:pt x="4" y="4"/>
                          </a:cubicBezTo>
                          <a:cubicBezTo>
                            <a:pt x="3" y="5"/>
                            <a:pt x="2" y="7"/>
                            <a:pt x="2" y="7"/>
                          </a:cubicBezTo>
                          <a:cubicBezTo>
                            <a:pt x="1" y="7"/>
                            <a:pt x="1" y="7"/>
                            <a:pt x="0" y="7"/>
                          </a:cubicBezTo>
                          <a:cubicBezTo>
                            <a:pt x="0" y="7"/>
                            <a:pt x="0" y="6"/>
                            <a:pt x="0" y="5"/>
                          </a:cubicBezTo>
                          <a:cubicBezTo>
                            <a:pt x="0" y="5"/>
                            <a:pt x="1" y="4"/>
                            <a:pt x="2" y="3"/>
                          </a:cubicBezTo>
                          <a:cubicBezTo>
                            <a:pt x="3" y="2"/>
                            <a:pt x="4" y="1"/>
                            <a:pt x="4" y="1"/>
                          </a:cubicBezTo>
                          <a:cubicBezTo>
                            <a:pt x="5" y="0"/>
                            <a:pt x="5" y="0"/>
                            <a:pt x="6" y="0"/>
                          </a:cubicBezTo>
                          <a:cubicBezTo>
                            <a:pt x="6" y="1"/>
                            <a:pt x="6" y="1"/>
                            <a:pt x="6"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9" name="Freeform 261">
                      <a:extLst>
                        <a:ext uri="{FF2B5EF4-FFF2-40B4-BE49-F238E27FC236}">
                          <a16:creationId xmlns:a16="http://schemas.microsoft.com/office/drawing/2014/main" id="{9B64E94C-5160-44AF-8C94-6DB9A2234254}"/>
                        </a:ext>
                      </a:extLst>
                    </p:cNvPr>
                    <p:cNvSpPr>
                      <a:spLocks/>
                    </p:cNvSpPr>
                    <p:nvPr/>
                  </p:nvSpPr>
                  <p:spPr bwMode="auto">
                    <a:xfrm>
                      <a:off x="3681413" y="4408488"/>
                      <a:ext cx="769938" cy="298450"/>
                    </a:xfrm>
                    <a:custGeom>
                      <a:avLst/>
                      <a:gdLst>
                        <a:gd name="T0" fmla="*/ 107 w 109"/>
                        <a:gd name="T1" fmla="*/ 41 h 42"/>
                        <a:gd name="T2" fmla="*/ 104 w 109"/>
                        <a:gd name="T3" fmla="*/ 37 h 42"/>
                        <a:gd name="T4" fmla="*/ 100 w 109"/>
                        <a:gd name="T5" fmla="*/ 33 h 42"/>
                        <a:gd name="T6" fmla="*/ 98 w 109"/>
                        <a:gd name="T7" fmla="*/ 30 h 42"/>
                        <a:gd name="T8" fmla="*/ 95 w 109"/>
                        <a:gd name="T9" fmla="*/ 28 h 42"/>
                        <a:gd name="T10" fmla="*/ 92 w 109"/>
                        <a:gd name="T11" fmla="*/ 25 h 42"/>
                        <a:gd name="T12" fmla="*/ 88 w 109"/>
                        <a:gd name="T13" fmla="*/ 22 h 42"/>
                        <a:gd name="T14" fmla="*/ 84 w 109"/>
                        <a:gd name="T15" fmla="*/ 19 h 42"/>
                        <a:gd name="T16" fmla="*/ 80 w 109"/>
                        <a:gd name="T17" fmla="*/ 16 h 42"/>
                        <a:gd name="T18" fmla="*/ 75 w 109"/>
                        <a:gd name="T19" fmla="*/ 14 h 42"/>
                        <a:gd name="T20" fmla="*/ 70 w 109"/>
                        <a:gd name="T21" fmla="*/ 11 h 42"/>
                        <a:gd name="T22" fmla="*/ 68 w 109"/>
                        <a:gd name="T23" fmla="*/ 10 h 42"/>
                        <a:gd name="T24" fmla="*/ 65 w 109"/>
                        <a:gd name="T25" fmla="*/ 9 h 42"/>
                        <a:gd name="T26" fmla="*/ 60 w 109"/>
                        <a:gd name="T27" fmla="*/ 7 h 42"/>
                        <a:gd name="T28" fmla="*/ 19 w 109"/>
                        <a:gd name="T29" fmla="*/ 3 h 42"/>
                        <a:gd name="T30" fmla="*/ 12 w 109"/>
                        <a:gd name="T31" fmla="*/ 4 h 42"/>
                        <a:gd name="T32" fmla="*/ 9 w 109"/>
                        <a:gd name="T33" fmla="*/ 5 h 42"/>
                        <a:gd name="T34" fmla="*/ 6 w 109"/>
                        <a:gd name="T35" fmla="*/ 6 h 42"/>
                        <a:gd name="T36" fmla="*/ 2 w 109"/>
                        <a:gd name="T37" fmla="*/ 6 h 42"/>
                        <a:gd name="T38" fmla="*/ 1 w 109"/>
                        <a:gd name="T39" fmla="*/ 7 h 42"/>
                        <a:gd name="T40" fmla="*/ 0 w 109"/>
                        <a:gd name="T41" fmla="*/ 6 h 42"/>
                        <a:gd name="T42" fmla="*/ 1 w 109"/>
                        <a:gd name="T43" fmla="*/ 5 h 42"/>
                        <a:gd name="T44" fmla="*/ 2 w 109"/>
                        <a:gd name="T45" fmla="*/ 5 h 42"/>
                        <a:gd name="T46" fmla="*/ 6 w 109"/>
                        <a:gd name="T47" fmla="*/ 4 h 42"/>
                        <a:gd name="T48" fmla="*/ 8 w 109"/>
                        <a:gd name="T49" fmla="*/ 3 h 42"/>
                        <a:gd name="T50" fmla="*/ 11 w 109"/>
                        <a:gd name="T51" fmla="*/ 2 h 42"/>
                        <a:gd name="T52" fmla="*/ 19 w 109"/>
                        <a:gd name="T53" fmla="*/ 1 h 42"/>
                        <a:gd name="T54" fmla="*/ 60 w 109"/>
                        <a:gd name="T55" fmla="*/ 5 h 42"/>
                        <a:gd name="T56" fmla="*/ 66 w 109"/>
                        <a:gd name="T57" fmla="*/ 7 h 42"/>
                        <a:gd name="T58" fmla="*/ 68 w 109"/>
                        <a:gd name="T59" fmla="*/ 8 h 42"/>
                        <a:gd name="T60" fmla="*/ 71 w 109"/>
                        <a:gd name="T61" fmla="*/ 9 h 42"/>
                        <a:gd name="T62" fmla="*/ 76 w 109"/>
                        <a:gd name="T63" fmla="*/ 12 h 42"/>
                        <a:gd name="T64" fmla="*/ 81 w 109"/>
                        <a:gd name="T65" fmla="*/ 15 h 42"/>
                        <a:gd name="T66" fmla="*/ 85 w 109"/>
                        <a:gd name="T67" fmla="*/ 17 h 42"/>
                        <a:gd name="T68" fmla="*/ 89 w 109"/>
                        <a:gd name="T69" fmla="*/ 20 h 42"/>
                        <a:gd name="T70" fmla="*/ 93 w 109"/>
                        <a:gd name="T71" fmla="*/ 23 h 42"/>
                        <a:gd name="T72" fmla="*/ 96 w 109"/>
                        <a:gd name="T73" fmla="*/ 26 h 42"/>
                        <a:gd name="T74" fmla="*/ 99 w 109"/>
                        <a:gd name="T75" fmla="*/ 29 h 42"/>
                        <a:gd name="T76" fmla="*/ 102 w 109"/>
                        <a:gd name="T77" fmla="*/ 32 h 42"/>
                        <a:gd name="T78" fmla="*/ 106 w 109"/>
                        <a:gd name="T79" fmla="*/ 36 h 42"/>
                        <a:gd name="T80" fmla="*/ 109 w 109"/>
                        <a:gd name="T81" fmla="*/ 40 h 42"/>
                        <a:gd name="T82" fmla="*/ 109 w 109"/>
                        <a:gd name="T83" fmla="*/ 42 h 42"/>
                        <a:gd name="T84" fmla="*/ 107 w 109"/>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07" y="41"/>
                          </a:moveTo>
                          <a:cubicBezTo>
                            <a:pt x="107" y="41"/>
                            <a:pt x="106" y="40"/>
                            <a:pt x="104" y="37"/>
                          </a:cubicBezTo>
                          <a:cubicBezTo>
                            <a:pt x="103" y="36"/>
                            <a:pt x="102" y="35"/>
                            <a:pt x="100" y="33"/>
                          </a:cubicBezTo>
                          <a:cubicBezTo>
                            <a:pt x="100" y="32"/>
                            <a:pt x="99" y="31"/>
                            <a:pt x="98" y="30"/>
                          </a:cubicBezTo>
                          <a:cubicBezTo>
                            <a:pt x="97" y="29"/>
                            <a:pt x="96" y="29"/>
                            <a:pt x="95" y="28"/>
                          </a:cubicBezTo>
                          <a:cubicBezTo>
                            <a:pt x="94" y="27"/>
                            <a:pt x="93" y="26"/>
                            <a:pt x="92" y="25"/>
                          </a:cubicBezTo>
                          <a:cubicBezTo>
                            <a:pt x="90" y="24"/>
                            <a:pt x="89" y="23"/>
                            <a:pt x="88" y="22"/>
                          </a:cubicBezTo>
                          <a:cubicBezTo>
                            <a:pt x="87" y="21"/>
                            <a:pt x="85" y="20"/>
                            <a:pt x="84" y="19"/>
                          </a:cubicBezTo>
                          <a:cubicBezTo>
                            <a:pt x="83" y="18"/>
                            <a:pt x="81" y="17"/>
                            <a:pt x="80" y="16"/>
                          </a:cubicBezTo>
                          <a:cubicBezTo>
                            <a:pt x="78" y="15"/>
                            <a:pt x="77" y="14"/>
                            <a:pt x="75" y="14"/>
                          </a:cubicBezTo>
                          <a:cubicBezTo>
                            <a:pt x="73" y="13"/>
                            <a:pt x="72" y="12"/>
                            <a:pt x="70" y="11"/>
                          </a:cubicBezTo>
                          <a:cubicBezTo>
                            <a:pt x="68" y="10"/>
                            <a:pt x="68" y="10"/>
                            <a:pt x="68" y="10"/>
                          </a:cubicBezTo>
                          <a:cubicBezTo>
                            <a:pt x="65" y="9"/>
                            <a:pt x="65" y="9"/>
                            <a:pt x="65" y="9"/>
                          </a:cubicBezTo>
                          <a:cubicBezTo>
                            <a:pt x="63" y="8"/>
                            <a:pt x="62" y="8"/>
                            <a:pt x="60" y="7"/>
                          </a:cubicBezTo>
                          <a:cubicBezTo>
                            <a:pt x="46" y="2"/>
                            <a:pt x="30" y="2"/>
                            <a:pt x="19" y="3"/>
                          </a:cubicBezTo>
                          <a:cubicBezTo>
                            <a:pt x="17" y="3"/>
                            <a:pt x="14" y="4"/>
                            <a:pt x="12" y="4"/>
                          </a:cubicBezTo>
                          <a:cubicBezTo>
                            <a:pt x="11" y="4"/>
                            <a:pt x="10" y="5"/>
                            <a:pt x="9" y="5"/>
                          </a:cubicBezTo>
                          <a:cubicBezTo>
                            <a:pt x="8" y="5"/>
                            <a:pt x="7" y="5"/>
                            <a:pt x="6" y="6"/>
                          </a:cubicBezTo>
                          <a:cubicBezTo>
                            <a:pt x="4" y="6"/>
                            <a:pt x="3" y="6"/>
                            <a:pt x="2" y="6"/>
                          </a:cubicBezTo>
                          <a:cubicBezTo>
                            <a:pt x="2" y="7"/>
                            <a:pt x="1" y="7"/>
                            <a:pt x="1" y="7"/>
                          </a:cubicBezTo>
                          <a:cubicBezTo>
                            <a:pt x="1" y="7"/>
                            <a:pt x="0" y="7"/>
                            <a:pt x="0" y="6"/>
                          </a:cubicBezTo>
                          <a:cubicBezTo>
                            <a:pt x="0" y="6"/>
                            <a:pt x="0" y="5"/>
                            <a:pt x="1" y="5"/>
                          </a:cubicBezTo>
                          <a:cubicBezTo>
                            <a:pt x="1" y="5"/>
                            <a:pt x="1" y="5"/>
                            <a:pt x="2" y="5"/>
                          </a:cubicBezTo>
                          <a:cubicBezTo>
                            <a:pt x="3" y="4"/>
                            <a:pt x="4" y="4"/>
                            <a:pt x="6" y="4"/>
                          </a:cubicBezTo>
                          <a:cubicBezTo>
                            <a:pt x="6" y="3"/>
                            <a:pt x="7" y="3"/>
                            <a:pt x="8" y="3"/>
                          </a:cubicBezTo>
                          <a:cubicBezTo>
                            <a:pt x="9" y="3"/>
                            <a:pt x="10" y="2"/>
                            <a:pt x="11" y="2"/>
                          </a:cubicBezTo>
                          <a:cubicBezTo>
                            <a:pt x="14" y="2"/>
                            <a:pt x="16" y="1"/>
                            <a:pt x="19" y="1"/>
                          </a:cubicBezTo>
                          <a:cubicBezTo>
                            <a:pt x="30" y="0"/>
                            <a:pt x="46" y="0"/>
                            <a:pt x="60" y="5"/>
                          </a:cubicBezTo>
                          <a:cubicBezTo>
                            <a:pt x="62" y="6"/>
                            <a:pt x="64" y="7"/>
                            <a:pt x="66" y="7"/>
                          </a:cubicBezTo>
                          <a:cubicBezTo>
                            <a:pt x="68" y="8"/>
                            <a:pt x="68" y="8"/>
                            <a:pt x="68" y="8"/>
                          </a:cubicBezTo>
                          <a:cubicBezTo>
                            <a:pt x="71" y="9"/>
                            <a:pt x="71" y="9"/>
                            <a:pt x="71" y="9"/>
                          </a:cubicBezTo>
                          <a:cubicBezTo>
                            <a:pt x="73" y="10"/>
                            <a:pt x="74" y="11"/>
                            <a:pt x="76" y="12"/>
                          </a:cubicBezTo>
                          <a:cubicBezTo>
                            <a:pt x="78" y="13"/>
                            <a:pt x="79" y="14"/>
                            <a:pt x="81" y="15"/>
                          </a:cubicBezTo>
                          <a:cubicBezTo>
                            <a:pt x="82" y="16"/>
                            <a:pt x="84" y="16"/>
                            <a:pt x="85" y="17"/>
                          </a:cubicBezTo>
                          <a:cubicBezTo>
                            <a:pt x="86" y="18"/>
                            <a:pt x="88" y="19"/>
                            <a:pt x="89" y="20"/>
                          </a:cubicBezTo>
                          <a:cubicBezTo>
                            <a:pt x="90" y="21"/>
                            <a:pt x="92" y="22"/>
                            <a:pt x="93" y="23"/>
                          </a:cubicBezTo>
                          <a:cubicBezTo>
                            <a:pt x="94" y="24"/>
                            <a:pt x="95" y="25"/>
                            <a:pt x="96" y="26"/>
                          </a:cubicBezTo>
                          <a:cubicBezTo>
                            <a:pt x="97" y="27"/>
                            <a:pt x="98" y="28"/>
                            <a:pt x="99" y="29"/>
                          </a:cubicBezTo>
                          <a:cubicBezTo>
                            <a:pt x="100" y="30"/>
                            <a:pt x="101" y="31"/>
                            <a:pt x="102" y="32"/>
                          </a:cubicBezTo>
                          <a:cubicBezTo>
                            <a:pt x="103" y="33"/>
                            <a:pt x="105" y="35"/>
                            <a:pt x="106" y="36"/>
                          </a:cubicBezTo>
                          <a:cubicBezTo>
                            <a:pt x="108" y="39"/>
                            <a:pt x="109" y="40"/>
                            <a:pt x="109" y="40"/>
                          </a:cubicBezTo>
                          <a:cubicBezTo>
                            <a:pt x="109" y="41"/>
                            <a:pt x="109" y="41"/>
                            <a:pt x="109" y="42"/>
                          </a:cubicBezTo>
                          <a:cubicBezTo>
                            <a:pt x="108" y="42"/>
                            <a:pt x="108" y="42"/>
                            <a:pt x="107" y="4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0" name="Freeform 262">
                      <a:extLst>
                        <a:ext uri="{FF2B5EF4-FFF2-40B4-BE49-F238E27FC236}">
                          <a16:creationId xmlns:a16="http://schemas.microsoft.com/office/drawing/2014/main" id="{9A760C2D-1BC5-487E-AA9A-46E80624B23A}"/>
                        </a:ext>
                      </a:extLst>
                    </p:cNvPr>
                    <p:cNvSpPr>
                      <a:spLocks/>
                    </p:cNvSpPr>
                    <p:nvPr/>
                  </p:nvSpPr>
                  <p:spPr bwMode="auto">
                    <a:xfrm>
                      <a:off x="4062413" y="4437063"/>
                      <a:ext cx="106363" cy="77788"/>
                    </a:xfrm>
                    <a:custGeom>
                      <a:avLst/>
                      <a:gdLst>
                        <a:gd name="T0" fmla="*/ 15 w 15"/>
                        <a:gd name="T1" fmla="*/ 5 h 11"/>
                        <a:gd name="T2" fmla="*/ 12 w 15"/>
                        <a:gd name="T3" fmla="*/ 5 h 11"/>
                        <a:gd name="T4" fmla="*/ 7 w 15"/>
                        <a:gd name="T5" fmla="*/ 3 h 11"/>
                        <a:gd name="T6" fmla="*/ 5 w 15"/>
                        <a:gd name="T7" fmla="*/ 2 h 11"/>
                        <a:gd name="T8" fmla="*/ 2 w 15"/>
                        <a:gd name="T9" fmla="*/ 1 h 11"/>
                        <a:gd name="T10" fmla="*/ 0 w 15"/>
                        <a:gd name="T11" fmla="*/ 0 h 11"/>
                        <a:gd name="T12" fmla="*/ 2 w 15"/>
                        <a:gd name="T13" fmla="*/ 5 h 11"/>
                        <a:gd name="T14" fmla="*/ 3 w 15"/>
                        <a:gd name="T15" fmla="*/ 7 h 11"/>
                        <a:gd name="T16" fmla="*/ 4 w 15"/>
                        <a:gd name="T17" fmla="*/ 9 h 11"/>
                        <a:gd name="T18" fmla="*/ 5 w 15"/>
                        <a:gd name="T19" fmla="*/ 11 h 11"/>
                        <a:gd name="T20" fmla="*/ 10 w 15"/>
                        <a:gd name="T21" fmla="*/ 8 h 11"/>
                        <a:gd name="T22" fmla="*/ 13 w 15"/>
                        <a:gd name="T23" fmla="*/ 6 h 11"/>
                        <a:gd name="T24" fmla="*/ 15 w 15"/>
                        <a:gd name="T2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1">
                          <a:moveTo>
                            <a:pt x="15" y="5"/>
                          </a:moveTo>
                          <a:cubicBezTo>
                            <a:pt x="15" y="5"/>
                            <a:pt x="14" y="5"/>
                            <a:pt x="12" y="5"/>
                          </a:cubicBezTo>
                          <a:cubicBezTo>
                            <a:pt x="11" y="4"/>
                            <a:pt x="9" y="3"/>
                            <a:pt x="7" y="3"/>
                          </a:cubicBezTo>
                          <a:cubicBezTo>
                            <a:pt x="6" y="2"/>
                            <a:pt x="5" y="2"/>
                            <a:pt x="5" y="2"/>
                          </a:cubicBezTo>
                          <a:cubicBezTo>
                            <a:pt x="4" y="1"/>
                            <a:pt x="3" y="1"/>
                            <a:pt x="2" y="1"/>
                          </a:cubicBezTo>
                          <a:cubicBezTo>
                            <a:pt x="1" y="1"/>
                            <a:pt x="0" y="0"/>
                            <a:pt x="0" y="0"/>
                          </a:cubicBezTo>
                          <a:cubicBezTo>
                            <a:pt x="0" y="0"/>
                            <a:pt x="1" y="3"/>
                            <a:pt x="2" y="5"/>
                          </a:cubicBezTo>
                          <a:cubicBezTo>
                            <a:pt x="3" y="6"/>
                            <a:pt x="3" y="7"/>
                            <a:pt x="3" y="7"/>
                          </a:cubicBezTo>
                          <a:cubicBezTo>
                            <a:pt x="4" y="8"/>
                            <a:pt x="4" y="9"/>
                            <a:pt x="4" y="9"/>
                          </a:cubicBezTo>
                          <a:cubicBezTo>
                            <a:pt x="4" y="10"/>
                            <a:pt x="5" y="11"/>
                            <a:pt x="5" y="11"/>
                          </a:cubicBezTo>
                          <a:cubicBezTo>
                            <a:pt x="5" y="11"/>
                            <a:pt x="7" y="9"/>
                            <a:pt x="10" y="8"/>
                          </a:cubicBezTo>
                          <a:cubicBezTo>
                            <a:pt x="11" y="7"/>
                            <a:pt x="12" y="7"/>
                            <a:pt x="13" y="6"/>
                          </a:cubicBezTo>
                          <a:cubicBezTo>
                            <a:pt x="14" y="6"/>
                            <a:pt x="15" y="5"/>
                            <a:pt x="15" y="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1" name="Freeform 263">
                      <a:extLst>
                        <a:ext uri="{FF2B5EF4-FFF2-40B4-BE49-F238E27FC236}">
                          <a16:creationId xmlns:a16="http://schemas.microsoft.com/office/drawing/2014/main" id="{8517682E-5AF5-482B-9F72-BB24329BED39}"/>
                        </a:ext>
                      </a:extLst>
                    </p:cNvPr>
                    <p:cNvSpPr>
                      <a:spLocks/>
                    </p:cNvSpPr>
                    <p:nvPr/>
                  </p:nvSpPr>
                  <p:spPr bwMode="auto">
                    <a:xfrm>
                      <a:off x="3943350" y="4367213"/>
                      <a:ext cx="161925" cy="41275"/>
                    </a:xfrm>
                    <a:custGeom>
                      <a:avLst/>
                      <a:gdLst>
                        <a:gd name="T0" fmla="*/ 21 w 23"/>
                        <a:gd name="T1" fmla="*/ 6 h 6"/>
                        <a:gd name="T2" fmla="*/ 18 w 23"/>
                        <a:gd name="T3" fmla="*/ 5 h 6"/>
                        <a:gd name="T4" fmla="*/ 11 w 23"/>
                        <a:gd name="T5" fmla="*/ 4 h 6"/>
                        <a:gd name="T6" fmla="*/ 4 w 23"/>
                        <a:gd name="T7" fmla="*/ 3 h 6"/>
                        <a:gd name="T8" fmla="*/ 2 w 23"/>
                        <a:gd name="T9" fmla="*/ 2 h 6"/>
                        <a:gd name="T10" fmla="*/ 1 w 23"/>
                        <a:gd name="T11" fmla="*/ 2 h 6"/>
                        <a:gd name="T12" fmla="*/ 0 w 23"/>
                        <a:gd name="T13" fmla="*/ 1 h 6"/>
                        <a:gd name="T14" fmla="*/ 1 w 23"/>
                        <a:gd name="T15" fmla="*/ 0 h 6"/>
                        <a:gd name="T16" fmla="*/ 2 w 23"/>
                        <a:gd name="T17" fmla="*/ 0 h 6"/>
                        <a:gd name="T18" fmla="*/ 5 w 23"/>
                        <a:gd name="T19" fmla="*/ 1 h 6"/>
                        <a:gd name="T20" fmla="*/ 12 w 23"/>
                        <a:gd name="T21" fmla="*/ 2 h 6"/>
                        <a:gd name="T22" fmla="*/ 18 w 23"/>
                        <a:gd name="T23" fmla="*/ 3 h 6"/>
                        <a:gd name="T24" fmla="*/ 22 w 23"/>
                        <a:gd name="T25" fmla="*/ 4 h 6"/>
                        <a:gd name="T26" fmla="*/ 22 w 23"/>
                        <a:gd name="T27" fmla="*/ 5 h 6"/>
                        <a:gd name="T28" fmla="*/ 21 w 23"/>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6">
                          <a:moveTo>
                            <a:pt x="21" y="6"/>
                          </a:moveTo>
                          <a:cubicBezTo>
                            <a:pt x="21" y="6"/>
                            <a:pt x="20" y="6"/>
                            <a:pt x="18" y="5"/>
                          </a:cubicBezTo>
                          <a:cubicBezTo>
                            <a:pt x="16" y="5"/>
                            <a:pt x="14" y="4"/>
                            <a:pt x="11" y="4"/>
                          </a:cubicBezTo>
                          <a:cubicBezTo>
                            <a:pt x="9" y="3"/>
                            <a:pt x="6" y="3"/>
                            <a:pt x="4" y="3"/>
                          </a:cubicBezTo>
                          <a:cubicBezTo>
                            <a:pt x="3" y="2"/>
                            <a:pt x="3" y="2"/>
                            <a:pt x="2" y="2"/>
                          </a:cubicBezTo>
                          <a:cubicBezTo>
                            <a:pt x="1" y="2"/>
                            <a:pt x="1" y="2"/>
                            <a:pt x="1" y="2"/>
                          </a:cubicBezTo>
                          <a:cubicBezTo>
                            <a:pt x="1" y="2"/>
                            <a:pt x="0" y="2"/>
                            <a:pt x="0" y="1"/>
                          </a:cubicBezTo>
                          <a:cubicBezTo>
                            <a:pt x="0" y="1"/>
                            <a:pt x="1" y="0"/>
                            <a:pt x="1" y="0"/>
                          </a:cubicBezTo>
                          <a:cubicBezTo>
                            <a:pt x="1" y="0"/>
                            <a:pt x="2" y="0"/>
                            <a:pt x="2" y="0"/>
                          </a:cubicBezTo>
                          <a:cubicBezTo>
                            <a:pt x="3" y="1"/>
                            <a:pt x="4" y="0"/>
                            <a:pt x="5" y="1"/>
                          </a:cubicBezTo>
                          <a:cubicBezTo>
                            <a:pt x="6" y="1"/>
                            <a:pt x="9" y="1"/>
                            <a:pt x="12" y="2"/>
                          </a:cubicBezTo>
                          <a:cubicBezTo>
                            <a:pt x="14" y="2"/>
                            <a:pt x="17" y="3"/>
                            <a:pt x="18" y="3"/>
                          </a:cubicBezTo>
                          <a:cubicBezTo>
                            <a:pt x="20" y="4"/>
                            <a:pt x="22" y="4"/>
                            <a:pt x="22" y="4"/>
                          </a:cubicBezTo>
                          <a:cubicBezTo>
                            <a:pt x="22" y="4"/>
                            <a:pt x="23" y="5"/>
                            <a:pt x="22" y="5"/>
                          </a:cubicBezTo>
                          <a:cubicBezTo>
                            <a:pt x="22" y="6"/>
                            <a:pt x="22" y="6"/>
                            <a:pt x="21"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2" name="Freeform 264">
                      <a:extLst>
                        <a:ext uri="{FF2B5EF4-FFF2-40B4-BE49-F238E27FC236}">
                          <a16:creationId xmlns:a16="http://schemas.microsoft.com/office/drawing/2014/main" id="{22B75F6D-932D-421E-84B1-9F871A000D23}"/>
                        </a:ext>
                      </a:extLst>
                    </p:cNvPr>
                    <p:cNvSpPr>
                      <a:spLocks/>
                    </p:cNvSpPr>
                    <p:nvPr/>
                  </p:nvSpPr>
                  <p:spPr bwMode="auto">
                    <a:xfrm>
                      <a:off x="4133850" y="4408488"/>
                      <a:ext cx="63500" cy="36513"/>
                    </a:xfrm>
                    <a:custGeom>
                      <a:avLst/>
                      <a:gdLst>
                        <a:gd name="T0" fmla="*/ 7 w 9"/>
                        <a:gd name="T1" fmla="*/ 4 h 5"/>
                        <a:gd name="T2" fmla="*/ 6 w 9"/>
                        <a:gd name="T3" fmla="*/ 4 h 5"/>
                        <a:gd name="T4" fmla="*/ 4 w 9"/>
                        <a:gd name="T5" fmla="*/ 3 h 5"/>
                        <a:gd name="T6" fmla="*/ 1 w 9"/>
                        <a:gd name="T7" fmla="*/ 2 h 5"/>
                        <a:gd name="T8" fmla="*/ 0 w 9"/>
                        <a:gd name="T9" fmla="*/ 1 h 5"/>
                        <a:gd name="T10" fmla="*/ 2 w 9"/>
                        <a:gd name="T11" fmla="*/ 0 h 5"/>
                        <a:gd name="T12" fmla="*/ 5 w 9"/>
                        <a:gd name="T13" fmla="*/ 1 h 5"/>
                        <a:gd name="T14" fmla="*/ 7 w 9"/>
                        <a:gd name="T15" fmla="*/ 2 h 5"/>
                        <a:gd name="T16" fmla="*/ 8 w 9"/>
                        <a:gd name="T17" fmla="*/ 3 h 5"/>
                        <a:gd name="T18" fmla="*/ 8 w 9"/>
                        <a:gd name="T19" fmla="*/ 4 h 5"/>
                        <a:gd name="T20" fmla="*/ 7 w 9"/>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7" y="4"/>
                          </a:moveTo>
                          <a:cubicBezTo>
                            <a:pt x="7" y="4"/>
                            <a:pt x="7" y="4"/>
                            <a:pt x="6" y="4"/>
                          </a:cubicBezTo>
                          <a:cubicBezTo>
                            <a:pt x="5" y="4"/>
                            <a:pt x="5" y="4"/>
                            <a:pt x="4" y="3"/>
                          </a:cubicBezTo>
                          <a:cubicBezTo>
                            <a:pt x="2" y="3"/>
                            <a:pt x="1" y="2"/>
                            <a:pt x="1" y="2"/>
                          </a:cubicBezTo>
                          <a:cubicBezTo>
                            <a:pt x="0" y="2"/>
                            <a:pt x="0" y="1"/>
                            <a:pt x="0" y="1"/>
                          </a:cubicBezTo>
                          <a:cubicBezTo>
                            <a:pt x="0" y="0"/>
                            <a:pt x="1" y="0"/>
                            <a:pt x="2" y="0"/>
                          </a:cubicBezTo>
                          <a:cubicBezTo>
                            <a:pt x="2" y="0"/>
                            <a:pt x="3" y="1"/>
                            <a:pt x="5" y="1"/>
                          </a:cubicBezTo>
                          <a:cubicBezTo>
                            <a:pt x="5" y="2"/>
                            <a:pt x="6" y="2"/>
                            <a:pt x="7" y="2"/>
                          </a:cubicBezTo>
                          <a:cubicBezTo>
                            <a:pt x="7" y="2"/>
                            <a:pt x="8" y="3"/>
                            <a:pt x="8" y="3"/>
                          </a:cubicBezTo>
                          <a:cubicBezTo>
                            <a:pt x="8" y="3"/>
                            <a:pt x="9" y="4"/>
                            <a:pt x="8" y="4"/>
                          </a:cubicBezTo>
                          <a:cubicBezTo>
                            <a:pt x="8" y="5"/>
                            <a:pt x="7" y="5"/>
                            <a:pt x="7"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3" name="Freeform 265">
                      <a:extLst>
                        <a:ext uri="{FF2B5EF4-FFF2-40B4-BE49-F238E27FC236}">
                          <a16:creationId xmlns:a16="http://schemas.microsoft.com/office/drawing/2014/main" id="{19798831-8E9A-4290-AEF1-D8203974C2BA}"/>
                        </a:ext>
                      </a:extLst>
                    </p:cNvPr>
                    <p:cNvSpPr>
                      <a:spLocks/>
                    </p:cNvSpPr>
                    <p:nvPr/>
                  </p:nvSpPr>
                  <p:spPr bwMode="auto">
                    <a:xfrm>
                      <a:off x="4445000" y="4699000"/>
                      <a:ext cx="139700" cy="820738"/>
                    </a:xfrm>
                    <a:custGeom>
                      <a:avLst/>
                      <a:gdLst>
                        <a:gd name="T0" fmla="*/ 1 w 20"/>
                        <a:gd name="T1" fmla="*/ 114 h 116"/>
                        <a:gd name="T2" fmla="*/ 1 w 20"/>
                        <a:gd name="T3" fmla="*/ 113 h 116"/>
                        <a:gd name="T4" fmla="*/ 3 w 20"/>
                        <a:gd name="T5" fmla="*/ 110 h 116"/>
                        <a:gd name="T6" fmla="*/ 6 w 20"/>
                        <a:gd name="T7" fmla="*/ 104 h 116"/>
                        <a:gd name="T8" fmla="*/ 10 w 20"/>
                        <a:gd name="T9" fmla="*/ 98 h 116"/>
                        <a:gd name="T10" fmla="*/ 16 w 20"/>
                        <a:gd name="T11" fmla="*/ 80 h 116"/>
                        <a:gd name="T12" fmla="*/ 17 w 20"/>
                        <a:gd name="T13" fmla="*/ 77 h 116"/>
                        <a:gd name="T14" fmla="*/ 17 w 20"/>
                        <a:gd name="T15" fmla="*/ 74 h 116"/>
                        <a:gd name="T16" fmla="*/ 18 w 20"/>
                        <a:gd name="T17" fmla="*/ 69 h 116"/>
                        <a:gd name="T18" fmla="*/ 18 w 20"/>
                        <a:gd name="T19" fmla="*/ 66 h 116"/>
                        <a:gd name="T20" fmla="*/ 18 w 20"/>
                        <a:gd name="T21" fmla="*/ 64 h 116"/>
                        <a:gd name="T22" fmla="*/ 18 w 20"/>
                        <a:gd name="T23" fmla="*/ 58 h 116"/>
                        <a:gd name="T24" fmla="*/ 18 w 20"/>
                        <a:gd name="T25" fmla="*/ 52 h 116"/>
                        <a:gd name="T26" fmla="*/ 18 w 20"/>
                        <a:gd name="T27" fmla="*/ 50 h 116"/>
                        <a:gd name="T28" fmla="*/ 18 w 20"/>
                        <a:gd name="T29" fmla="*/ 47 h 116"/>
                        <a:gd name="T30" fmla="*/ 17 w 20"/>
                        <a:gd name="T31" fmla="*/ 41 h 116"/>
                        <a:gd name="T32" fmla="*/ 17 w 20"/>
                        <a:gd name="T33" fmla="*/ 39 h 116"/>
                        <a:gd name="T34" fmla="*/ 16 w 20"/>
                        <a:gd name="T35" fmla="*/ 36 h 116"/>
                        <a:gd name="T36" fmla="*/ 10 w 20"/>
                        <a:gd name="T37" fmla="*/ 18 h 116"/>
                        <a:gd name="T38" fmla="*/ 6 w 20"/>
                        <a:gd name="T39" fmla="*/ 11 h 116"/>
                        <a:gd name="T40" fmla="*/ 3 w 20"/>
                        <a:gd name="T41" fmla="*/ 6 h 116"/>
                        <a:gd name="T42" fmla="*/ 1 w 20"/>
                        <a:gd name="T43" fmla="*/ 3 h 116"/>
                        <a:gd name="T44" fmla="*/ 1 w 20"/>
                        <a:gd name="T45" fmla="*/ 2 h 116"/>
                        <a:gd name="T46" fmla="*/ 1 w 20"/>
                        <a:gd name="T47" fmla="*/ 1 h 116"/>
                        <a:gd name="T48" fmla="*/ 2 w 20"/>
                        <a:gd name="T49" fmla="*/ 1 h 116"/>
                        <a:gd name="T50" fmla="*/ 3 w 20"/>
                        <a:gd name="T51" fmla="*/ 2 h 116"/>
                        <a:gd name="T52" fmla="*/ 5 w 20"/>
                        <a:gd name="T53" fmla="*/ 5 h 116"/>
                        <a:gd name="T54" fmla="*/ 8 w 20"/>
                        <a:gd name="T55" fmla="*/ 10 h 116"/>
                        <a:gd name="T56" fmla="*/ 12 w 20"/>
                        <a:gd name="T57" fmla="*/ 17 h 116"/>
                        <a:gd name="T58" fmla="*/ 18 w 20"/>
                        <a:gd name="T59" fmla="*/ 36 h 116"/>
                        <a:gd name="T60" fmla="*/ 18 w 20"/>
                        <a:gd name="T61" fmla="*/ 38 h 116"/>
                        <a:gd name="T62" fmla="*/ 19 w 20"/>
                        <a:gd name="T63" fmla="*/ 41 h 116"/>
                        <a:gd name="T64" fmla="*/ 20 w 20"/>
                        <a:gd name="T65" fmla="*/ 47 h 116"/>
                        <a:gd name="T66" fmla="*/ 20 w 20"/>
                        <a:gd name="T67" fmla="*/ 49 h 116"/>
                        <a:gd name="T68" fmla="*/ 20 w 20"/>
                        <a:gd name="T69" fmla="*/ 52 h 116"/>
                        <a:gd name="T70" fmla="*/ 20 w 20"/>
                        <a:gd name="T71" fmla="*/ 58 h 116"/>
                        <a:gd name="T72" fmla="*/ 20 w 20"/>
                        <a:gd name="T73" fmla="*/ 64 h 116"/>
                        <a:gd name="T74" fmla="*/ 20 w 20"/>
                        <a:gd name="T75" fmla="*/ 66 h 116"/>
                        <a:gd name="T76" fmla="*/ 20 w 20"/>
                        <a:gd name="T77" fmla="*/ 69 h 116"/>
                        <a:gd name="T78" fmla="*/ 19 w 20"/>
                        <a:gd name="T79" fmla="*/ 75 h 116"/>
                        <a:gd name="T80" fmla="*/ 18 w 20"/>
                        <a:gd name="T81" fmla="*/ 77 h 116"/>
                        <a:gd name="T82" fmla="*/ 18 w 20"/>
                        <a:gd name="T83" fmla="*/ 80 h 116"/>
                        <a:gd name="T84" fmla="*/ 12 w 20"/>
                        <a:gd name="T85" fmla="*/ 98 h 116"/>
                        <a:gd name="T86" fmla="*/ 8 w 20"/>
                        <a:gd name="T87" fmla="*/ 105 h 116"/>
                        <a:gd name="T88" fmla="*/ 5 w 20"/>
                        <a:gd name="T89" fmla="*/ 111 h 116"/>
                        <a:gd name="T90" fmla="*/ 3 w 20"/>
                        <a:gd name="T91" fmla="*/ 114 h 116"/>
                        <a:gd name="T92" fmla="*/ 2 w 20"/>
                        <a:gd name="T93" fmla="*/ 115 h 116"/>
                        <a:gd name="T94" fmla="*/ 1 w 20"/>
                        <a:gd name="T95" fmla="*/ 115 h 116"/>
                        <a:gd name="T96" fmla="*/ 1 w 20"/>
                        <a:gd name="T97" fmla="*/ 1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116">
                          <a:moveTo>
                            <a:pt x="1" y="114"/>
                          </a:moveTo>
                          <a:cubicBezTo>
                            <a:pt x="1" y="114"/>
                            <a:pt x="1" y="113"/>
                            <a:pt x="1" y="113"/>
                          </a:cubicBezTo>
                          <a:cubicBezTo>
                            <a:pt x="2" y="112"/>
                            <a:pt x="3" y="111"/>
                            <a:pt x="3" y="110"/>
                          </a:cubicBezTo>
                          <a:cubicBezTo>
                            <a:pt x="4" y="108"/>
                            <a:pt x="5" y="106"/>
                            <a:pt x="6" y="104"/>
                          </a:cubicBezTo>
                          <a:cubicBezTo>
                            <a:pt x="8" y="103"/>
                            <a:pt x="9" y="100"/>
                            <a:pt x="10" y="98"/>
                          </a:cubicBezTo>
                          <a:cubicBezTo>
                            <a:pt x="12" y="93"/>
                            <a:pt x="14" y="86"/>
                            <a:pt x="16" y="80"/>
                          </a:cubicBezTo>
                          <a:cubicBezTo>
                            <a:pt x="16" y="79"/>
                            <a:pt x="16" y="78"/>
                            <a:pt x="17" y="77"/>
                          </a:cubicBezTo>
                          <a:cubicBezTo>
                            <a:pt x="17" y="76"/>
                            <a:pt x="17" y="75"/>
                            <a:pt x="17" y="74"/>
                          </a:cubicBezTo>
                          <a:cubicBezTo>
                            <a:pt x="17" y="73"/>
                            <a:pt x="18" y="71"/>
                            <a:pt x="18" y="69"/>
                          </a:cubicBezTo>
                          <a:cubicBezTo>
                            <a:pt x="18" y="68"/>
                            <a:pt x="18" y="67"/>
                            <a:pt x="18" y="66"/>
                          </a:cubicBezTo>
                          <a:cubicBezTo>
                            <a:pt x="18" y="64"/>
                            <a:pt x="18" y="64"/>
                            <a:pt x="18" y="64"/>
                          </a:cubicBezTo>
                          <a:cubicBezTo>
                            <a:pt x="18" y="62"/>
                            <a:pt x="18" y="60"/>
                            <a:pt x="18" y="58"/>
                          </a:cubicBezTo>
                          <a:cubicBezTo>
                            <a:pt x="18" y="56"/>
                            <a:pt x="18" y="54"/>
                            <a:pt x="18" y="52"/>
                          </a:cubicBezTo>
                          <a:cubicBezTo>
                            <a:pt x="18" y="50"/>
                            <a:pt x="18" y="50"/>
                            <a:pt x="18" y="50"/>
                          </a:cubicBezTo>
                          <a:cubicBezTo>
                            <a:pt x="18" y="49"/>
                            <a:pt x="18" y="48"/>
                            <a:pt x="18" y="47"/>
                          </a:cubicBezTo>
                          <a:cubicBezTo>
                            <a:pt x="18" y="45"/>
                            <a:pt x="17" y="43"/>
                            <a:pt x="17" y="41"/>
                          </a:cubicBezTo>
                          <a:cubicBezTo>
                            <a:pt x="17" y="41"/>
                            <a:pt x="17" y="40"/>
                            <a:pt x="17" y="39"/>
                          </a:cubicBezTo>
                          <a:cubicBezTo>
                            <a:pt x="16" y="38"/>
                            <a:pt x="16" y="37"/>
                            <a:pt x="16" y="36"/>
                          </a:cubicBezTo>
                          <a:cubicBezTo>
                            <a:pt x="14" y="29"/>
                            <a:pt x="12" y="23"/>
                            <a:pt x="10" y="18"/>
                          </a:cubicBezTo>
                          <a:cubicBezTo>
                            <a:pt x="9" y="16"/>
                            <a:pt x="8" y="13"/>
                            <a:pt x="6" y="11"/>
                          </a:cubicBezTo>
                          <a:cubicBezTo>
                            <a:pt x="5" y="9"/>
                            <a:pt x="4" y="8"/>
                            <a:pt x="3" y="6"/>
                          </a:cubicBezTo>
                          <a:cubicBezTo>
                            <a:pt x="3" y="5"/>
                            <a:pt x="2" y="4"/>
                            <a:pt x="1" y="3"/>
                          </a:cubicBezTo>
                          <a:cubicBezTo>
                            <a:pt x="1" y="2"/>
                            <a:pt x="1" y="2"/>
                            <a:pt x="1" y="2"/>
                          </a:cubicBezTo>
                          <a:cubicBezTo>
                            <a:pt x="0" y="2"/>
                            <a:pt x="0" y="1"/>
                            <a:pt x="1" y="1"/>
                          </a:cubicBezTo>
                          <a:cubicBezTo>
                            <a:pt x="1" y="0"/>
                            <a:pt x="2" y="0"/>
                            <a:pt x="2" y="1"/>
                          </a:cubicBezTo>
                          <a:cubicBezTo>
                            <a:pt x="2" y="1"/>
                            <a:pt x="2" y="1"/>
                            <a:pt x="3" y="2"/>
                          </a:cubicBezTo>
                          <a:cubicBezTo>
                            <a:pt x="4" y="3"/>
                            <a:pt x="4" y="4"/>
                            <a:pt x="5" y="5"/>
                          </a:cubicBezTo>
                          <a:cubicBezTo>
                            <a:pt x="6" y="7"/>
                            <a:pt x="7" y="8"/>
                            <a:pt x="8" y="10"/>
                          </a:cubicBezTo>
                          <a:cubicBezTo>
                            <a:pt x="9" y="12"/>
                            <a:pt x="10" y="15"/>
                            <a:pt x="12" y="17"/>
                          </a:cubicBezTo>
                          <a:cubicBezTo>
                            <a:pt x="14" y="23"/>
                            <a:pt x="16" y="29"/>
                            <a:pt x="18" y="36"/>
                          </a:cubicBezTo>
                          <a:cubicBezTo>
                            <a:pt x="18" y="37"/>
                            <a:pt x="18" y="38"/>
                            <a:pt x="18" y="38"/>
                          </a:cubicBezTo>
                          <a:cubicBezTo>
                            <a:pt x="19" y="39"/>
                            <a:pt x="19" y="40"/>
                            <a:pt x="19" y="41"/>
                          </a:cubicBezTo>
                          <a:cubicBezTo>
                            <a:pt x="19" y="43"/>
                            <a:pt x="19" y="45"/>
                            <a:pt x="20" y="47"/>
                          </a:cubicBezTo>
                          <a:cubicBezTo>
                            <a:pt x="20" y="48"/>
                            <a:pt x="20" y="48"/>
                            <a:pt x="20" y="49"/>
                          </a:cubicBezTo>
                          <a:cubicBezTo>
                            <a:pt x="20" y="52"/>
                            <a:pt x="20" y="52"/>
                            <a:pt x="20" y="52"/>
                          </a:cubicBezTo>
                          <a:cubicBezTo>
                            <a:pt x="20" y="54"/>
                            <a:pt x="20" y="56"/>
                            <a:pt x="20" y="58"/>
                          </a:cubicBezTo>
                          <a:cubicBezTo>
                            <a:pt x="20" y="60"/>
                            <a:pt x="20" y="62"/>
                            <a:pt x="20" y="64"/>
                          </a:cubicBezTo>
                          <a:cubicBezTo>
                            <a:pt x="20" y="66"/>
                            <a:pt x="20" y="66"/>
                            <a:pt x="20" y="66"/>
                          </a:cubicBezTo>
                          <a:cubicBezTo>
                            <a:pt x="20" y="67"/>
                            <a:pt x="20" y="68"/>
                            <a:pt x="20" y="69"/>
                          </a:cubicBezTo>
                          <a:cubicBezTo>
                            <a:pt x="19" y="71"/>
                            <a:pt x="19" y="73"/>
                            <a:pt x="19" y="75"/>
                          </a:cubicBezTo>
                          <a:cubicBezTo>
                            <a:pt x="19" y="76"/>
                            <a:pt x="19" y="77"/>
                            <a:pt x="18" y="77"/>
                          </a:cubicBezTo>
                          <a:cubicBezTo>
                            <a:pt x="18" y="78"/>
                            <a:pt x="18" y="79"/>
                            <a:pt x="18" y="80"/>
                          </a:cubicBezTo>
                          <a:cubicBezTo>
                            <a:pt x="16" y="87"/>
                            <a:pt x="14" y="93"/>
                            <a:pt x="12" y="98"/>
                          </a:cubicBezTo>
                          <a:cubicBezTo>
                            <a:pt x="10" y="101"/>
                            <a:pt x="9" y="103"/>
                            <a:pt x="8" y="105"/>
                          </a:cubicBezTo>
                          <a:cubicBezTo>
                            <a:pt x="7" y="107"/>
                            <a:pt x="6" y="109"/>
                            <a:pt x="5" y="111"/>
                          </a:cubicBezTo>
                          <a:cubicBezTo>
                            <a:pt x="4" y="112"/>
                            <a:pt x="4" y="113"/>
                            <a:pt x="3" y="114"/>
                          </a:cubicBezTo>
                          <a:cubicBezTo>
                            <a:pt x="2" y="115"/>
                            <a:pt x="2" y="115"/>
                            <a:pt x="2" y="115"/>
                          </a:cubicBezTo>
                          <a:cubicBezTo>
                            <a:pt x="2" y="115"/>
                            <a:pt x="1" y="116"/>
                            <a:pt x="1" y="115"/>
                          </a:cubicBezTo>
                          <a:cubicBezTo>
                            <a:pt x="0" y="115"/>
                            <a:pt x="0" y="114"/>
                            <a:pt x="1" y="11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4" name="Freeform 266">
                      <a:extLst>
                        <a:ext uri="{FF2B5EF4-FFF2-40B4-BE49-F238E27FC236}">
                          <a16:creationId xmlns:a16="http://schemas.microsoft.com/office/drawing/2014/main" id="{E6994207-6219-46A0-BB30-8E0CEB322A4B}"/>
                        </a:ext>
                      </a:extLst>
                    </p:cNvPr>
                    <p:cNvSpPr>
                      <a:spLocks/>
                    </p:cNvSpPr>
                    <p:nvPr/>
                  </p:nvSpPr>
                  <p:spPr bwMode="auto">
                    <a:xfrm>
                      <a:off x="4521200" y="5060950"/>
                      <a:ext cx="57150" cy="112713"/>
                    </a:xfrm>
                    <a:custGeom>
                      <a:avLst/>
                      <a:gdLst>
                        <a:gd name="T0" fmla="*/ 8 w 8"/>
                        <a:gd name="T1" fmla="*/ 16 h 16"/>
                        <a:gd name="T2" fmla="*/ 8 w 8"/>
                        <a:gd name="T3" fmla="*/ 8 h 16"/>
                        <a:gd name="T4" fmla="*/ 8 w 8"/>
                        <a:gd name="T5" fmla="*/ 5 h 16"/>
                        <a:gd name="T6" fmla="*/ 8 w 8"/>
                        <a:gd name="T7" fmla="*/ 3 h 16"/>
                        <a:gd name="T8" fmla="*/ 8 w 8"/>
                        <a:gd name="T9" fmla="*/ 0 h 16"/>
                        <a:gd name="T10" fmla="*/ 4 w 8"/>
                        <a:gd name="T11" fmla="*/ 4 h 16"/>
                        <a:gd name="T12" fmla="*/ 1 w 8"/>
                        <a:gd name="T13" fmla="*/ 7 h 16"/>
                        <a:gd name="T14" fmla="*/ 0 w 8"/>
                        <a:gd name="T15" fmla="*/ 8 h 16"/>
                        <a:gd name="T16" fmla="*/ 4 w 8"/>
                        <a:gd name="T17" fmla="*/ 12 h 16"/>
                        <a:gd name="T18" fmla="*/ 8 w 8"/>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6">
                          <a:moveTo>
                            <a:pt x="8" y="16"/>
                          </a:moveTo>
                          <a:cubicBezTo>
                            <a:pt x="8" y="16"/>
                            <a:pt x="8" y="12"/>
                            <a:pt x="8" y="8"/>
                          </a:cubicBezTo>
                          <a:cubicBezTo>
                            <a:pt x="8" y="7"/>
                            <a:pt x="8" y="6"/>
                            <a:pt x="8" y="5"/>
                          </a:cubicBezTo>
                          <a:cubicBezTo>
                            <a:pt x="8" y="4"/>
                            <a:pt x="8" y="4"/>
                            <a:pt x="8" y="3"/>
                          </a:cubicBezTo>
                          <a:cubicBezTo>
                            <a:pt x="8" y="1"/>
                            <a:pt x="8" y="0"/>
                            <a:pt x="8" y="0"/>
                          </a:cubicBezTo>
                          <a:cubicBezTo>
                            <a:pt x="8" y="0"/>
                            <a:pt x="6" y="2"/>
                            <a:pt x="4" y="4"/>
                          </a:cubicBezTo>
                          <a:cubicBezTo>
                            <a:pt x="3" y="5"/>
                            <a:pt x="2" y="6"/>
                            <a:pt x="1" y="7"/>
                          </a:cubicBezTo>
                          <a:cubicBezTo>
                            <a:pt x="1" y="8"/>
                            <a:pt x="0" y="8"/>
                            <a:pt x="0" y="8"/>
                          </a:cubicBezTo>
                          <a:cubicBezTo>
                            <a:pt x="0" y="8"/>
                            <a:pt x="2" y="10"/>
                            <a:pt x="4" y="12"/>
                          </a:cubicBezTo>
                          <a:cubicBezTo>
                            <a:pt x="6" y="14"/>
                            <a:pt x="8" y="16"/>
                            <a:pt x="8" y="1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5" name="Freeform 267">
                      <a:extLst>
                        <a:ext uri="{FF2B5EF4-FFF2-40B4-BE49-F238E27FC236}">
                          <a16:creationId xmlns:a16="http://schemas.microsoft.com/office/drawing/2014/main" id="{2B0B436E-9CC9-4E67-9E27-0D153F361CD2}"/>
                        </a:ext>
                      </a:extLst>
                    </p:cNvPr>
                    <p:cNvSpPr>
                      <a:spLocks/>
                    </p:cNvSpPr>
                    <p:nvPr/>
                  </p:nvSpPr>
                  <p:spPr bwMode="auto">
                    <a:xfrm>
                      <a:off x="4598988" y="4932363"/>
                      <a:ext cx="36513" cy="157163"/>
                    </a:xfrm>
                    <a:custGeom>
                      <a:avLst/>
                      <a:gdLst>
                        <a:gd name="T0" fmla="*/ 3 w 5"/>
                        <a:gd name="T1" fmla="*/ 21 h 22"/>
                        <a:gd name="T2" fmla="*/ 3 w 5"/>
                        <a:gd name="T3" fmla="*/ 18 h 22"/>
                        <a:gd name="T4" fmla="*/ 2 w 5"/>
                        <a:gd name="T5" fmla="*/ 15 h 22"/>
                        <a:gd name="T6" fmla="*/ 2 w 5"/>
                        <a:gd name="T7" fmla="*/ 11 h 22"/>
                        <a:gd name="T8" fmla="*/ 1 w 5"/>
                        <a:gd name="T9" fmla="*/ 4 h 22"/>
                        <a:gd name="T10" fmla="*/ 0 w 5"/>
                        <a:gd name="T11" fmla="*/ 1 h 22"/>
                        <a:gd name="T12" fmla="*/ 1 w 5"/>
                        <a:gd name="T13" fmla="*/ 0 h 22"/>
                        <a:gd name="T14" fmla="*/ 2 w 5"/>
                        <a:gd name="T15" fmla="*/ 1 h 22"/>
                        <a:gd name="T16" fmla="*/ 3 w 5"/>
                        <a:gd name="T17" fmla="*/ 4 h 22"/>
                        <a:gd name="T18" fmla="*/ 4 w 5"/>
                        <a:gd name="T19" fmla="*/ 11 h 22"/>
                        <a:gd name="T20" fmla="*/ 4 w 5"/>
                        <a:gd name="T21" fmla="*/ 15 h 22"/>
                        <a:gd name="T22" fmla="*/ 5 w 5"/>
                        <a:gd name="T23" fmla="*/ 18 h 22"/>
                        <a:gd name="T24" fmla="*/ 5 w 5"/>
                        <a:gd name="T25" fmla="*/ 21 h 22"/>
                        <a:gd name="T26" fmla="*/ 4 w 5"/>
                        <a:gd name="T27" fmla="*/ 22 h 22"/>
                        <a:gd name="T28" fmla="*/ 3 w 5"/>
                        <a:gd name="T2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2">
                          <a:moveTo>
                            <a:pt x="3" y="21"/>
                          </a:moveTo>
                          <a:cubicBezTo>
                            <a:pt x="3" y="21"/>
                            <a:pt x="3" y="20"/>
                            <a:pt x="3" y="18"/>
                          </a:cubicBezTo>
                          <a:cubicBezTo>
                            <a:pt x="3" y="17"/>
                            <a:pt x="2" y="16"/>
                            <a:pt x="2" y="15"/>
                          </a:cubicBezTo>
                          <a:cubicBezTo>
                            <a:pt x="2" y="14"/>
                            <a:pt x="2" y="12"/>
                            <a:pt x="2" y="11"/>
                          </a:cubicBezTo>
                          <a:cubicBezTo>
                            <a:pt x="1" y="9"/>
                            <a:pt x="1" y="6"/>
                            <a:pt x="1" y="4"/>
                          </a:cubicBezTo>
                          <a:cubicBezTo>
                            <a:pt x="0" y="2"/>
                            <a:pt x="0" y="1"/>
                            <a:pt x="0" y="1"/>
                          </a:cubicBezTo>
                          <a:cubicBezTo>
                            <a:pt x="0" y="0"/>
                            <a:pt x="0" y="0"/>
                            <a:pt x="1" y="0"/>
                          </a:cubicBezTo>
                          <a:cubicBezTo>
                            <a:pt x="1" y="0"/>
                            <a:pt x="2" y="0"/>
                            <a:pt x="2" y="1"/>
                          </a:cubicBezTo>
                          <a:cubicBezTo>
                            <a:pt x="2" y="1"/>
                            <a:pt x="2" y="2"/>
                            <a:pt x="3" y="4"/>
                          </a:cubicBezTo>
                          <a:cubicBezTo>
                            <a:pt x="3" y="6"/>
                            <a:pt x="3" y="8"/>
                            <a:pt x="4" y="11"/>
                          </a:cubicBezTo>
                          <a:cubicBezTo>
                            <a:pt x="4" y="12"/>
                            <a:pt x="4" y="13"/>
                            <a:pt x="4" y="15"/>
                          </a:cubicBezTo>
                          <a:cubicBezTo>
                            <a:pt x="4" y="16"/>
                            <a:pt x="4" y="17"/>
                            <a:pt x="5" y="18"/>
                          </a:cubicBezTo>
                          <a:cubicBezTo>
                            <a:pt x="5" y="20"/>
                            <a:pt x="5" y="21"/>
                            <a:pt x="5" y="21"/>
                          </a:cubicBezTo>
                          <a:cubicBezTo>
                            <a:pt x="5" y="22"/>
                            <a:pt x="4" y="22"/>
                            <a:pt x="4" y="22"/>
                          </a:cubicBezTo>
                          <a:cubicBezTo>
                            <a:pt x="3" y="22"/>
                            <a:pt x="3" y="22"/>
                            <a:pt x="3" y="2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6" name="Freeform 268">
                      <a:extLst>
                        <a:ext uri="{FF2B5EF4-FFF2-40B4-BE49-F238E27FC236}">
                          <a16:creationId xmlns:a16="http://schemas.microsoft.com/office/drawing/2014/main" id="{8B43BE2E-D83E-4133-857A-DB3FCCEFB3BC}"/>
                        </a:ext>
                      </a:extLst>
                    </p:cNvPr>
                    <p:cNvSpPr>
                      <a:spLocks/>
                    </p:cNvSpPr>
                    <p:nvPr/>
                  </p:nvSpPr>
                  <p:spPr bwMode="auto">
                    <a:xfrm>
                      <a:off x="4613275" y="5124450"/>
                      <a:ext cx="22225" cy="63500"/>
                    </a:xfrm>
                    <a:custGeom>
                      <a:avLst/>
                      <a:gdLst>
                        <a:gd name="T0" fmla="*/ 0 w 3"/>
                        <a:gd name="T1" fmla="*/ 8 h 9"/>
                        <a:gd name="T2" fmla="*/ 1 w 3"/>
                        <a:gd name="T3" fmla="*/ 1 h 9"/>
                        <a:gd name="T4" fmla="*/ 2 w 3"/>
                        <a:gd name="T5" fmla="*/ 0 h 9"/>
                        <a:gd name="T6" fmla="*/ 3 w 3"/>
                        <a:gd name="T7" fmla="*/ 1 h 9"/>
                        <a:gd name="T8" fmla="*/ 2 w 3"/>
                        <a:gd name="T9" fmla="*/ 8 h 9"/>
                        <a:gd name="T10" fmla="*/ 1 w 3"/>
                        <a:gd name="T11" fmla="*/ 9 h 9"/>
                        <a:gd name="T12" fmla="*/ 0 w 3"/>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0" y="8"/>
                          </a:moveTo>
                          <a:cubicBezTo>
                            <a:pt x="1" y="1"/>
                            <a:pt x="1" y="1"/>
                            <a:pt x="1" y="1"/>
                          </a:cubicBezTo>
                          <a:cubicBezTo>
                            <a:pt x="1" y="1"/>
                            <a:pt x="1" y="0"/>
                            <a:pt x="2" y="0"/>
                          </a:cubicBezTo>
                          <a:cubicBezTo>
                            <a:pt x="2" y="0"/>
                            <a:pt x="3" y="1"/>
                            <a:pt x="3" y="1"/>
                          </a:cubicBezTo>
                          <a:cubicBezTo>
                            <a:pt x="2" y="8"/>
                            <a:pt x="2" y="8"/>
                            <a:pt x="2" y="8"/>
                          </a:cubicBezTo>
                          <a:cubicBezTo>
                            <a:pt x="2" y="8"/>
                            <a:pt x="2" y="9"/>
                            <a:pt x="1" y="9"/>
                          </a:cubicBezTo>
                          <a:cubicBezTo>
                            <a:pt x="1" y="9"/>
                            <a:pt x="0" y="8"/>
                            <a:pt x="0" y="8"/>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7" name="Freeform 269">
                      <a:extLst>
                        <a:ext uri="{FF2B5EF4-FFF2-40B4-BE49-F238E27FC236}">
                          <a16:creationId xmlns:a16="http://schemas.microsoft.com/office/drawing/2014/main" id="{F8F6D8A2-FFA7-4F5E-AB8F-476963E088C9}"/>
                        </a:ext>
                      </a:extLst>
                    </p:cNvPr>
                    <p:cNvSpPr>
                      <a:spLocks/>
                    </p:cNvSpPr>
                    <p:nvPr/>
                  </p:nvSpPr>
                  <p:spPr bwMode="auto">
                    <a:xfrm>
                      <a:off x="3681413" y="5513388"/>
                      <a:ext cx="769938" cy="296863"/>
                    </a:xfrm>
                    <a:custGeom>
                      <a:avLst/>
                      <a:gdLst>
                        <a:gd name="T0" fmla="*/ 1 w 109"/>
                        <a:gd name="T1" fmla="*/ 35 h 42"/>
                        <a:gd name="T2" fmla="*/ 2 w 109"/>
                        <a:gd name="T3" fmla="*/ 35 h 42"/>
                        <a:gd name="T4" fmla="*/ 6 w 109"/>
                        <a:gd name="T5" fmla="*/ 36 h 42"/>
                        <a:gd name="T6" fmla="*/ 9 w 109"/>
                        <a:gd name="T7" fmla="*/ 37 h 42"/>
                        <a:gd name="T8" fmla="*/ 12 w 109"/>
                        <a:gd name="T9" fmla="*/ 38 h 42"/>
                        <a:gd name="T10" fmla="*/ 19 w 109"/>
                        <a:gd name="T11" fmla="*/ 39 h 42"/>
                        <a:gd name="T12" fmla="*/ 60 w 109"/>
                        <a:gd name="T13" fmla="*/ 35 h 42"/>
                        <a:gd name="T14" fmla="*/ 65 w 109"/>
                        <a:gd name="T15" fmla="*/ 33 h 42"/>
                        <a:gd name="T16" fmla="*/ 68 w 109"/>
                        <a:gd name="T17" fmla="*/ 32 h 42"/>
                        <a:gd name="T18" fmla="*/ 70 w 109"/>
                        <a:gd name="T19" fmla="*/ 31 h 42"/>
                        <a:gd name="T20" fmla="*/ 75 w 109"/>
                        <a:gd name="T21" fmla="*/ 28 h 42"/>
                        <a:gd name="T22" fmla="*/ 80 w 109"/>
                        <a:gd name="T23" fmla="*/ 26 h 42"/>
                        <a:gd name="T24" fmla="*/ 84 w 109"/>
                        <a:gd name="T25" fmla="*/ 23 h 42"/>
                        <a:gd name="T26" fmla="*/ 88 w 109"/>
                        <a:gd name="T27" fmla="*/ 20 h 42"/>
                        <a:gd name="T28" fmla="*/ 92 w 109"/>
                        <a:gd name="T29" fmla="*/ 17 h 42"/>
                        <a:gd name="T30" fmla="*/ 95 w 109"/>
                        <a:gd name="T31" fmla="*/ 14 h 42"/>
                        <a:gd name="T32" fmla="*/ 98 w 109"/>
                        <a:gd name="T33" fmla="*/ 12 h 42"/>
                        <a:gd name="T34" fmla="*/ 100 w 109"/>
                        <a:gd name="T35" fmla="*/ 9 h 42"/>
                        <a:gd name="T36" fmla="*/ 104 w 109"/>
                        <a:gd name="T37" fmla="*/ 5 h 42"/>
                        <a:gd name="T38" fmla="*/ 107 w 109"/>
                        <a:gd name="T39" fmla="*/ 0 h 42"/>
                        <a:gd name="T40" fmla="*/ 109 w 109"/>
                        <a:gd name="T41" fmla="*/ 0 h 42"/>
                        <a:gd name="T42" fmla="*/ 109 w 109"/>
                        <a:gd name="T43" fmla="*/ 2 h 42"/>
                        <a:gd name="T44" fmla="*/ 106 w 109"/>
                        <a:gd name="T45" fmla="*/ 6 h 42"/>
                        <a:gd name="T46" fmla="*/ 102 w 109"/>
                        <a:gd name="T47" fmla="*/ 10 h 42"/>
                        <a:gd name="T48" fmla="*/ 99 w 109"/>
                        <a:gd name="T49" fmla="*/ 13 h 42"/>
                        <a:gd name="T50" fmla="*/ 96 w 109"/>
                        <a:gd name="T51" fmla="*/ 16 h 42"/>
                        <a:gd name="T52" fmla="*/ 93 w 109"/>
                        <a:gd name="T53" fmla="*/ 19 h 42"/>
                        <a:gd name="T54" fmla="*/ 89 w 109"/>
                        <a:gd name="T55" fmla="*/ 22 h 42"/>
                        <a:gd name="T56" fmla="*/ 85 w 109"/>
                        <a:gd name="T57" fmla="*/ 25 h 42"/>
                        <a:gd name="T58" fmla="*/ 81 w 109"/>
                        <a:gd name="T59" fmla="*/ 27 h 42"/>
                        <a:gd name="T60" fmla="*/ 76 w 109"/>
                        <a:gd name="T61" fmla="*/ 30 h 42"/>
                        <a:gd name="T62" fmla="*/ 71 w 109"/>
                        <a:gd name="T63" fmla="*/ 32 h 42"/>
                        <a:gd name="T64" fmla="*/ 68 w 109"/>
                        <a:gd name="T65" fmla="*/ 34 h 42"/>
                        <a:gd name="T66" fmla="*/ 66 w 109"/>
                        <a:gd name="T67" fmla="*/ 35 h 42"/>
                        <a:gd name="T68" fmla="*/ 60 w 109"/>
                        <a:gd name="T69" fmla="*/ 37 h 42"/>
                        <a:gd name="T70" fmla="*/ 19 w 109"/>
                        <a:gd name="T71" fmla="*/ 41 h 42"/>
                        <a:gd name="T72" fmla="*/ 11 w 109"/>
                        <a:gd name="T73" fmla="*/ 40 h 42"/>
                        <a:gd name="T74" fmla="*/ 8 w 109"/>
                        <a:gd name="T75" fmla="*/ 39 h 42"/>
                        <a:gd name="T76" fmla="*/ 6 w 109"/>
                        <a:gd name="T77" fmla="*/ 38 h 42"/>
                        <a:gd name="T78" fmla="*/ 2 w 109"/>
                        <a:gd name="T79" fmla="*/ 37 h 42"/>
                        <a:gd name="T80" fmla="*/ 1 w 109"/>
                        <a:gd name="T81" fmla="*/ 37 h 42"/>
                        <a:gd name="T82" fmla="*/ 0 w 109"/>
                        <a:gd name="T83" fmla="*/ 36 h 42"/>
                        <a:gd name="T84" fmla="*/ 1 w 109"/>
                        <a:gd name="T8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 y="35"/>
                          </a:moveTo>
                          <a:cubicBezTo>
                            <a:pt x="1" y="35"/>
                            <a:pt x="2" y="35"/>
                            <a:pt x="2" y="35"/>
                          </a:cubicBezTo>
                          <a:cubicBezTo>
                            <a:pt x="3" y="36"/>
                            <a:pt x="4" y="36"/>
                            <a:pt x="6" y="36"/>
                          </a:cubicBezTo>
                          <a:cubicBezTo>
                            <a:pt x="7" y="37"/>
                            <a:pt x="8" y="37"/>
                            <a:pt x="9" y="37"/>
                          </a:cubicBezTo>
                          <a:cubicBezTo>
                            <a:pt x="10" y="37"/>
                            <a:pt x="11" y="38"/>
                            <a:pt x="12" y="38"/>
                          </a:cubicBezTo>
                          <a:cubicBezTo>
                            <a:pt x="14" y="38"/>
                            <a:pt x="17" y="38"/>
                            <a:pt x="19" y="39"/>
                          </a:cubicBezTo>
                          <a:cubicBezTo>
                            <a:pt x="30" y="40"/>
                            <a:pt x="46" y="40"/>
                            <a:pt x="60" y="35"/>
                          </a:cubicBezTo>
                          <a:cubicBezTo>
                            <a:pt x="62" y="34"/>
                            <a:pt x="63" y="33"/>
                            <a:pt x="65" y="33"/>
                          </a:cubicBezTo>
                          <a:cubicBezTo>
                            <a:pt x="68" y="32"/>
                            <a:pt x="68" y="32"/>
                            <a:pt x="68" y="32"/>
                          </a:cubicBezTo>
                          <a:cubicBezTo>
                            <a:pt x="70" y="31"/>
                            <a:pt x="70" y="31"/>
                            <a:pt x="70" y="31"/>
                          </a:cubicBezTo>
                          <a:cubicBezTo>
                            <a:pt x="72" y="30"/>
                            <a:pt x="73" y="29"/>
                            <a:pt x="75" y="28"/>
                          </a:cubicBezTo>
                          <a:cubicBezTo>
                            <a:pt x="77" y="28"/>
                            <a:pt x="78" y="26"/>
                            <a:pt x="80" y="26"/>
                          </a:cubicBezTo>
                          <a:cubicBezTo>
                            <a:pt x="81" y="25"/>
                            <a:pt x="83" y="24"/>
                            <a:pt x="84" y="23"/>
                          </a:cubicBezTo>
                          <a:cubicBezTo>
                            <a:pt x="85" y="22"/>
                            <a:pt x="87" y="21"/>
                            <a:pt x="88" y="20"/>
                          </a:cubicBezTo>
                          <a:cubicBezTo>
                            <a:pt x="89" y="19"/>
                            <a:pt x="90" y="18"/>
                            <a:pt x="92" y="17"/>
                          </a:cubicBezTo>
                          <a:cubicBezTo>
                            <a:pt x="93" y="16"/>
                            <a:pt x="94" y="15"/>
                            <a:pt x="95" y="14"/>
                          </a:cubicBezTo>
                          <a:cubicBezTo>
                            <a:pt x="96" y="13"/>
                            <a:pt x="97" y="12"/>
                            <a:pt x="98" y="12"/>
                          </a:cubicBezTo>
                          <a:cubicBezTo>
                            <a:pt x="99" y="11"/>
                            <a:pt x="100" y="10"/>
                            <a:pt x="100" y="9"/>
                          </a:cubicBezTo>
                          <a:cubicBezTo>
                            <a:pt x="102" y="7"/>
                            <a:pt x="103" y="6"/>
                            <a:pt x="104" y="5"/>
                          </a:cubicBezTo>
                          <a:cubicBezTo>
                            <a:pt x="106" y="2"/>
                            <a:pt x="107" y="0"/>
                            <a:pt x="107" y="0"/>
                          </a:cubicBezTo>
                          <a:cubicBezTo>
                            <a:pt x="108" y="0"/>
                            <a:pt x="108" y="0"/>
                            <a:pt x="109" y="0"/>
                          </a:cubicBezTo>
                          <a:cubicBezTo>
                            <a:pt x="109" y="1"/>
                            <a:pt x="109" y="1"/>
                            <a:pt x="109" y="2"/>
                          </a:cubicBezTo>
                          <a:cubicBezTo>
                            <a:pt x="109" y="2"/>
                            <a:pt x="108" y="3"/>
                            <a:pt x="106" y="6"/>
                          </a:cubicBezTo>
                          <a:cubicBezTo>
                            <a:pt x="105" y="7"/>
                            <a:pt x="103" y="9"/>
                            <a:pt x="102" y="10"/>
                          </a:cubicBezTo>
                          <a:cubicBezTo>
                            <a:pt x="101" y="11"/>
                            <a:pt x="100" y="12"/>
                            <a:pt x="99" y="13"/>
                          </a:cubicBezTo>
                          <a:cubicBezTo>
                            <a:pt x="98" y="14"/>
                            <a:pt x="97" y="15"/>
                            <a:pt x="96" y="16"/>
                          </a:cubicBezTo>
                          <a:cubicBezTo>
                            <a:pt x="95" y="17"/>
                            <a:pt x="94" y="18"/>
                            <a:pt x="93" y="19"/>
                          </a:cubicBezTo>
                          <a:cubicBezTo>
                            <a:pt x="92" y="20"/>
                            <a:pt x="90" y="21"/>
                            <a:pt x="89" y="22"/>
                          </a:cubicBezTo>
                          <a:cubicBezTo>
                            <a:pt x="88" y="23"/>
                            <a:pt x="86" y="24"/>
                            <a:pt x="85" y="25"/>
                          </a:cubicBezTo>
                          <a:cubicBezTo>
                            <a:pt x="84" y="25"/>
                            <a:pt x="82" y="26"/>
                            <a:pt x="81" y="27"/>
                          </a:cubicBezTo>
                          <a:cubicBezTo>
                            <a:pt x="79" y="28"/>
                            <a:pt x="78" y="29"/>
                            <a:pt x="76" y="30"/>
                          </a:cubicBezTo>
                          <a:cubicBezTo>
                            <a:pt x="74" y="31"/>
                            <a:pt x="73" y="32"/>
                            <a:pt x="71" y="32"/>
                          </a:cubicBezTo>
                          <a:cubicBezTo>
                            <a:pt x="68" y="34"/>
                            <a:pt x="68" y="34"/>
                            <a:pt x="68" y="34"/>
                          </a:cubicBezTo>
                          <a:cubicBezTo>
                            <a:pt x="66" y="35"/>
                            <a:pt x="66" y="35"/>
                            <a:pt x="66" y="35"/>
                          </a:cubicBezTo>
                          <a:cubicBezTo>
                            <a:pt x="64" y="35"/>
                            <a:pt x="62" y="36"/>
                            <a:pt x="60" y="37"/>
                          </a:cubicBezTo>
                          <a:cubicBezTo>
                            <a:pt x="46" y="42"/>
                            <a:pt x="30" y="42"/>
                            <a:pt x="19" y="41"/>
                          </a:cubicBezTo>
                          <a:cubicBezTo>
                            <a:pt x="16" y="40"/>
                            <a:pt x="14" y="40"/>
                            <a:pt x="11" y="40"/>
                          </a:cubicBezTo>
                          <a:cubicBezTo>
                            <a:pt x="10" y="40"/>
                            <a:pt x="9" y="39"/>
                            <a:pt x="8" y="39"/>
                          </a:cubicBezTo>
                          <a:cubicBezTo>
                            <a:pt x="7" y="39"/>
                            <a:pt x="6" y="38"/>
                            <a:pt x="6" y="38"/>
                          </a:cubicBezTo>
                          <a:cubicBezTo>
                            <a:pt x="4" y="38"/>
                            <a:pt x="3" y="38"/>
                            <a:pt x="2" y="37"/>
                          </a:cubicBezTo>
                          <a:cubicBezTo>
                            <a:pt x="1" y="37"/>
                            <a:pt x="1" y="37"/>
                            <a:pt x="1" y="37"/>
                          </a:cubicBezTo>
                          <a:cubicBezTo>
                            <a:pt x="0" y="37"/>
                            <a:pt x="0" y="36"/>
                            <a:pt x="0" y="36"/>
                          </a:cubicBezTo>
                          <a:cubicBezTo>
                            <a:pt x="0" y="35"/>
                            <a:pt x="1" y="35"/>
                            <a:pt x="1" y="3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8" name="Freeform 270">
                      <a:extLst>
                        <a:ext uri="{FF2B5EF4-FFF2-40B4-BE49-F238E27FC236}">
                          <a16:creationId xmlns:a16="http://schemas.microsoft.com/office/drawing/2014/main" id="{9114392E-CF42-40C6-AB39-178BBCD8AEF2}"/>
                        </a:ext>
                      </a:extLst>
                    </p:cNvPr>
                    <p:cNvSpPr>
                      <a:spLocks/>
                    </p:cNvSpPr>
                    <p:nvPr/>
                  </p:nvSpPr>
                  <p:spPr bwMode="auto">
                    <a:xfrm>
                      <a:off x="4041775" y="5711825"/>
                      <a:ext cx="106363" cy="69850"/>
                    </a:xfrm>
                    <a:custGeom>
                      <a:avLst/>
                      <a:gdLst>
                        <a:gd name="T0" fmla="*/ 0 w 15"/>
                        <a:gd name="T1" fmla="*/ 10 h 10"/>
                        <a:gd name="T2" fmla="*/ 8 w 15"/>
                        <a:gd name="T3" fmla="*/ 8 h 10"/>
                        <a:gd name="T4" fmla="*/ 15 w 15"/>
                        <a:gd name="T5" fmla="*/ 5 h 10"/>
                        <a:gd name="T6" fmla="*/ 10 w 15"/>
                        <a:gd name="T7" fmla="*/ 3 h 10"/>
                        <a:gd name="T8" fmla="*/ 7 w 15"/>
                        <a:gd name="T9" fmla="*/ 1 h 10"/>
                        <a:gd name="T10" fmla="*/ 5 w 15"/>
                        <a:gd name="T11" fmla="*/ 0 h 10"/>
                        <a:gd name="T12" fmla="*/ 3 w 15"/>
                        <a:gd name="T13" fmla="*/ 5 h 10"/>
                        <a:gd name="T14" fmla="*/ 0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0" y="10"/>
                          </a:moveTo>
                          <a:cubicBezTo>
                            <a:pt x="0" y="10"/>
                            <a:pt x="4" y="9"/>
                            <a:pt x="8" y="8"/>
                          </a:cubicBezTo>
                          <a:cubicBezTo>
                            <a:pt x="12" y="7"/>
                            <a:pt x="15" y="5"/>
                            <a:pt x="15" y="5"/>
                          </a:cubicBezTo>
                          <a:cubicBezTo>
                            <a:pt x="15" y="5"/>
                            <a:pt x="13" y="4"/>
                            <a:pt x="10" y="3"/>
                          </a:cubicBezTo>
                          <a:cubicBezTo>
                            <a:pt x="9" y="2"/>
                            <a:pt x="8" y="1"/>
                            <a:pt x="7" y="1"/>
                          </a:cubicBezTo>
                          <a:cubicBezTo>
                            <a:pt x="6" y="0"/>
                            <a:pt x="5" y="0"/>
                            <a:pt x="5" y="0"/>
                          </a:cubicBezTo>
                          <a:cubicBezTo>
                            <a:pt x="5" y="0"/>
                            <a:pt x="4" y="3"/>
                            <a:pt x="3" y="5"/>
                          </a:cubicBezTo>
                          <a:cubicBezTo>
                            <a:pt x="2" y="8"/>
                            <a:pt x="0" y="10"/>
                            <a:pt x="0"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69" name="Freeform 271">
                      <a:extLst>
                        <a:ext uri="{FF2B5EF4-FFF2-40B4-BE49-F238E27FC236}">
                          <a16:creationId xmlns:a16="http://schemas.microsoft.com/office/drawing/2014/main" id="{BE67EAF5-BA33-4DAF-A481-686AED537793}"/>
                        </a:ext>
                      </a:extLst>
                    </p:cNvPr>
                    <p:cNvSpPr>
                      <a:spLocks/>
                    </p:cNvSpPr>
                    <p:nvPr/>
                  </p:nvSpPr>
                  <p:spPr bwMode="auto">
                    <a:xfrm>
                      <a:off x="4133850" y="5726113"/>
                      <a:ext cx="147638" cy="84138"/>
                    </a:xfrm>
                    <a:custGeom>
                      <a:avLst/>
                      <a:gdLst>
                        <a:gd name="T0" fmla="*/ 1 w 21"/>
                        <a:gd name="T1" fmla="*/ 10 h 12"/>
                        <a:gd name="T2" fmla="*/ 4 w 21"/>
                        <a:gd name="T3" fmla="*/ 8 h 12"/>
                        <a:gd name="T4" fmla="*/ 11 w 21"/>
                        <a:gd name="T5" fmla="*/ 6 h 12"/>
                        <a:gd name="T6" fmla="*/ 17 w 21"/>
                        <a:gd name="T7" fmla="*/ 2 h 12"/>
                        <a:gd name="T8" fmla="*/ 20 w 21"/>
                        <a:gd name="T9" fmla="*/ 1 h 12"/>
                        <a:gd name="T10" fmla="*/ 21 w 21"/>
                        <a:gd name="T11" fmla="*/ 1 h 12"/>
                        <a:gd name="T12" fmla="*/ 21 w 21"/>
                        <a:gd name="T13" fmla="*/ 2 h 12"/>
                        <a:gd name="T14" fmla="*/ 18 w 21"/>
                        <a:gd name="T15" fmla="*/ 4 h 12"/>
                        <a:gd name="T16" fmla="*/ 12 w 21"/>
                        <a:gd name="T17" fmla="*/ 7 h 12"/>
                        <a:gd name="T18" fmla="*/ 5 w 21"/>
                        <a:gd name="T19" fmla="*/ 10 h 12"/>
                        <a:gd name="T20" fmla="*/ 2 w 21"/>
                        <a:gd name="T21" fmla="*/ 11 h 12"/>
                        <a:gd name="T22" fmla="*/ 1 w 21"/>
                        <a:gd name="T23" fmla="*/ 11 h 12"/>
                        <a:gd name="T24" fmla="*/ 1 w 21"/>
                        <a:gd name="T2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2">
                          <a:moveTo>
                            <a:pt x="1" y="10"/>
                          </a:moveTo>
                          <a:cubicBezTo>
                            <a:pt x="1" y="10"/>
                            <a:pt x="3" y="9"/>
                            <a:pt x="4" y="8"/>
                          </a:cubicBezTo>
                          <a:cubicBezTo>
                            <a:pt x="6" y="8"/>
                            <a:pt x="8" y="7"/>
                            <a:pt x="11" y="6"/>
                          </a:cubicBezTo>
                          <a:cubicBezTo>
                            <a:pt x="13" y="4"/>
                            <a:pt x="15" y="3"/>
                            <a:pt x="17" y="2"/>
                          </a:cubicBezTo>
                          <a:cubicBezTo>
                            <a:pt x="18" y="1"/>
                            <a:pt x="20" y="1"/>
                            <a:pt x="20" y="1"/>
                          </a:cubicBezTo>
                          <a:cubicBezTo>
                            <a:pt x="20" y="0"/>
                            <a:pt x="21" y="1"/>
                            <a:pt x="21" y="1"/>
                          </a:cubicBezTo>
                          <a:cubicBezTo>
                            <a:pt x="21" y="1"/>
                            <a:pt x="21" y="2"/>
                            <a:pt x="21" y="2"/>
                          </a:cubicBezTo>
                          <a:cubicBezTo>
                            <a:pt x="21" y="2"/>
                            <a:pt x="19" y="3"/>
                            <a:pt x="18" y="4"/>
                          </a:cubicBezTo>
                          <a:cubicBezTo>
                            <a:pt x="16" y="5"/>
                            <a:pt x="14" y="6"/>
                            <a:pt x="12" y="7"/>
                          </a:cubicBezTo>
                          <a:cubicBezTo>
                            <a:pt x="9" y="8"/>
                            <a:pt x="7" y="10"/>
                            <a:pt x="5" y="10"/>
                          </a:cubicBezTo>
                          <a:cubicBezTo>
                            <a:pt x="3" y="11"/>
                            <a:pt x="2" y="11"/>
                            <a:pt x="2" y="11"/>
                          </a:cubicBezTo>
                          <a:cubicBezTo>
                            <a:pt x="1" y="12"/>
                            <a:pt x="1" y="11"/>
                            <a:pt x="1" y="11"/>
                          </a:cubicBezTo>
                          <a:cubicBezTo>
                            <a:pt x="0" y="10"/>
                            <a:pt x="1" y="10"/>
                            <a:pt x="1"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0" name="Freeform 272">
                      <a:extLst>
                        <a:ext uri="{FF2B5EF4-FFF2-40B4-BE49-F238E27FC236}">
                          <a16:creationId xmlns:a16="http://schemas.microsoft.com/office/drawing/2014/main" id="{A22538C3-ACB1-410A-A83B-527CAA8CB15C}"/>
                        </a:ext>
                      </a:extLst>
                    </p:cNvPr>
                    <p:cNvSpPr>
                      <a:spLocks/>
                    </p:cNvSpPr>
                    <p:nvPr/>
                  </p:nvSpPr>
                  <p:spPr bwMode="auto">
                    <a:xfrm>
                      <a:off x="4041775" y="5810250"/>
                      <a:ext cx="63500" cy="22225"/>
                    </a:xfrm>
                    <a:custGeom>
                      <a:avLst/>
                      <a:gdLst>
                        <a:gd name="T0" fmla="*/ 1 w 9"/>
                        <a:gd name="T1" fmla="*/ 1 h 3"/>
                        <a:gd name="T2" fmla="*/ 7 w 9"/>
                        <a:gd name="T3" fmla="*/ 0 h 3"/>
                        <a:gd name="T4" fmla="*/ 9 w 9"/>
                        <a:gd name="T5" fmla="*/ 0 h 3"/>
                        <a:gd name="T6" fmla="*/ 8 w 9"/>
                        <a:gd name="T7" fmla="*/ 2 h 3"/>
                        <a:gd name="T8" fmla="*/ 2 w 9"/>
                        <a:gd name="T9" fmla="*/ 3 h 3"/>
                        <a:gd name="T10" fmla="*/ 0 w 9"/>
                        <a:gd name="T11" fmla="*/ 3 h 3"/>
                        <a:gd name="T12" fmla="*/ 1 w 9"/>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1" y="1"/>
                          </a:moveTo>
                          <a:cubicBezTo>
                            <a:pt x="7" y="0"/>
                            <a:pt x="7" y="0"/>
                            <a:pt x="7" y="0"/>
                          </a:cubicBezTo>
                          <a:cubicBezTo>
                            <a:pt x="8" y="0"/>
                            <a:pt x="9" y="0"/>
                            <a:pt x="9" y="0"/>
                          </a:cubicBezTo>
                          <a:cubicBezTo>
                            <a:pt x="9" y="1"/>
                            <a:pt x="9" y="2"/>
                            <a:pt x="8" y="2"/>
                          </a:cubicBezTo>
                          <a:cubicBezTo>
                            <a:pt x="2" y="3"/>
                            <a:pt x="2" y="3"/>
                            <a:pt x="2" y="3"/>
                          </a:cubicBezTo>
                          <a:cubicBezTo>
                            <a:pt x="1" y="3"/>
                            <a:pt x="1" y="3"/>
                            <a:pt x="0" y="3"/>
                          </a:cubicBezTo>
                          <a:cubicBezTo>
                            <a:pt x="0" y="2"/>
                            <a:pt x="1" y="2"/>
                            <a:pt x="1"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1" name="Freeform 273">
                      <a:extLst>
                        <a:ext uri="{FF2B5EF4-FFF2-40B4-BE49-F238E27FC236}">
                          <a16:creationId xmlns:a16="http://schemas.microsoft.com/office/drawing/2014/main" id="{3F001316-552F-48AD-BEEB-75F1359DC781}"/>
                        </a:ext>
                      </a:extLst>
                    </p:cNvPr>
                    <p:cNvSpPr>
                      <a:spLocks/>
                    </p:cNvSpPr>
                    <p:nvPr/>
                  </p:nvSpPr>
                  <p:spPr bwMode="auto">
                    <a:xfrm>
                      <a:off x="3195638" y="5110163"/>
                      <a:ext cx="485775" cy="658813"/>
                    </a:xfrm>
                    <a:custGeom>
                      <a:avLst/>
                      <a:gdLst>
                        <a:gd name="T0" fmla="*/ 2 w 69"/>
                        <a:gd name="T1" fmla="*/ 1 h 93"/>
                        <a:gd name="T2" fmla="*/ 3 w 69"/>
                        <a:gd name="T3" fmla="*/ 6 h 93"/>
                        <a:gd name="T4" fmla="*/ 4 w 69"/>
                        <a:gd name="T5" fmla="*/ 19 h 93"/>
                        <a:gd name="T6" fmla="*/ 7 w 69"/>
                        <a:gd name="T7" fmla="*/ 28 h 93"/>
                        <a:gd name="T8" fmla="*/ 10 w 69"/>
                        <a:gd name="T9" fmla="*/ 38 h 93"/>
                        <a:gd name="T10" fmla="*/ 12 w 69"/>
                        <a:gd name="T11" fmla="*/ 42 h 93"/>
                        <a:gd name="T12" fmla="*/ 15 w 69"/>
                        <a:gd name="T13" fmla="*/ 47 h 93"/>
                        <a:gd name="T14" fmla="*/ 21 w 69"/>
                        <a:gd name="T15" fmla="*/ 57 h 93"/>
                        <a:gd name="T16" fmla="*/ 24 w 69"/>
                        <a:gd name="T17" fmla="*/ 61 h 93"/>
                        <a:gd name="T18" fmla="*/ 28 w 69"/>
                        <a:gd name="T19" fmla="*/ 65 h 93"/>
                        <a:gd name="T20" fmla="*/ 36 w 69"/>
                        <a:gd name="T21" fmla="*/ 73 h 93"/>
                        <a:gd name="T22" fmla="*/ 38 w 69"/>
                        <a:gd name="T23" fmla="*/ 74 h 93"/>
                        <a:gd name="T24" fmla="*/ 40 w 69"/>
                        <a:gd name="T25" fmla="*/ 76 h 93"/>
                        <a:gd name="T26" fmla="*/ 44 w 69"/>
                        <a:gd name="T27" fmla="*/ 79 h 93"/>
                        <a:gd name="T28" fmla="*/ 47 w 69"/>
                        <a:gd name="T29" fmla="*/ 81 h 93"/>
                        <a:gd name="T30" fmla="*/ 51 w 69"/>
                        <a:gd name="T31" fmla="*/ 84 h 93"/>
                        <a:gd name="T32" fmla="*/ 53 w 69"/>
                        <a:gd name="T33" fmla="*/ 85 h 93"/>
                        <a:gd name="T34" fmla="*/ 55 w 69"/>
                        <a:gd name="T35" fmla="*/ 86 h 93"/>
                        <a:gd name="T36" fmla="*/ 58 w 69"/>
                        <a:gd name="T37" fmla="*/ 87 h 93"/>
                        <a:gd name="T38" fmla="*/ 63 w 69"/>
                        <a:gd name="T39" fmla="*/ 90 h 93"/>
                        <a:gd name="T40" fmla="*/ 68 w 69"/>
                        <a:gd name="T41" fmla="*/ 91 h 93"/>
                        <a:gd name="T42" fmla="*/ 69 w 69"/>
                        <a:gd name="T43" fmla="*/ 93 h 93"/>
                        <a:gd name="T44" fmla="*/ 68 w 69"/>
                        <a:gd name="T45" fmla="*/ 93 h 93"/>
                        <a:gd name="T46" fmla="*/ 63 w 69"/>
                        <a:gd name="T47" fmla="*/ 91 h 93"/>
                        <a:gd name="T48" fmla="*/ 57 w 69"/>
                        <a:gd name="T49" fmla="*/ 89 h 93"/>
                        <a:gd name="T50" fmla="*/ 54 w 69"/>
                        <a:gd name="T51" fmla="*/ 87 h 93"/>
                        <a:gd name="T52" fmla="*/ 52 w 69"/>
                        <a:gd name="T53" fmla="*/ 87 h 93"/>
                        <a:gd name="T54" fmla="*/ 50 w 69"/>
                        <a:gd name="T55" fmla="*/ 85 h 93"/>
                        <a:gd name="T56" fmla="*/ 46 w 69"/>
                        <a:gd name="T57" fmla="*/ 83 h 93"/>
                        <a:gd name="T58" fmla="*/ 42 w 69"/>
                        <a:gd name="T59" fmla="*/ 81 h 93"/>
                        <a:gd name="T60" fmla="*/ 38 w 69"/>
                        <a:gd name="T61" fmla="*/ 78 h 93"/>
                        <a:gd name="T62" fmla="*/ 36 w 69"/>
                        <a:gd name="T63" fmla="*/ 76 h 93"/>
                        <a:gd name="T64" fmla="*/ 34 w 69"/>
                        <a:gd name="T65" fmla="*/ 74 h 93"/>
                        <a:gd name="T66" fmla="*/ 27 w 69"/>
                        <a:gd name="T67" fmla="*/ 67 h 93"/>
                        <a:gd name="T68" fmla="*/ 23 w 69"/>
                        <a:gd name="T69" fmla="*/ 62 h 93"/>
                        <a:gd name="T70" fmla="*/ 19 w 69"/>
                        <a:gd name="T71" fmla="*/ 58 h 93"/>
                        <a:gd name="T72" fmla="*/ 13 w 69"/>
                        <a:gd name="T73" fmla="*/ 48 h 93"/>
                        <a:gd name="T74" fmla="*/ 11 w 69"/>
                        <a:gd name="T75" fmla="*/ 43 h 93"/>
                        <a:gd name="T76" fmla="*/ 8 w 69"/>
                        <a:gd name="T77" fmla="*/ 38 h 93"/>
                        <a:gd name="T78" fmla="*/ 5 w 69"/>
                        <a:gd name="T79" fmla="*/ 29 h 93"/>
                        <a:gd name="T80" fmla="*/ 2 w 69"/>
                        <a:gd name="T81" fmla="*/ 20 h 93"/>
                        <a:gd name="T82" fmla="*/ 1 w 69"/>
                        <a:gd name="T83" fmla="*/ 6 h 93"/>
                        <a:gd name="T84" fmla="*/ 1 w 69"/>
                        <a:gd name="T85" fmla="*/ 1 h 93"/>
                        <a:gd name="T86" fmla="*/ 1 w 69"/>
                        <a:gd name="T87" fmla="*/ 0 h 93"/>
                        <a:gd name="T88" fmla="*/ 2 w 69"/>
                        <a:gd name="T89"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3">
                          <a:moveTo>
                            <a:pt x="2" y="1"/>
                          </a:moveTo>
                          <a:cubicBezTo>
                            <a:pt x="2" y="1"/>
                            <a:pt x="3" y="3"/>
                            <a:pt x="3" y="6"/>
                          </a:cubicBezTo>
                          <a:cubicBezTo>
                            <a:pt x="3" y="9"/>
                            <a:pt x="4" y="14"/>
                            <a:pt x="4" y="19"/>
                          </a:cubicBezTo>
                          <a:cubicBezTo>
                            <a:pt x="5" y="22"/>
                            <a:pt x="6" y="25"/>
                            <a:pt x="7" y="28"/>
                          </a:cubicBezTo>
                          <a:cubicBezTo>
                            <a:pt x="8" y="31"/>
                            <a:pt x="9" y="34"/>
                            <a:pt x="10" y="38"/>
                          </a:cubicBezTo>
                          <a:cubicBezTo>
                            <a:pt x="11" y="39"/>
                            <a:pt x="12" y="41"/>
                            <a:pt x="12" y="42"/>
                          </a:cubicBezTo>
                          <a:cubicBezTo>
                            <a:pt x="13" y="44"/>
                            <a:pt x="14" y="46"/>
                            <a:pt x="15" y="47"/>
                          </a:cubicBezTo>
                          <a:cubicBezTo>
                            <a:pt x="17" y="50"/>
                            <a:pt x="19" y="54"/>
                            <a:pt x="21" y="57"/>
                          </a:cubicBezTo>
                          <a:cubicBezTo>
                            <a:pt x="22" y="58"/>
                            <a:pt x="23" y="60"/>
                            <a:pt x="24" y="61"/>
                          </a:cubicBezTo>
                          <a:cubicBezTo>
                            <a:pt x="25" y="62"/>
                            <a:pt x="27" y="64"/>
                            <a:pt x="28" y="65"/>
                          </a:cubicBezTo>
                          <a:cubicBezTo>
                            <a:pt x="30" y="68"/>
                            <a:pt x="33" y="70"/>
                            <a:pt x="36" y="73"/>
                          </a:cubicBezTo>
                          <a:cubicBezTo>
                            <a:pt x="36" y="73"/>
                            <a:pt x="37" y="74"/>
                            <a:pt x="38" y="74"/>
                          </a:cubicBezTo>
                          <a:cubicBezTo>
                            <a:pt x="38" y="75"/>
                            <a:pt x="39" y="75"/>
                            <a:pt x="40" y="76"/>
                          </a:cubicBezTo>
                          <a:cubicBezTo>
                            <a:pt x="41" y="77"/>
                            <a:pt x="42" y="78"/>
                            <a:pt x="44" y="79"/>
                          </a:cubicBezTo>
                          <a:cubicBezTo>
                            <a:pt x="45" y="80"/>
                            <a:pt x="46" y="81"/>
                            <a:pt x="47" y="81"/>
                          </a:cubicBezTo>
                          <a:cubicBezTo>
                            <a:pt x="49" y="82"/>
                            <a:pt x="50" y="83"/>
                            <a:pt x="51" y="84"/>
                          </a:cubicBezTo>
                          <a:cubicBezTo>
                            <a:pt x="52" y="84"/>
                            <a:pt x="52" y="84"/>
                            <a:pt x="53" y="85"/>
                          </a:cubicBezTo>
                          <a:cubicBezTo>
                            <a:pt x="54" y="85"/>
                            <a:pt x="54" y="85"/>
                            <a:pt x="55" y="86"/>
                          </a:cubicBezTo>
                          <a:cubicBezTo>
                            <a:pt x="56" y="86"/>
                            <a:pt x="57" y="87"/>
                            <a:pt x="58" y="87"/>
                          </a:cubicBezTo>
                          <a:cubicBezTo>
                            <a:pt x="60" y="88"/>
                            <a:pt x="62" y="89"/>
                            <a:pt x="63" y="90"/>
                          </a:cubicBezTo>
                          <a:cubicBezTo>
                            <a:pt x="66" y="91"/>
                            <a:pt x="68" y="91"/>
                            <a:pt x="68" y="91"/>
                          </a:cubicBezTo>
                          <a:cubicBezTo>
                            <a:pt x="69" y="92"/>
                            <a:pt x="69" y="92"/>
                            <a:pt x="69" y="93"/>
                          </a:cubicBezTo>
                          <a:cubicBezTo>
                            <a:pt x="69" y="93"/>
                            <a:pt x="68" y="93"/>
                            <a:pt x="68" y="93"/>
                          </a:cubicBezTo>
                          <a:cubicBezTo>
                            <a:pt x="68" y="93"/>
                            <a:pt x="66" y="93"/>
                            <a:pt x="63" y="91"/>
                          </a:cubicBezTo>
                          <a:cubicBezTo>
                            <a:pt x="61" y="91"/>
                            <a:pt x="59" y="90"/>
                            <a:pt x="57" y="89"/>
                          </a:cubicBezTo>
                          <a:cubicBezTo>
                            <a:pt x="56" y="89"/>
                            <a:pt x="55" y="88"/>
                            <a:pt x="54" y="87"/>
                          </a:cubicBezTo>
                          <a:cubicBezTo>
                            <a:pt x="53" y="87"/>
                            <a:pt x="53" y="87"/>
                            <a:pt x="52" y="87"/>
                          </a:cubicBezTo>
                          <a:cubicBezTo>
                            <a:pt x="51" y="86"/>
                            <a:pt x="51" y="86"/>
                            <a:pt x="50" y="85"/>
                          </a:cubicBezTo>
                          <a:cubicBezTo>
                            <a:pt x="49" y="85"/>
                            <a:pt x="48" y="84"/>
                            <a:pt x="46" y="83"/>
                          </a:cubicBezTo>
                          <a:cubicBezTo>
                            <a:pt x="45" y="82"/>
                            <a:pt x="44" y="82"/>
                            <a:pt x="42" y="81"/>
                          </a:cubicBezTo>
                          <a:cubicBezTo>
                            <a:pt x="41" y="80"/>
                            <a:pt x="40" y="79"/>
                            <a:pt x="38" y="78"/>
                          </a:cubicBezTo>
                          <a:cubicBezTo>
                            <a:pt x="38" y="77"/>
                            <a:pt x="37" y="76"/>
                            <a:pt x="36" y="76"/>
                          </a:cubicBezTo>
                          <a:cubicBezTo>
                            <a:pt x="36" y="75"/>
                            <a:pt x="35" y="75"/>
                            <a:pt x="34" y="74"/>
                          </a:cubicBezTo>
                          <a:cubicBezTo>
                            <a:pt x="32" y="72"/>
                            <a:pt x="29" y="69"/>
                            <a:pt x="27" y="67"/>
                          </a:cubicBezTo>
                          <a:cubicBezTo>
                            <a:pt x="25" y="65"/>
                            <a:pt x="24" y="64"/>
                            <a:pt x="23" y="62"/>
                          </a:cubicBezTo>
                          <a:cubicBezTo>
                            <a:pt x="22" y="61"/>
                            <a:pt x="20" y="59"/>
                            <a:pt x="19" y="58"/>
                          </a:cubicBezTo>
                          <a:cubicBezTo>
                            <a:pt x="17" y="55"/>
                            <a:pt x="15" y="51"/>
                            <a:pt x="13" y="48"/>
                          </a:cubicBezTo>
                          <a:cubicBezTo>
                            <a:pt x="12" y="47"/>
                            <a:pt x="11" y="45"/>
                            <a:pt x="11" y="43"/>
                          </a:cubicBezTo>
                          <a:cubicBezTo>
                            <a:pt x="10" y="42"/>
                            <a:pt x="9" y="40"/>
                            <a:pt x="8" y="38"/>
                          </a:cubicBezTo>
                          <a:cubicBezTo>
                            <a:pt x="7" y="35"/>
                            <a:pt x="6" y="32"/>
                            <a:pt x="5" y="29"/>
                          </a:cubicBezTo>
                          <a:cubicBezTo>
                            <a:pt x="4" y="26"/>
                            <a:pt x="3" y="23"/>
                            <a:pt x="2" y="20"/>
                          </a:cubicBezTo>
                          <a:cubicBezTo>
                            <a:pt x="2" y="14"/>
                            <a:pt x="1" y="10"/>
                            <a:pt x="1" y="6"/>
                          </a:cubicBezTo>
                          <a:cubicBezTo>
                            <a:pt x="1" y="3"/>
                            <a:pt x="1" y="1"/>
                            <a:pt x="1" y="1"/>
                          </a:cubicBezTo>
                          <a:cubicBezTo>
                            <a:pt x="0" y="0"/>
                            <a:pt x="1" y="0"/>
                            <a:pt x="1" y="0"/>
                          </a:cubicBezTo>
                          <a:cubicBezTo>
                            <a:pt x="2" y="0"/>
                            <a:pt x="2" y="0"/>
                            <a:pt x="2"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2" name="Freeform 274">
                      <a:extLst>
                        <a:ext uri="{FF2B5EF4-FFF2-40B4-BE49-F238E27FC236}">
                          <a16:creationId xmlns:a16="http://schemas.microsoft.com/office/drawing/2014/main" id="{284389F8-E834-4511-ADD3-F7AE1D0EAF61}"/>
                        </a:ext>
                      </a:extLst>
                    </p:cNvPr>
                    <p:cNvSpPr>
                      <a:spLocks/>
                    </p:cNvSpPr>
                    <p:nvPr/>
                  </p:nvSpPr>
                  <p:spPr bwMode="auto">
                    <a:xfrm>
                      <a:off x="3300413" y="5456238"/>
                      <a:ext cx="77788" cy="92075"/>
                    </a:xfrm>
                    <a:custGeom>
                      <a:avLst/>
                      <a:gdLst>
                        <a:gd name="T0" fmla="*/ 0 w 11"/>
                        <a:gd name="T1" fmla="*/ 0 h 13"/>
                        <a:gd name="T2" fmla="*/ 1 w 11"/>
                        <a:gd name="T3" fmla="*/ 3 h 13"/>
                        <a:gd name="T4" fmla="*/ 4 w 11"/>
                        <a:gd name="T5" fmla="*/ 7 h 13"/>
                        <a:gd name="T6" fmla="*/ 8 w 11"/>
                        <a:gd name="T7" fmla="*/ 11 h 13"/>
                        <a:gd name="T8" fmla="*/ 9 w 11"/>
                        <a:gd name="T9" fmla="*/ 13 h 13"/>
                        <a:gd name="T10" fmla="*/ 9 w 11"/>
                        <a:gd name="T11" fmla="*/ 13 h 13"/>
                        <a:gd name="T12" fmla="*/ 9 w 11"/>
                        <a:gd name="T13" fmla="*/ 12 h 13"/>
                        <a:gd name="T14" fmla="*/ 10 w 11"/>
                        <a:gd name="T15" fmla="*/ 8 h 13"/>
                        <a:gd name="T16" fmla="*/ 11 w 11"/>
                        <a:gd name="T17" fmla="*/ 2 h 13"/>
                        <a:gd name="T18" fmla="*/ 9 w 11"/>
                        <a:gd name="T19" fmla="*/ 2 h 13"/>
                        <a:gd name="T20" fmla="*/ 6 w 11"/>
                        <a:gd name="T21" fmla="*/ 2 h 13"/>
                        <a:gd name="T22" fmla="*/ 0 w 11"/>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0" y="0"/>
                          </a:moveTo>
                          <a:cubicBezTo>
                            <a:pt x="0" y="0"/>
                            <a:pt x="1" y="1"/>
                            <a:pt x="1" y="3"/>
                          </a:cubicBezTo>
                          <a:cubicBezTo>
                            <a:pt x="2" y="4"/>
                            <a:pt x="3" y="6"/>
                            <a:pt x="4" y="7"/>
                          </a:cubicBezTo>
                          <a:cubicBezTo>
                            <a:pt x="6" y="9"/>
                            <a:pt x="7" y="10"/>
                            <a:pt x="8" y="11"/>
                          </a:cubicBezTo>
                          <a:cubicBezTo>
                            <a:pt x="8" y="12"/>
                            <a:pt x="8" y="13"/>
                            <a:pt x="9" y="13"/>
                          </a:cubicBezTo>
                          <a:cubicBezTo>
                            <a:pt x="9" y="13"/>
                            <a:pt x="9" y="13"/>
                            <a:pt x="9" y="13"/>
                          </a:cubicBezTo>
                          <a:cubicBezTo>
                            <a:pt x="9" y="13"/>
                            <a:pt x="9" y="13"/>
                            <a:pt x="9" y="12"/>
                          </a:cubicBezTo>
                          <a:cubicBezTo>
                            <a:pt x="10" y="11"/>
                            <a:pt x="10" y="9"/>
                            <a:pt x="10" y="8"/>
                          </a:cubicBezTo>
                          <a:cubicBezTo>
                            <a:pt x="11" y="5"/>
                            <a:pt x="11" y="2"/>
                            <a:pt x="11" y="2"/>
                          </a:cubicBezTo>
                          <a:cubicBezTo>
                            <a:pt x="11" y="2"/>
                            <a:pt x="11" y="2"/>
                            <a:pt x="9" y="2"/>
                          </a:cubicBezTo>
                          <a:cubicBezTo>
                            <a:pt x="8" y="2"/>
                            <a:pt x="7" y="2"/>
                            <a:pt x="6" y="2"/>
                          </a:cubicBezTo>
                          <a:cubicBezTo>
                            <a:pt x="3" y="1"/>
                            <a:pt x="0" y="0"/>
                            <a:pt x="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3" name="Freeform 275">
                      <a:extLst>
                        <a:ext uri="{FF2B5EF4-FFF2-40B4-BE49-F238E27FC236}">
                          <a16:creationId xmlns:a16="http://schemas.microsoft.com/office/drawing/2014/main" id="{93C6CD33-5184-434C-BA07-A483CDC16D48}"/>
                        </a:ext>
                      </a:extLst>
                    </p:cNvPr>
                    <p:cNvSpPr>
                      <a:spLocks/>
                    </p:cNvSpPr>
                    <p:nvPr/>
                  </p:nvSpPr>
                  <p:spPr bwMode="auto">
                    <a:xfrm>
                      <a:off x="3308350" y="5556250"/>
                      <a:ext cx="119063" cy="120650"/>
                    </a:xfrm>
                    <a:custGeom>
                      <a:avLst/>
                      <a:gdLst>
                        <a:gd name="T0" fmla="*/ 2 w 17"/>
                        <a:gd name="T1" fmla="*/ 0 h 17"/>
                        <a:gd name="T2" fmla="*/ 3 w 17"/>
                        <a:gd name="T3" fmla="*/ 1 h 17"/>
                        <a:gd name="T4" fmla="*/ 4 w 17"/>
                        <a:gd name="T5" fmla="*/ 3 h 17"/>
                        <a:gd name="T6" fmla="*/ 9 w 17"/>
                        <a:gd name="T7" fmla="*/ 8 h 17"/>
                        <a:gd name="T8" fmla="*/ 14 w 17"/>
                        <a:gd name="T9" fmla="*/ 13 h 17"/>
                        <a:gd name="T10" fmla="*/ 16 w 17"/>
                        <a:gd name="T11" fmla="*/ 15 h 17"/>
                        <a:gd name="T12" fmla="*/ 16 w 17"/>
                        <a:gd name="T13" fmla="*/ 17 h 17"/>
                        <a:gd name="T14" fmla="*/ 15 w 17"/>
                        <a:gd name="T15" fmla="*/ 17 h 17"/>
                        <a:gd name="T16" fmla="*/ 12 w 17"/>
                        <a:gd name="T17" fmla="*/ 14 h 17"/>
                        <a:gd name="T18" fmla="*/ 7 w 17"/>
                        <a:gd name="T19" fmla="*/ 9 h 17"/>
                        <a:gd name="T20" fmla="*/ 2 w 17"/>
                        <a:gd name="T21" fmla="*/ 4 h 17"/>
                        <a:gd name="T22" fmla="*/ 1 w 17"/>
                        <a:gd name="T23" fmla="*/ 2 h 17"/>
                        <a:gd name="T24" fmla="*/ 0 w 17"/>
                        <a:gd name="T25" fmla="*/ 2 h 17"/>
                        <a:gd name="T26" fmla="*/ 1 w 17"/>
                        <a:gd name="T27" fmla="*/ 0 h 17"/>
                        <a:gd name="T28" fmla="*/ 2 w 17"/>
                        <a:gd name="T2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7">
                          <a:moveTo>
                            <a:pt x="2" y="0"/>
                          </a:moveTo>
                          <a:cubicBezTo>
                            <a:pt x="2" y="0"/>
                            <a:pt x="2" y="1"/>
                            <a:pt x="3" y="1"/>
                          </a:cubicBezTo>
                          <a:cubicBezTo>
                            <a:pt x="3" y="2"/>
                            <a:pt x="3" y="2"/>
                            <a:pt x="4" y="3"/>
                          </a:cubicBezTo>
                          <a:cubicBezTo>
                            <a:pt x="5" y="4"/>
                            <a:pt x="7" y="6"/>
                            <a:pt x="9" y="8"/>
                          </a:cubicBezTo>
                          <a:cubicBezTo>
                            <a:pt x="10" y="10"/>
                            <a:pt x="12" y="12"/>
                            <a:pt x="14" y="13"/>
                          </a:cubicBezTo>
                          <a:cubicBezTo>
                            <a:pt x="15" y="14"/>
                            <a:pt x="16" y="15"/>
                            <a:pt x="16" y="15"/>
                          </a:cubicBezTo>
                          <a:cubicBezTo>
                            <a:pt x="16" y="15"/>
                            <a:pt x="17" y="16"/>
                            <a:pt x="16" y="17"/>
                          </a:cubicBezTo>
                          <a:cubicBezTo>
                            <a:pt x="16" y="17"/>
                            <a:pt x="15" y="17"/>
                            <a:pt x="15" y="17"/>
                          </a:cubicBezTo>
                          <a:cubicBezTo>
                            <a:pt x="15" y="17"/>
                            <a:pt x="14" y="16"/>
                            <a:pt x="12" y="14"/>
                          </a:cubicBezTo>
                          <a:cubicBezTo>
                            <a:pt x="11" y="13"/>
                            <a:pt x="9" y="11"/>
                            <a:pt x="7" y="9"/>
                          </a:cubicBezTo>
                          <a:cubicBezTo>
                            <a:pt x="6" y="8"/>
                            <a:pt x="4" y="6"/>
                            <a:pt x="2" y="4"/>
                          </a:cubicBezTo>
                          <a:cubicBezTo>
                            <a:pt x="2" y="4"/>
                            <a:pt x="1" y="3"/>
                            <a:pt x="1" y="2"/>
                          </a:cubicBezTo>
                          <a:cubicBezTo>
                            <a:pt x="1" y="2"/>
                            <a:pt x="0" y="2"/>
                            <a:pt x="0" y="2"/>
                          </a:cubicBezTo>
                          <a:cubicBezTo>
                            <a:pt x="0" y="1"/>
                            <a:pt x="0" y="1"/>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4" name="Freeform 276">
                      <a:extLst>
                        <a:ext uri="{FF2B5EF4-FFF2-40B4-BE49-F238E27FC236}">
                          <a16:creationId xmlns:a16="http://schemas.microsoft.com/office/drawing/2014/main" id="{C335BED8-8AB6-4DA0-83EF-6459B81550EE}"/>
                        </a:ext>
                      </a:extLst>
                    </p:cNvPr>
                    <p:cNvSpPr>
                      <a:spLocks/>
                    </p:cNvSpPr>
                    <p:nvPr/>
                  </p:nvSpPr>
                  <p:spPr bwMode="auto">
                    <a:xfrm>
                      <a:off x="3251200" y="5478463"/>
                      <a:ext cx="42863" cy="49213"/>
                    </a:xfrm>
                    <a:custGeom>
                      <a:avLst/>
                      <a:gdLst>
                        <a:gd name="T0" fmla="*/ 2 w 6"/>
                        <a:gd name="T1" fmla="*/ 0 h 7"/>
                        <a:gd name="T2" fmla="*/ 6 w 6"/>
                        <a:gd name="T3" fmla="*/ 6 h 7"/>
                        <a:gd name="T4" fmla="*/ 6 w 6"/>
                        <a:gd name="T5" fmla="*/ 7 h 7"/>
                        <a:gd name="T6" fmla="*/ 4 w 6"/>
                        <a:gd name="T7" fmla="*/ 7 h 7"/>
                        <a:gd name="T8" fmla="*/ 1 w 6"/>
                        <a:gd name="T9" fmla="*/ 1 h 7"/>
                        <a:gd name="T10" fmla="*/ 1 w 6"/>
                        <a:gd name="T11" fmla="*/ 0 h 7"/>
                        <a:gd name="T12" fmla="*/ 2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2" y="0"/>
                          </a:moveTo>
                          <a:cubicBezTo>
                            <a:pt x="6" y="6"/>
                            <a:pt x="6" y="6"/>
                            <a:pt x="6" y="6"/>
                          </a:cubicBezTo>
                          <a:cubicBezTo>
                            <a:pt x="6" y="6"/>
                            <a:pt x="6" y="7"/>
                            <a:pt x="6" y="7"/>
                          </a:cubicBezTo>
                          <a:cubicBezTo>
                            <a:pt x="5" y="7"/>
                            <a:pt x="4" y="7"/>
                            <a:pt x="4" y="7"/>
                          </a:cubicBezTo>
                          <a:cubicBezTo>
                            <a:pt x="1" y="1"/>
                            <a:pt x="1" y="1"/>
                            <a:pt x="1" y="1"/>
                          </a:cubicBezTo>
                          <a:cubicBezTo>
                            <a:pt x="0" y="1"/>
                            <a:pt x="0" y="0"/>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240" name="组合 239">
                  <a:extLst>
                    <a:ext uri="{FF2B5EF4-FFF2-40B4-BE49-F238E27FC236}">
                      <a16:creationId xmlns:a16="http://schemas.microsoft.com/office/drawing/2014/main" id="{29DB438F-DB2A-4E88-A1F7-BAD2940E1BC3}"/>
                    </a:ext>
                  </a:extLst>
                </p:cNvPr>
                <p:cNvGrpSpPr>
                  <a:grpSpLocks noChangeAspect="1"/>
                </p:cNvGrpSpPr>
                <p:nvPr/>
              </p:nvGrpSpPr>
              <p:grpSpPr>
                <a:xfrm rot="3420000">
                  <a:off x="0" y="1571750"/>
                  <a:ext cx="1892726" cy="1908001"/>
                  <a:chOff x="4740273" y="4416457"/>
                  <a:chExt cx="1376363" cy="1387487"/>
                </a:xfrm>
              </p:grpSpPr>
              <p:sp>
                <p:nvSpPr>
                  <p:cNvPr id="241" name="Freeform 277">
                    <a:extLst>
                      <a:ext uri="{FF2B5EF4-FFF2-40B4-BE49-F238E27FC236}">
                        <a16:creationId xmlns:a16="http://schemas.microsoft.com/office/drawing/2014/main" id="{EBB8F6AC-3F66-4955-B582-2CCDDB7AC703}"/>
                      </a:ext>
                    </a:extLst>
                  </p:cNvPr>
                  <p:cNvSpPr>
                    <a:spLocks/>
                  </p:cNvSpPr>
                  <p:nvPr/>
                </p:nvSpPr>
                <p:spPr bwMode="auto">
                  <a:xfrm>
                    <a:off x="4754560" y="4437095"/>
                    <a:ext cx="657224" cy="652468"/>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2" name="Freeform 281">
                    <a:extLst>
                      <a:ext uri="{FF2B5EF4-FFF2-40B4-BE49-F238E27FC236}">
                        <a16:creationId xmlns:a16="http://schemas.microsoft.com/office/drawing/2014/main" id="{59CA8E8B-DB2C-4AF2-8401-0EAB6E0A8EA9}"/>
                      </a:ext>
                    </a:extLst>
                  </p:cNvPr>
                  <p:cNvSpPr>
                    <a:spLocks/>
                  </p:cNvSpPr>
                  <p:nvPr/>
                </p:nvSpPr>
                <p:spPr bwMode="auto">
                  <a:xfrm>
                    <a:off x="4740273" y="5067337"/>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3" name="Freeform 282">
                    <a:extLst>
                      <a:ext uri="{FF2B5EF4-FFF2-40B4-BE49-F238E27FC236}">
                        <a16:creationId xmlns:a16="http://schemas.microsoft.com/office/drawing/2014/main" id="{DC9CED4D-A0D6-4FF6-A7A5-DB958DACA55B}"/>
                      </a:ext>
                    </a:extLst>
                  </p:cNvPr>
                  <p:cNvSpPr>
                    <a:spLocks/>
                  </p:cNvSpPr>
                  <p:nvPr/>
                </p:nvSpPr>
                <p:spPr bwMode="auto">
                  <a:xfrm>
                    <a:off x="5389561" y="4416457"/>
                    <a:ext cx="42863" cy="49214"/>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4" name="Freeform 283">
                    <a:extLst>
                      <a:ext uri="{FF2B5EF4-FFF2-40B4-BE49-F238E27FC236}">
                        <a16:creationId xmlns:a16="http://schemas.microsoft.com/office/drawing/2014/main" id="{E102FA5D-360D-4182-98A5-975B0516C568}"/>
                      </a:ext>
                    </a:extLst>
                  </p:cNvPr>
                  <p:cNvSpPr>
                    <a:spLocks/>
                  </p:cNvSpPr>
                  <p:nvPr/>
                </p:nvSpPr>
                <p:spPr bwMode="auto">
                  <a:xfrm>
                    <a:off x="5453060" y="4437095"/>
                    <a:ext cx="649288" cy="652468"/>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5" name="Freeform 287">
                    <a:extLst>
                      <a:ext uri="{FF2B5EF4-FFF2-40B4-BE49-F238E27FC236}">
                        <a16:creationId xmlns:a16="http://schemas.microsoft.com/office/drawing/2014/main" id="{14807EB6-98A4-4982-BC8E-E5E2C8F66130}"/>
                      </a:ext>
                    </a:extLst>
                  </p:cNvPr>
                  <p:cNvSpPr>
                    <a:spLocks/>
                  </p:cNvSpPr>
                  <p:nvPr/>
                </p:nvSpPr>
                <p:spPr bwMode="auto">
                  <a:xfrm>
                    <a:off x="5432423" y="4416457"/>
                    <a:ext cx="42863" cy="49214"/>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6" name="Oval 288">
                    <a:extLst>
                      <a:ext uri="{FF2B5EF4-FFF2-40B4-BE49-F238E27FC236}">
                        <a16:creationId xmlns:a16="http://schemas.microsoft.com/office/drawing/2014/main" id="{D410CD3A-E9A6-4843-924B-B4D9057B9430}"/>
                      </a:ext>
                    </a:extLst>
                  </p:cNvPr>
                  <p:cNvSpPr>
                    <a:spLocks noChangeArrowheads="1"/>
                  </p:cNvSpPr>
                  <p:nvPr/>
                </p:nvSpPr>
                <p:spPr bwMode="auto">
                  <a:xfrm>
                    <a:off x="6075360" y="5067338"/>
                    <a:ext cx="41275" cy="42863"/>
                  </a:xfrm>
                  <a:prstGeom prst="ellipse">
                    <a:avLst/>
                  </a:pr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7" name="Freeform 289">
                    <a:extLst>
                      <a:ext uri="{FF2B5EF4-FFF2-40B4-BE49-F238E27FC236}">
                        <a16:creationId xmlns:a16="http://schemas.microsoft.com/office/drawing/2014/main" id="{4AAA40BD-1FF8-434E-A045-E5F5DB8F440A}"/>
                      </a:ext>
                    </a:extLst>
                  </p:cNvPr>
                  <p:cNvSpPr>
                    <a:spLocks/>
                  </p:cNvSpPr>
                  <p:nvPr/>
                </p:nvSpPr>
                <p:spPr bwMode="auto">
                  <a:xfrm>
                    <a:off x="5453060" y="5130838"/>
                    <a:ext cx="649288" cy="650880"/>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8" name="Freeform 293">
                    <a:extLst>
                      <a:ext uri="{FF2B5EF4-FFF2-40B4-BE49-F238E27FC236}">
                        <a16:creationId xmlns:a16="http://schemas.microsoft.com/office/drawing/2014/main" id="{700514D5-DD6E-40D2-9F24-6A2ABE621F6F}"/>
                      </a:ext>
                    </a:extLst>
                  </p:cNvPr>
                  <p:cNvSpPr>
                    <a:spLocks/>
                  </p:cNvSpPr>
                  <p:nvPr/>
                </p:nvSpPr>
                <p:spPr bwMode="auto">
                  <a:xfrm>
                    <a:off x="6075361" y="5110201"/>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9" name="Freeform 294">
                    <a:extLst>
                      <a:ext uri="{FF2B5EF4-FFF2-40B4-BE49-F238E27FC236}">
                        <a16:creationId xmlns:a16="http://schemas.microsoft.com/office/drawing/2014/main" id="{BF640D98-C927-40CF-AEC0-F46FD1A81074}"/>
                      </a:ext>
                    </a:extLst>
                  </p:cNvPr>
                  <p:cNvSpPr>
                    <a:spLocks/>
                  </p:cNvSpPr>
                  <p:nvPr/>
                </p:nvSpPr>
                <p:spPr bwMode="auto">
                  <a:xfrm>
                    <a:off x="5432423"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0" name="Freeform 295">
                    <a:extLst>
                      <a:ext uri="{FF2B5EF4-FFF2-40B4-BE49-F238E27FC236}">
                        <a16:creationId xmlns:a16="http://schemas.microsoft.com/office/drawing/2014/main" id="{9554E118-BB9B-439B-9968-C8717840EA7A}"/>
                      </a:ext>
                    </a:extLst>
                  </p:cNvPr>
                  <p:cNvSpPr>
                    <a:spLocks/>
                  </p:cNvSpPr>
                  <p:nvPr/>
                </p:nvSpPr>
                <p:spPr bwMode="auto">
                  <a:xfrm>
                    <a:off x="4754561" y="5130838"/>
                    <a:ext cx="657225" cy="650880"/>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1" name="Freeform 299">
                    <a:extLst>
                      <a:ext uri="{FF2B5EF4-FFF2-40B4-BE49-F238E27FC236}">
                        <a16:creationId xmlns:a16="http://schemas.microsoft.com/office/drawing/2014/main" id="{48510878-4106-4B18-8B12-CC70C845D550}"/>
                      </a:ext>
                    </a:extLst>
                  </p:cNvPr>
                  <p:cNvSpPr>
                    <a:spLocks/>
                  </p:cNvSpPr>
                  <p:nvPr/>
                </p:nvSpPr>
                <p:spPr bwMode="auto">
                  <a:xfrm>
                    <a:off x="5389559"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52" name="Freeform 300">
                    <a:extLst>
                      <a:ext uri="{FF2B5EF4-FFF2-40B4-BE49-F238E27FC236}">
                        <a16:creationId xmlns:a16="http://schemas.microsoft.com/office/drawing/2014/main" id="{458D9F7E-AFC5-4813-ABAF-F34E58BBB07F}"/>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grpSp>
    </p:spTree>
    <p:extLst>
      <p:ext uri="{BB962C8B-B14F-4D97-AF65-F5344CB8AC3E}">
        <p14:creationId xmlns:p14="http://schemas.microsoft.com/office/powerpoint/2010/main" val="84980462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49"/>
                                        </p:tgtEl>
                                        <p:attrNameLst>
                                          <p:attrName>style.visibility</p:attrName>
                                        </p:attrNameLst>
                                      </p:cBhvr>
                                      <p:to>
                                        <p:strVal val="visible"/>
                                      </p:to>
                                    </p:set>
                                    <p:animEffect transition="in" filter="fade">
                                      <p:cBhvr>
                                        <p:cTn id="18" dur="1000"/>
                                        <p:tgtEl>
                                          <p:spTgt spid="149"/>
                                        </p:tgtEl>
                                      </p:cBhvr>
                                    </p:animEffect>
                                    <p:anim calcmode="lin" valueType="num">
                                      <p:cBhvr>
                                        <p:cTn id="19" dur="1000" fill="hold"/>
                                        <p:tgtEl>
                                          <p:spTgt spid="149"/>
                                        </p:tgtEl>
                                        <p:attrNameLst>
                                          <p:attrName>ppt_x</p:attrName>
                                        </p:attrNameLst>
                                      </p:cBhvr>
                                      <p:tavLst>
                                        <p:tav tm="0">
                                          <p:val>
                                            <p:strVal val="#ppt_x"/>
                                          </p:val>
                                        </p:tav>
                                        <p:tav tm="100000">
                                          <p:val>
                                            <p:strVal val="#ppt_x"/>
                                          </p:val>
                                        </p:tav>
                                      </p:tavLst>
                                    </p:anim>
                                    <p:anim calcmode="lin" valueType="num">
                                      <p:cBhvr>
                                        <p:cTn id="20" dur="1000" fill="hold"/>
                                        <p:tgtEl>
                                          <p:spTgt spid="149"/>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91"/>
                                        </p:tgtEl>
                                        <p:attrNameLst>
                                          <p:attrName>style.visibility</p:attrName>
                                        </p:attrNameLst>
                                      </p:cBhvr>
                                      <p:to>
                                        <p:strVal val="visible"/>
                                      </p:to>
                                    </p:set>
                                    <p:animEffect transition="in" filter="fade">
                                      <p:cBhvr>
                                        <p:cTn id="24" dur="1000"/>
                                        <p:tgtEl>
                                          <p:spTgt spid="191"/>
                                        </p:tgtEl>
                                      </p:cBhvr>
                                    </p:animEffect>
                                    <p:anim calcmode="lin" valueType="num">
                                      <p:cBhvr>
                                        <p:cTn id="25" dur="1000" fill="hold"/>
                                        <p:tgtEl>
                                          <p:spTgt spid="191"/>
                                        </p:tgtEl>
                                        <p:attrNameLst>
                                          <p:attrName>ppt_x</p:attrName>
                                        </p:attrNameLst>
                                      </p:cBhvr>
                                      <p:tavLst>
                                        <p:tav tm="0">
                                          <p:val>
                                            <p:strVal val="#ppt_x"/>
                                          </p:val>
                                        </p:tav>
                                        <p:tav tm="100000">
                                          <p:val>
                                            <p:strVal val="#ppt_x"/>
                                          </p:val>
                                        </p:tav>
                                      </p:tavLst>
                                    </p:anim>
                                    <p:anim calcmode="lin" valueType="num">
                                      <p:cBhvr>
                                        <p:cTn id="26" dur="1000" fill="hold"/>
                                        <p:tgtEl>
                                          <p:spTgt spid="191"/>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33"/>
                                        </p:tgtEl>
                                        <p:attrNameLst>
                                          <p:attrName>style.visibility</p:attrName>
                                        </p:attrNameLst>
                                      </p:cBhvr>
                                      <p:to>
                                        <p:strVal val="visible"/>
                                      </p:to>
                                    </p:set>
                                    <p:animEffect transition="in" filter="fade">
                                      <p:cBhvr>
                                        <p:cTn id="30" dur="1000"/>
                                        <p:tgtEl>
                                          <p:spTgt spid="233"/>
                                        </p:tgtEl>
                                      </p:cBhvr>
                                    </p:animEffect>
                                    <p:anim calcmode="lin" valueType="num">
                                      <p:cBhvr>
                                        <p:cTn id="31" dur="1000" fill="hold"/>
                                        <p:tgtEl>
                                          <p:spTgt spid="233"/>
                                        </p:tgtEl>
                                        <p:attrNameLst>
                                          <p:attrName>ppt_x</p:attrName>
                                        </p:attrNameLst>
                                      </p:cBhvr>
                                      <p:tavLst>
                                        <p:tav tm="0">
                                          <p:val>
                                            <p:strVal val="#ppt_x"/>
                                          </p:val>
                                        </p:tav>
                                        <p:tav tm="100000">
                                          <p:val>
                                            <p:strVal val="#ppt_x"/>
                                          </p:val>
                                        </p:tav>
                                      </p:tavLst>
                                    </p:anim>
                                    <p:anim calcmode="lin" valueType="num">
                                      <p:cBhvr>
                                        <p:cTn id="32" dur="1000" fill="hold"/>
                                        <p:tgtEl>
                                          <p:spTgt spid="2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FCE9F1B-9A5B-4E8C-BAA7-078603C8EC9F}"/>
              </a:ext>
            </a:extLst>
          </p:cNvPr>
          <p:cNvPicPr>
            <a:picLocks noChangeAspect="1"/>
          </p:cNvPicPr>
          <p:nvPr/>
        </p:nvPicPr>
        <p:blipFill>
          <a:blip r:embed="rId2"/>
          <a:stretch>
            <a:fillRect/>
          </a:stretch>
        </p:blipFill>
        <p:spPr>
          <a:xfrm>
            <a:off x="-528" y="-297"/>
            <a:ext cx="12192528" cy="6858297"/>
          </a:xfrm>
          <a:prstGeom prst="rect">
            <a:avLst/>
          </a:prstGeom>
        </p:spPr>
      </p:pic>
      <p:grpSp>
        <p:nvGrpSpPr>
          <p:cNvPr id="3" name="组合 2">
            <a:extLst>
              <a:ext uri="{FF2B5EF4-FFF2-40B4-BE49-F238E27FC236}">
                <a16:creationId xmlns:a16="http://schemas.microsoft.com/office/drawing/2014/main" id="{547BB539-41D4-4D1A-A3AC-7B8A383F7435}"/>
              </a:ext>
            </a:extLst>
          </p:cNvPr>
          <p:cNvGrpSpPr/>
          <p:nvPr/>
        </p:nvGrpSpPr>
        <p:grpSpPr>
          <a:xfrm>
            <a:off x="3622137" y="920279"/>
            <a:ext cx="5090601" cy="5256142"/>
            <a:chOff x="3622137" y="920279"/>
            <a:chExt cx="5090601" cy="5256142"/>
          </a:xfrm>
        </p:grpSpPr>
        <p:pic>
          <p:nvPicPr>
            <p:cNvPr id="4" name="图片 3">
              <a:extLst>
                <a:ext uri="{FF2B5EF4-FFF2-40B4-BE49-F238E27FC236}">
                  <a16:creationId xmlns:a16="http://schemas.microsoft.com/office/drawing/2014/main" id="{3CF53FF2-1B65-4BCD-9D06-9A7435E8F6C9}"/>
                </a:ext>
              </a:extLst>
            </p:cNvPr>
            <p:cNvPicPr>
              <a:picLocks noChangeAspect="1"/>
            </p:cNvPicPr>
            <p:nvPr/>
          </p:nvPicPr>
          <p:blipFill>
            <a:blip r:embed="rId3"/>
            <a:stretch>
              <a:fillRect/>
            </a:stretch>
          </p:blipFill>
          <p:spPr>
            <a:xfrm>
              <a:off x="3658716" y="920279"/>
              <a:ext cx="5017443" cy="5017443"/>
            </a:xfrm>
            <a:prstGeom prst="rect">
              <a:avLst/>
            </a:prstGeom>
          </p:spPr>
        </p:pic>
        <p:pic>
          <p:nvPicPr>
            <p:cNvPr id="5" name="图片 4">
              <a:extLst>
                <a:ext uri="{FF2B5EF4-FFF2-40B4-BE49-F238E27FC236}">
                  <a16:creationId xmlns:a16="http://schemas.microsoft.com/office/drawing/2014/main" id="{FC17EAF6-0761-4026-AB67-D1BFD7ED8B55}"/>
                </a:ext>
              </a:extLst>
            </p:cNvPr>
            <p:cNvPicPr>
              <a:picLocks noChangeAspect="1"/>
            </p:cNvPicPr>
            <p:nvPr/>
          </p:nvPicPr>
          <p:blipFill>
            <a:blip r:embed="rId4"/>
            <a:stretch>
              <a:fillRect/>
            </a:stretch>
          </p:blipFill>
          <p:spPr>
            <a:xfrm>
              <a:off x="3622137" y="1079723"/>
              <a:ext cx="5090601" cy="5096698"/>
            </a:xfrm>
            <a:prstGeom prst="rect">
              <a:avLst/>
            </a:prstGeom>
          </p:spPr>
        </p:pic>
      </p:grpSp>
      <p:grpSp>
        <p:nvGrpSpPr>
          <p:cNvPr id="6" name="组合 5">
            <a:extLst>
              <a:ext uri="{FF2B5EF4-FFF2-40B4-BE49-F238E27FC236}">
                <a16:creationId xmlns:a16="http://schemas.microsoft.com/office/drawing/2014/main" id="{473163C9-4D81-4970-ACB1-227BF96DFA08}"/>
              </a:ext>
            </a:extLst>
          </p:cNvPr>
          <p:cNvGrpSpPr/>
          <p:nvPr/>
        </p:nvGrpSpPr>
        <p:grpSpPr>
          <a:xfrm>
            <a:off x="991485" y="5559265"/>
            <a:ext cx="10351905" cy="854140"/>
            <a:chOff x="991485" y="5559265"/>
            <a:chExt cx="10351905" cy="854140"/>
          </a:xfrm>
        </p:grpSpPr>
        <p:pic>
          <p:nvPicPr>
            <p:cNvPr id="7" name="图片 6">
              <a:extLst>
                <a:ext uri="{FF2B5EF4-FFF2-40B4-BE49-F238E27FC236}">
                  <a16:creationId xmlns:a16="http://schemas.microsoft.com/office/drawing/2014/main" id="{30C15F66-96D5-48A4-BF44-A9B7FCD73FD0}"/>
                </a:ext>
              </a:extLst>
            </p:cNvPr>
            <p:cNvPicPr>
              <a:picLocks noChangeAspect="1"/>
            </p:cNvPicPr>
            <p:nvPr/>
          </p:nvPicPr>
          <p:blipFill>
            <a:blip r:embed="rId5"/>
            <a:stretch>
              <a:fillRect/>
            </a:stretch>
          </p:blipFill>
          <p:spPr>
            <a:xfrm>
              <a:off x="2689368" y="6108579"/>
              <a:ext cx="6956139" cy="304826"/>
            </a:xfrm>
            <a:prstGeom prst="rect">
              <a:avLst/>
            </a:prstGeom>
          </p:spPr>
        </p:pic>
        <p:pic>
          <p:nvPicPr>
            <p:cNvPr id="8" name="图片 7">
              <a:extLst>
                <a:ext uri="{FF2B5EF4-FFF2-40B4-BE49-F238E27FC236}">
                  <a16:creationId xmlns:a16="http://schemas.microsoft.com/office/drawing/2014/main" id="{F9B95F59-58F9-4020-9C73-BE6E5B2C07A9}"/>
                </a:ext>
              </a:extLst>
            </p:cNvPr>
            <p:cNvPicPr>
              <a:picLocks noChangeAspect="1"/>
            </p:cNvPicPr>
            <p:nvPr/>
          </p:nvPicPr>
          <p:blipFill>
            <a:blip r:embed="rId6"/>
            <a:stretch>
              <a:fillRect/>
            </a:stretch>
          </p:blipFill>
          <p:spPr>
            <a:xfrm>
              <a:off x="991485" y="5559265"/>
              <a:ext cx="10351905" cy="426757"/>
            </a:xfrm>
            <a:prstGeom prst="rect">
              <a:avLst/>
            </a:prstGeom>
          </p:spPr>
        </p:pic>
      </p:grpSp>
      <p:sp>
        <p:nvSpPr>
          <p:cNvPr id="10" name="文本框 9">
            <a:extLst>
              <a:ext uri="{FF2B5EF4-FFF2-40B4-BE49-F238E27FC236}">
                <a16:creationId xmlns:a16="http://schemas.microsoft.com/office/drawing/2014/main" id="{BA56E743-641F-4FB2-938B-F1DA6F0295FF}"/>
              </a:ext>
            </a:extLst>
          </p:cNvPr>
          <p:cNvSpPr txBox="1"/>
          <p:nvPr/>
        </p:nvSpPr>
        <p:spPr>
          <a:xfrm>
            <a:off x="2654300" y="2198358"/>
            <a:ext cx="6921500" cy="923330"/>
          </a:xfrm>
          <a:prstGeom prst="rect">
            <a:avLst/>
          </a:prstGeom>
          <a:noFill/>
        </p:spPr>
        <p:txBody>
          <a:bodyPr wrap="square" rtlCol="0">
            <a:spAutoFit/>
          </a:bodyPr>
          <a:lstStyle/>
          <a:p>
            <a:pPr algn="dist"/>
            <a:r>
              <a:rPr lang="zh-CN" altLang="en-US" sz="5400" b="1">
                <a:solidFill>
                  <a:srgbClr val="43EAE1"/>
                </a:solidFill>
                <a:latin typeface="+mj-ea"/>
                <a:ea typeface="+mj-ea"/>
              </a:rPr>
              <a:t>十分感谢您的聆听</a:t>
            </a:r>
          </a:p>
        </p:txBody>
      </p:sp>
      <p:sp>
        <p:nvSpPr>
          <p:cNvPr id="11" name="矩形 10">
            <a:extLst>
              <a:ext uri="{FF2B5EF4-FFF2-40B4-BE49-F238E27FC236}">
                <a16:creationId xmlns:a16="http://schemas.microsoft.com/office/drawing/2014/main" id="{B784F7F2-D218-4EC1-B456-FB19598E7960}"/>
              </a:ext>
            </a:extLst>
          </p:cNvPr>
          <p:cNvSpPr/>
          <p:nvPr/>
        </p:nvSpPr>
        <p:spPr>
          <a:xfrm>
            <a:off x="3431620" y="4034927"/>
            <a:ext cx="5336460" cy="523220"/>
          </a:xfrm>
          <a:prstGeom prst="rect">
            <a:avLst/>
          </a:prstGeom>
        </p:spPr>
        <p:txBody>
          <a:bodyPr wrap="square">
            <a:spAutoFit/>
          </a:bodyPr>
          <a:lstStyle/>
          <a:p>
            <a:pPr algn="dist"/>
            <a:r>
              <a:rPr lang="en-US" altLang="zh-CN" sz="1400" dirty="0">
                <a:solidFill>
                  <a:srgbClr val="43EAE1"/>
                </a:solidFill>
                <a:latin typeface="+mj-ea"/>
                <a:ea typeface="+mj-ea"/>
              </a:rPr>
              <a:t>A designer can use default text to simulate what text would look like. If it is not real text. If it is not real text. </a:t>
            </a:r>
            <a:endParaRPr lang="zh-CN" altLang="en-US" sz="1400" dirty="0">
              <a:solidFill>
                <a:srgbClr val="43EAE1"/>
              </a:solidFill>
              <a:latin typeface="+mj-ea"/>
              <a:ea typeface="+mj-ea"/>
            </a:endParaRPr>
          </a:p>
        </p:txBody>
      </p:sp>
      <p:sp>
        <p:nvSpPr>
          <p:cNvPr id="12" name="文本框 11">
            <a:extLst>
              <a:ext uri="{FF2B5EF4-FFF2-40B4-BE49-F238E27FC236}">
                <a16:creationId xmlns:a16="http://schemas.microsoft.com/office/drawing/2014/main" id="{C8E2A42D-6B30-4E38-A864-2B1603995AA7}"/>
              </a:ext>
            </a:extLst>
          </p:cNvPr>
          <p:cNvSpPr txBox="1"/>
          <p:nvPr/>
        </p:nvSpPr>
        <p:spPr>
          <a:xfrm>
            <a:off x="3435667" y="3584377"/>
            <a:ext cx="5320666" cy="446276"/>
          </a:xfrm>
          <a:prstGeom prst="rect">
            <a:avLst/>
          </a:prstGeom>
          <a:noFill/>
        </p:spPr>
        <p:txBody>
          <a:bodyPr wrap="square" rtlCol="0">
            <a:spAutoFit/>
          </a:bodyPr>
          <a:lstStyle/>
          <a:p>
            <a:pPr marL="0" lvl="1" algn="dist"/>
            <a:r>
              <a:rPr lang="en-US" altLang="zh-CN" sz="2300" dirty="0">
                <a:solidFill>
                  <a:srgbClr val="43EAE1"/>
                </a:solidFill>
                <a:latin typeface="+mj-ea"/>
                <a:ea typeface="+mj-ea"/>
              </a:rPr>
              <a:t>NIANZHONGZONGJIEPOWERPOINT</a:t>
            </a:r>
            <a:endParaRPr lang="zh-CN" altLang="en-US" sz="2300" dirty="0">
              <a:solidFill>
                <a:srgbClr val="43EAE1"/>
              </a:solidFill>
              <a:latin typeface="+mj-ea"/>
              <a:ea typeface="+mj-ea"/>
            </a:endParaRPr>
          </a:p>
        </p:txBody>
      </p:sp>
    </p:spTree>
    <p:extLst>
      <p:ext uri="{BB962C8B-B14F-4D97-AF65-F5344CB8AC3E}">
        <p14:creationId xmlns:p14="http://schemas.microsoft.com/office/powerpoint/2010/main" val="23419192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夜晚的雪地上&#10;&#10;中度可信度描述已自动生成">
            <a:extLst>
              <a:ext uri="{FF2B5EF4-FFF2-40B4-BE49-F238E27FC236}">
                <a16:creationId xmlns:a16="http://schemas.microsoft.com/office/drawing/2014/main" id="{8949811C-D00A-4AC5-BDA1-6DB6389897D0}"/>
              </a:ext>
            </a:extLst>
          </p:cNvPr>
          <p:cNvPicPr>
            <a:picLocks noChangeAspect="1"/>
          </p:cNvPicPr>
          <p:nvPr/>
        </p:nvPicPr>
        <p:blipFill>
          <a:blip r:embed="rId4">
            <a:extLst>
              <a:ext uri="{28A0092B-C50C-407E-A947-70E740481C1C}">
                <a14:useLocalDpi xmlns:a14="http://schemas.microsoft.com/office/drawing/2010/main" val="0"/>
              </a:ext>
            </a:extLst>
          </a:blip>
          <a:srcRect t="6044" b="6044"/>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3" name="图片 2" descr="QR 代码&#10;&#10;描述已自动生成">
            <a:extLst>
              <a:ext uri="{FF2B5EF4-FFF2-40B4-BE49-F238E27FC236}">
                <a16:creationId xmlns:a16="http://schemas.microsoft.com/office/drawing/2014/main" id="{8E32CF2A-0D11-462C-A804-5CC5F1294D81}"/>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524105" y="2880776"/>
            <a:ext cx="1106529" cy="1106529"/>
          </a:xfrm>
          <a:prstGeom prst="roundRect">
            <a:avLst>
              <a:gd name="adj" fmla="val 8707"/>
            </a:avLst>
          </a:prstGeom>
          <a:effectLst/>
        </p:spPr>
      </p:pic>
      <p:sp>
        <p:nvSpPr>
          <p:cNvPr id="4" name="文本框 3">
            <a:extLst>
              <a:ext uri="{FF2B5EF4-FFF2-40B4-BE49-F238E27FC236}">
                <a16:creationId xmlns:a16="http://schemas.microsoft.com/office/drawing/2014/main" id="{B9DED043-3E73-4CCD-96A4-6253B9D1E4D2}"/>
              </a:ext>
            </a:extLst>
          </p:cNvPr>
          <p:cNvSpPr txBox="1"/>
          <p:nvPr/>
        </p:nvSpPr>
        <p:spPr>
          <a:xfrm>
            <a:off x="1807272"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实验室</a:t>
            </a:r>
          </a:p>
        </p:txBody>
      </p:sp>
      <p:cxnSp>
        <p:nvCxnSpPr>
          <p:cNvPr id="5" name="直接连接符 4">
            <a:extLst>
              <a:ext uri="{FF2B5EF4-FFF2-40B4-BE49-F238E27FC236}">
                <a16:creationId xmlns:a16="http://schemas.microsoft.com/office/drawing/2014/main" id="{A59E6996-F261-422C-BBCF-164AC24663FF}"/>
              </a:ext>
            </a:extLst>
          </p:cNvPr>
          <p:cNvCxnSpPr>
            <a:cxnSpLocks/>
          </p:cNvCxnSpPr>
          <p:nvPr/>
        </p:nvCxnSpPr>
        <p:spPr>
          <a:xfrm>
            <a:off x="1912752"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B00C67A3-40C7-4298-8DC0-F6ACEAAFAC60}"/>
              </a:ext>
            </a:extLst>
          </p:cNvPr>
          <p:cNvSpPr txBox="1"/>
          <p:nvPr/>
        </p:nvSpPr>
        <p:spPr>
          <a:xfrm>
            <a:off x="1825950" y="3344831"/>
            <a:ext cx="2511031" cy="654410"/>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模板</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即可获得</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10</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套免费年终回报模板</a:t>
            </a:r>
          </a:p>
        </p:txBody>
      </p:sp>
      <p:pic>
        <p:nvPicPr>
          <p:cNvPr id="7" name="图片 6">
            <a:extLst>
              <a:ext uri="{FF2B5EF4-FFF2-40B4-BE49-F238E27FC236}">
                <a16:creationId xmlns:a16="http://schemas.microsoft.com/office/drawing/2014/main" id="{4E0B82FE-B94D-4F9E-9510-5AD00AAD84C1}"/>
              </a:ext>
            </a:extLst>
          </p:cNvPr>
          <p:cNvPicPr>
            <a:picLocks noChangeAspect="1"/>
          </p:cNvPicPr>
          <p:nvPr>
            <p:custDataLst>
              <p:tags r:id="rId2"/>
            </p:custDataLst>
          </p:nvPr>
        </p:nvPicPr>
        <p:blipFill>
          <a:blip r:embed="rId6">
            <a:extLst>
              <a:ext uri="{28A0092B-C50C-407E-A947-70E740481C1C}">
                <a14:useLocalDpi xmlns:a14="http://schemas.microsoft.com/office/drawing/2010/main" val="0"/>
              </a:ext>
            </a:extLst>
          </a:blip>
          <a:srcRect/>
          <a:stretch/>
        </p:blipFill>
        <p:spPr>
          <a:xfrm>
            <a:off x="524105" y="4527863"/>
            <a:ext cx="1106529" cy="1106529"/>
          </a:xfrm>
          <a:prstGeom prst="roundRect">
            <a:avLst>
              <a:gd name="adj" fmla="val 8707"/>
            </a:avLst>
          </a:prstGeom>
          <a:effectLst/>
        </p:spPr>
      </p:pic>
      <p:sp>
        <p:nvSpPr>
          <p:cNvPr id="8" name="文本框 7">
            <a:extLst>
              <a:ext uri="{FF2B5EF4-FFF2-40B4-BE49-F238E27FC236}">
                <a16:creationId xmlns:a16="http://schemas.microsoft.com/office/drawing/2014/main" id="{D1E5E4D4-CF2D-41F6-82C0-EC65F9FD829B}"/>
              </a:ext>
            </a:extLst>
          </p:cNvPr>
          <p:cNvSpPr txBox="1"/>
          <p:nvPr/>
        </p:nvSpPr>
        <p:spPr>
          <a:xfrm>
            <a:off x="1807272"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稿定</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PPT</a:t>
            </a:r>
            <a:endPar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cxnSp>
        <p:nvCxnSpPr>
          <p:cNvPr id="9" name="直接连接符 8">
            <a:extLst>
              <a:ext uri="{FF2B5EF4-FFF2-40B4-BE49-F238E27FC236}">
                <a16:creationId xmlns:a16="http://schemas.microsoft.com/office/drawing/2014/main" id="{69C878CA-233B-4731-8B25-F96BD0370246}"/>
              </a:ext>
            </a:extLst>
          </p:cNvPr>
          <p:cNvCxnSpPr>
            <a:cxnSpLocks/>
          </p:cNvCxnSpPr>
          <p:nvPr/>
        </p:nvCxnSpPr>
        <p:spPr>
          <a:xfrm>
            <a:off x="1912752"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174D5686-0CAD-473D-B05C-C07F342E0EC2}"/>
              </a:ext>
            </a:extLst>
          </p:cNvPr>
          <p:cNvSpPr txBox="1"/>
          <p:nvPr/>
        </p:nvSpPr>
        <p:spPr>
          <a:xfrm>
            <a:off x="1825950"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让我们</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轻松稿定</a:t>
            </a:r>
            <a:r>
              <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PPT</a:t>
            </a:r>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p:txBody>
      </p:sp>
      <p:cxnSp>
        <p:nvCxnSpPr>
          <p:cNvPr id="11" name="直接连接符 10">
            <a:extLst>
              <a:ext uri="{FF2B5EF4-FFF2-40B4-BE49-F238E27FC236}">
                <a16:creationId xmlns:a16="http://schemas.microsoft.com/office/drawing/2014/main" id="{57E6BBF4-98EE-4694-BB2A-BB280C3C0BB9}"/>
              </a:ext>
            </a:extLst>
          </p:cNvPr>
          <p:cNvCxnSpPr>
            <a:cxnSpLocks/>
          </p:cNvCxnSpPr>
          <p:nvPr/>
        </p:nvCxnSpPr>
        <p:spPr>
          <a:xfrm>
            <a:off x="5735751"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id="{D6EE9A85-C3BD-43A0-B612-495C2A361090}"/>
              </a:ext>
            </a:extLst>
          </p:cNvPr>
          <p:cNvGrpSpPr/>
          <p:nvPr/>
        </p:nvGrpSpPr>
        <p:grpSpPr>
          <a:xfrm>
            <a:off x="4347103" y="2880776"/>
            <a:ext cx="3812878" cy="1106529"/>
            <a:chOff x="4408063" y="4781148"/>
            <a:chExt cx="3812878" cy="1106529"/>
          </a:xfrm>
        </p:grpSpPr>
        <p:pic>
          <p:nvPicPr>
            <p:cNvPr id="13" name="图片 12" descr="QR 代码&#10;&#10;描述已自动生成">
              <a:extLst>
                <a:ext uri="{FF2B5EF4-FFF2-40B4-BE49-F238E27FC236}">
                  <a16:creationId xmlns:a16="http://schemas.microsoft.com/office/drawing/2014/main" id="{CF4FEB7D-8417-496F-8D0A-8ED478932ACD}"/>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4408063" y="4781148"/>
              <a:ext cx="1106529" cy="1106529"/>
            </a:xfrm>
            <a:prstGeom prst="roundRect">
              <a:avLst>
                <a:gd name="adj" fmla="val 8707"/>
              </a:avLst>
            </a:prstGeom>
            <a:effectLst/>
          </p:spPr>
        </p:pic>
        <p:sp>
          <p:nvSpPr>
            <p:cNvPr id="14" name="文本框 13">
              <a:extLst>
                <a:ext uri="{FF2B5EF4-FFF2-40B4-BE49-F238E27FC236}">
                  <a16:creationId xmlns:a16="http://schemas.microsoft.com/office/drawing/2014/main" id="{D57E85BF-69D3-4043-BFBA-CB4DED306A05}"/>
                </a:ext>
              </a:extLst>
            </p:cNvPr>
            <p:cNvSpPr txBox="1"/>
            <p:nvPr/>
          </p:nvSpPr>
          <p:spPr>
            <a:xfrm>
              <a:off x="5691232" y="4781148"/>
              <a:ext cx="1985661" cy="405110"/>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微软</a:t>
              </a:r>
              <a:r>
                <a:rPr lang="en-US" altLang="zh-CN"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Office</a:t>
              </a:r>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文档</a:t>
              </a:r>
            </a:p>
          </p:txBody>
        </p:sp>
        <p:sp>
          <p:nvSpPr>
            <p:cNvPr id="15" name="文本框 14">
              <a:extLst>
                <a:ext uri="{FF2B5EF4-FFF2-40B4-BE49-F238E27FC236}">
                  <a16:creationId xmlns:a16="http://schemas.microsoft.com/office/drawing/2014/main" id="{E5833509-871C-4443-834B-1F3388FD0BD5}"/>
                </a:ext>
              </a:extLst>
            </p:cNvPr>
            <p:cNvSpPr txBox="1"/>
            <p:nvPr/>
          </p:nvSpPr>
          <p:spPr>
            <a:xfrm>
              <a:off x="5709910" y="5245204"/>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关注公众号，第一时间</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获得微软模版活动动向</a:t>
              </a:r>
            </a:p>
          </p:txBody>
        </p:sp>
      </p:grpSp>
      <p:cxnSp>
        <p:nvCxnSpPr>
          <p:cNvPr id="16" name="直接连接符 15">
            <a:extLst>
              <a:ext uri="{FF2B5EF4-FFF2-40B4-BE49-F238E27FC236}">
                <a16:creationId xmlns:a16="http://schemas.microsoft.com/office/drawing/2014/main" id="{ECE0F5E7-E242-4A91-BFBB-5111C0B8AD46}"/>
              </a:ext>
            </a:extLst>
          </p:cNvPr>
          <p:cNvCxnSpPr>
            <a:cxnSpLocks/>
          </p:cNvCxnSpPr>
          <p:nvPr/>
        </p:nvCxnSpPr>
        <p:spPr>
          <a:xfrm>
            <a:off x="5735751"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grpSp>
        <p:nvGrpSpPr>
          <p:cNvPr id="17" name="组合 16">
            <a:extLst>
              <a:ext uri="{FF2B5EF4-FFF2-40B4-BE49-F238E27FC236}">
                <a16:creationId xmlns:a16="http://schemas.microsoft.com/office/drawing/2014/main" id="{3678E5A2-59C2-433C-BEC1-B71445DC0D18}"/>
              </a:ext>
            </a:extLst>
          </p:cNvPr>
          <p:cNvGrpSpPr/>
          <p:nvPr/>
        </p:nvGrpSpPr>
        <p:grpSpPr>
          <a:xfrm>
            <a:off x="4347103" y="4527863"/>
            <a:ext cx="3812878" cy="1106529"/>
            <a:chOff x="4408063" y="3134061"/>
            <a:chExt cx="3812878" cy="1106529"/>
          </a:xfrm>
        </p:grpSpPr>
        <p:pic>
          <p:nvPicPr>
            <p:cNvPr id="18" name="图片 17">
              <a:extLst>
                <a:ext uri="{FF2B5EF4-FFF2-40B4-BE49-F238E27FC236}">
                  <a16:creationId xmlns:a16="http://schemas.microsoft.com/office/drawing/2014/main" id="{52B7B5B5-6E51-4861-B5AC-EB85B61E745A}"/>
                </a:ext>
              </a:extLst>
            </p:cNvPr>
            <p:cNvPicPr>
              <a:picLocks noChangeAspect="1"/>
            </p:cNvPicPr>
            <p:nvPr/>
          </p:nvPicPr>
          <p:blipFill rotWithShape="1">
            <a:blip r:embed="rId8"/>
            <a:srcRect l="798" r="800"/>
            <a:stretch/>
          </p:blipFill>
          <p:spPr>
            <a:xfrm>
              <a:off x="4408063" y="3134061"/>
              <a:ext cx="1106529" cy="1106529"/>
            </a:xfrm>
            <a:prstGeom prst="roundRect">
              <a:avLst>
                <a:gd name="adj" fmla="val 8707"/>
              </a:avLst>
            </a:prstGeom>
            <a:effectLst/>
          </p:spPr>
        </p:pic>
        <p:sp>
          <p:nvSpPr>
            <p:cNvPr id="19" name="文本框 18">
              <a:extLst>
                <a:ext uri="{FF2B5EF4-FFF2-40B4-BE49-F238E27FC236}">
                  <a16:creationId xmlns:a16="http://schemas.microsoft.com/office/drawing/2014/main" id="{C29EA435-CA8E-4128-8D7A-242A7ED53199}"/>
                </a:ext>
              </a:extLst>
            </p:cNvPr>
            <p:cNvSpPr txBox="1"/>
            <p:nvPr/>
          </p:nvSpPr>
          <p:spPr>
            <a:xfrm>
              <a:off x="5691232" y="3134061"/>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轻站</a:t>
              </a:r>
            </a:p>
          </p:txBody>
        </p:sp>
        <p:sp>
          <p:nvSpPr>
            <p:cNvPr id="20" name="文本框 19">
              <a:extLst>
                <a:ext uri="{FF2B5EF4-FFF2-40B4-BE49-F238E27FC236}">
                  <a16:creationId xmlns:a16="http://schemas.microsoft.com/office/drawing/2014/main" id="{75C64C37-653A-494A-A943-662D65AA3CEC}"/>
                </a:ext>
              </a:extLst>
            </p:cNvPr>
            <p:cNvSpPr txBox="1"/>
            <p:nvPr/>
          </p:nvSpPr>
          <p:spPr>
            <a:xfrm>
              <a:off x="5709910" y="3598116"/>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一款完全免费的</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无代码建站工具</a:t>
              </a:r>
            </a:p>
          </p:txBody>
        </p:sp>
      </p:grpSp>
      <p:pic>
        <p:nvPicPr>
          <p:cNvPr id="21" name="图片 20" descr="QR 代码&#10;&#10;描述已自动生成">
            <a:extLst>
              <a:ext uri="{FF2B5EF4-FFF2-40B4-BE49-F238E27FC236}">
                <a16:creationId xmlns:a16="http://schemas.microsoft.com/office/drawing/2014/main" id="{5B6E5168-4203-4B8B-BA0E-E3FBFBEFA569}"/>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8318162" y="2880776"/>
            <a:ext cx="1106529" cy="1106529"/>
          </a:xfrm>
          <a:prstGeom prst="roundRect">
            <a:avLst>
              <a:gd name="adj" fmla="val 8707"/>
            </a:avLst>
          </a:prstGeom>
          <a:effectLst/>
        </p:spPr>
      </p:pic>
      <p:sp>
        <p:nvSpPr>
          <p:cNvPr id="22" name="文本框 21">
            <a:extLst>
              <a:ext uri="{FF2B5EF4-FFF2-40B4-BE49-F238E27FC236}">
                <a16:creationId xmlns:a16="http://schemas.microsoft.com/office/drawing/2014/main" id="{3DEC9CB0-580D-409F-B98F-8AB02D29DC35}"/>
              </a:ext>
            </a:extLst>
          </p:cNvPr>
          <p:cNvSpPr txBox="1"/>
          <p:nvPr/>
        </p:nvSpPr>
        <p:spPr>
          <a:xfrm>
            <a:off x="9601331" y="2880776"/>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老秦</a:t>
            </a:r>
          </a:p>
        </p:txBody>
      </p:sp>
      <p:cxnSp>
        <p:nvCxnSpPr>
          <p:cNvPr id="23" name="直接连接符 22">
            <a:extLst>
              <a:ext uri="{FF2B5EF4-FFF2-40B4-BE49-F238E27FC236}">
                <a16:creationId xmlns:a16="http://schemas.microsoft.com/office/drawing/2014/main" id="{C1183092-65F8-4CD5-B78F-4C702065E1D3}"/>
              </a:ext>
            </a:extLst>
          </p:cNvPr>
          <p:cNvCxnSpPr>
            <a:cxnSpLocks/>
          </p:cNvCxnSpPr>
          <p:nvPr/>
        </p:nvCxnSpPr>
        <p:spPr>
          <a:xfrm>
            <a:off x="9706810" y="3285887"/>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id="{8122B7E6-64D4-4CCE-BFC8-F582A241B9E0}"/>
              </a:ext>
            </a:extLst>
          </p:cNvPr>
          <p:cNvSpPr txBox="1"/>
          <p:nvPr/>
        </p:nvSpPr>
        <p:spPr>
          <a:xfrm>
            <a:off x="9620009" y="3344831"/>
            <a:ext cx="2511031" cy="654409"/>
          </a:xfrm>
          <a:prstGeom prst="rect">
            <a:avLst/>
          </a:prstGeom>
          <a:noFill/>
          <a:effectLst/>
        </p:spPr>
        <p:txBody>
          <a:bodyPr wrap="square" lIns="92583" tIns="46291" rIns="92583" bIns="46291" rtlCol="0">
            <a:spAutoFit/>
          </a:bodyPr>
          <a:lstStyle/>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关注公众号</a:t>
            </a:r>
            <a:endPar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后台回复</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福利</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a:t>
            </a:r>
          </a:p>
          <a:p>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免费获取</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4.9G</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超大</a:t>
            </a:r>
            <a:r>
              <a:rPr lang="en-US" altLang="zh-CN"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Office</a:t>
            </a:r>
            <a:r>
              <a:rPr lang="zh-CN" altLang="en-US" sz="1215"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资料包</a:t>
            </a:r>
          </a:p>
        </p:txBody>
      </p:sp>
      <p:pic>
        <p:nvPicPr>
          <p:cNvPr id="25" name="图片 24">
            <a:extLst>
              <a:ext uri="{FF2B5EF4-FFF2-40B4-BE49-F238E27FC236}">
                <a16:creationId xmlns:a16="http://schemas.microsoft.com/office/drawing/2014/main" id="{0A58E250-84D8-4528-A8F1-3022F7D0C086}"/>
              </a:ext>
            </a:extLst>
          </p:cNvPr>
          <p:cNvPicPr>
            <a:picLocks noChangeAspect="1"/>
          </p:cNvPicPr>
          <p:nvPr/>
        </p:nvPicPr>
        <p:blipFill rotWithShape="1">
          <a:blip r:embed="rId10"/>
          <a:srcRect/>
          <a:stretch/>
        </p:blipFill>
        <p:spPr>
          <a:xfrm>
            <a:off x="8318162" y="4527863"/>
            <a:ext cx="1106529" cy="1106529"/>
          </a:xfrm>
          <a:prstGeom prst="rect">
            <a:avLst/>
          </a:prstGeom>
        </p:spPr>
      </p:pic>
      <p:sp>
        <p:nvSpPr>
          <p:cNvPr id="26" name="文本框 25">
            <a:extLst>
              <a:ext uri="{FF2B5EF4-FFF2-40B4-BE49-F238E27FC236}">
                <a16:creationId xmlns:a16="http://schemas.microsoft.com/office/drawing/2014/main" id="{0AC05236-82FF-42D2-AA4C-4DFCFBCEB517}"/>
              </a:ext>
            </a:extLst>
          </p:cNvPr>
          <p:cNvSpPr txBox="1"/>
          <p:nvPr/>
        </p:nvSpPr>
        <p:spPr>
          <a:xfrm>
            <a:off x="9601331" y="4527863"/>
            <a:ext cx="1985661" cy="405111"/>
          </a:xfrm>
          <a:prstGeom prst="rect">
            <a:avLst/>
          </a:prstGeom>
          <a:noFill/>
          <a:effectLst/>
        </p:spPr>
        <p:txBody>
          <a:bodyPr wrap="square" lIns="92583" tIns="46291" rIns="92583" bIns="46291" rtlCol="0">
            <a:spAutoFit/>
          </a:bodyPr>
          <a:lstStyle/>
          <a:p>
            <a:r>
              <a:rPr lang="zh-CN" altLang="en-US" sz="2025" dirty="0">
                <a:solidFill>
                  <a:srgbClr val="191C78"/>
                </a:solidFill>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花瓣</a:t>
            </a:r>
          </a:p>
        </p:txBody>
      </p:sp>
      <p:cxnSp>
        <p:nvCxnSpPr>
          <p:cNvPr id="27" name="直接连接符 26">
            <a:extLst>
              <a:ext uri="{FF2B5EF4-FFF2-40B4-BE49-F238E27FC236}">
                <a16:creationId xmlns:a16="http://schemas.microsoft.com/office/drawing/2014/main" id="{D4DE69D9-C4BF-4279-9826-CD60C2655A77}"/>
              </a:ext>
            </a:extLst>
          </p:cNvPr>
          <p:cNvCxnSpPr>
            <a:cxnSpLocks/>
          </p:cNvCxnSpPr>
          <p:nvPr/>
        </p:nvCxnSpPr>
        <p:spPr>
          <a:xfrm>
            <a:off x="9706810" y="4932974"/>
            <a:ext cx="1684594" cy="0"/>
          </a:xfrm>
          <a:prstGeom prst="line">
            <a:avLst/>
          </a:prstGeom>
          <a:ln w="6430">
            <a:solidFill>
              <a:srgbClr val="0D0E53"/>
            </a:solidFill>
          </a:ln>
          <a:effectLst/>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id="{6F36F3B0-BEAB-4625-9CE0-3CAAB059E83F}"/>
              </a:ext>
            </a:extLst>
          </p:cNvPr>
          <p:cNvSpPr txBox="1"/>
          <p:nvPr/>
        </p:nvSpPr>
        <p:spPr>
          <a:xfrm>
            <a:off x="9620009" y="4991919"/>
            <a:ext cx="2511031" cy="585929"/>
          </a:xfrm>
          <a:prstGeom prst="rect">
            <a:avLst/>
          </a:prstGeom>
          <a:noFill/>
          <a:effectLst/>
        </p:spPr>
        <p:txBody>
          <a:bodyPr wrap="square" lIns="92583" tIns="46291" rIns="92583" bIns="46291" rtlCol="0">
            <a:spAutoFit/>
          </a:bodyPr>
          <a:lstStyle/>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花瓣，</a:t>
            </a:r>
            <a:endParaRPr lang="en-US" altLang="zh-CN"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endParaRPr>
          </a:p>
          <a:p>
            <a:r>
              <a:rPr lang="zh-CN" altLang="en-US" sz="1600" dirty="0">
                <a:solidFill>
                  <a:srgbClr val="191C78"/>
                </a:solidFill>
                <a:latin typeface="阿里巴巴普惠体 2.0 35 Thin" panose="00020600040101010101" pitchFamily="18" charset="-122"/>
                <a:ea typeface="阿里巴巴普惠体 2.0 35 Thin" panose="00020600040101010101" pitchFamily="18" charset="-122"/>
                <a:cs typeface="阿里巴巴普惠体 2.0 35 Thin" panose="00020600040101010101" pitchFamily="18" charset="-122"/>
              </a:rPr>
              <a:t>陪你做生活的设计师</a:t>
            </a:r>
          </a:p>
        </p:txBody>
      </p:sp>
      <p:sp>
        <p:nvSpPr>
          <p:cNvPr id="29" name="文本框 28">
            <a:extLst>
              <a:ext uri="{FF2B5EF4-FFF2-40B4-BE49-F238E27FC236}">
                <a16:creationId xmlns:a16="http://schemas.microsoft.com/office/drawing/2014/main" id="{3D3C038B-BC31-4CBC-AC74-C9C20B9AB826}"/>
              </a:ext>
            </a:extLst>
          </p:cNvPr>
          <p:cNvSpPr txBox="1"/>
          <p:nvPr/>
        </p:nvSpPr>
        <p:spPr>
          <a:xfrm>
            <a:off x="3465590" y="1719425"/>
            <a:ext cx="5260820" cy="1015663"/>
          </a:xfrm>
          <a:prstGeom prst="rect">
            <a:avLst/>
          </a:prstGeom>
          <a:noFill/>
        </p:spPr>
        <p:txBody>
          <a:bodyPr wrap="square" rtlCol="0">
            <a:spAutoFit/>
          </a:bodyPr>
          <a:lstStyle/>
          <a:p>
            <a:pPr algn="ctr"/>
            <a:r>
              <a:rPr lang="zh-CN" altLang="en-US" sz="6000" dirty="0">
                <a:solidFill>
                  <a:srgbClr val="191C78"/>
                </a:solidFill>
                <a:effectLst>
                  <a:outerShdw blurRad="50800" dist="38100" dir="2700000" algn="tl" rotWithShape="0">
                    <a:prstClr val="black">
                      <a:alpha val="31000"/>
                    </a:prstClr>
                  </a:outerShdw>
                </a:effectLst>
                <a:latin typeface="江城律动宋" panose="02020700000000000000" pitchFamily="18" charset="-122"/>
                <a:ea typeface="江城律动宋" panose="02020700000000000000" pitchFamily="18" charset="-122"/>
                <a:sym typeface="演示新手书" panose="00000500000000000000" pitchFamily="2" charset="-122"/>
              </a:rPr>
              <a:t>大赛合作品牌</a:t>
            </a:r>
          </a:p>
        </p:txBody>
      </p:sp>
      <p:pic>
        <p:nvPicPr>
          <p:cNvPr id="30" name="图片 29" descr="日程表&#10;&#10;描述已自动生成">
            <a:extLst>
              <a:ext uri="{FF2B5EF4-FFF2-40B4-BE49-F238E27FC236}">
                <a16:creationId xmlns:a16="http://schemas.microsoft.com/office/drawing/2014/main" id="{7ADDDEBE-5755-4A75-9A09-D7CE57C9730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341313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夜晚的雪地上&#10;&#10;中度可信度描述已自动生成">
            <a:extLst>
              <a:ext uri="{FF2B5EF4-FFF2-40B4-BE49-F238E27FC236}">
                <a16:creationId xmlns:a16="http://schemas.microsoft.com/office/drawing/2014/main" id="{A6C86348-9C90-49DA-94CC-6438EEB9DFDF}"/>
              </a:ext>
            </a:extLst>
          </p:cNvPr>
          <p:cNvPicPr>
            <a:picLocks noChangeAspect="1"/>
          </p:cNvPicPr>
          <p:nvPr/>
        </p:nvPicPr>
        <p:blipFill>
          <a:blip r:embed="rId2">
            <a:extLst>
              <a:ext uri="{28A0092B-C50C-407E-A947-70E740481C1C}">
                <a14:useLocalDpi xmlns:a14="http://schemas.microsoft.com/office/drawing/2010/main" val="0"/>
              </a:ext>
            </a:extLst>
          </a:blip>
          <a:srcRect t="6044" b="6044"/>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 name="文本框 2">
            <a:extLst>
              <a:ext uri="{FF2B5EF4-FFF2-40B4-BE49-F238E27FC236}">
                <a16:creationId xmlns:a16="http://schemas.microsoft.com/office/drawing/2014/main" id="{01FA4F0E-47A3-433B-8A6F-92C5F78ACDB5}"/>
              </a:ext>
            </a:extLst>
          </p:cNvPr>
          <p:cNvSpPr txBox="1"/>
          <p:nvPr/>
        </p:nvSpPr>
        <p:spPr>
          <a:xfrm>
            <a:off x="3284974" y="2085366"/>
            <a:ext cx="907913" cy="1187136"/>
          </a:xfrm>
          <a:custGeom>
            <a:avLst/>
            <a:gdLst/>
            <a:ahLst/>
            <a:cxnLst/>
            <a:rect l="l" t="t" r="r" b="b"/>
            <a:pathLst>
              <a:path w="907913" h="1187136">
                <a:moveTo>
                  <a:pt x="801529" y="1170232"/>
                </a:moveTo>
                <a:lnTo>
                  <a:pt x="798614" y="1174604"/>
                </a:lnTo>
                <a:cubicBezTo>
                  <a:pt x="801529" y="1175575"/>
                  <a:pt x="804443" y="1176789"/>
                  <a:pt x="807358" y="1178247"/>
                </a:cubicBezTo>
                <a:cubicBezTo>
                  <a:pt x="810273" y="1179704"/>
                  <a:pt x="813187" y="1180919"/>
                  <a:pt x="816102" y="1181890"/>
                </a:cubicBezTo>
                <a:lnTo>
                  <a:pt x="820474" y="1176061"/>
                </a:lnTo>
                <a:cubicBezTo>
                  <a:pt x="820474" y="1176061"/>
                  <a:pt x="820231" y="1175818"/>
                  <a:pt x="819745" y="1175332"/>
                </a:cubicBezTo>
                <a:cubicBezTo>
                  <a:pt x="819260" y="1174846"/>
                  <a:pt x="818531" y="1174604"/>
                  <a:pt x="817559" y="1174604"/>
                </a:cubicBezTo>
                <a:cubicBezTo>
                  <a:pt x="816588" y="1174604"/>
                  <a:pt x="814402" y="1173875"/>
                  <a:pt x="811001" y="1172418"/>
                </a:cubicBezTo>
                <a:cubicBezTo>
                  <a:pt x="807601" y="1170960"/>
                  <a:pt x="804443" y="1170232"/>
                  <a:pt x="801529" y="1170232"/>
                </a:cubicBezTo>
                <a:close/>
                <a:moveTo>
                  <a:pt x="246288" y="668912"/>
                </a:moveTo>
                <a:cubicBezTo>
                  <a:pt x="242402" y="672798"/>
                  <a:pt x="237544" y="680570"/>
                  <a:pt x="231715" y="692229"/>
                </a:cubicBezTo>
                <a:cubicBezTo>
                  <a:pt x="225886" y="703888"/>
                  <a:pt x="220542" y="712631"/>
                  <a:pt x="215684" y="718461"/>
                </a:cubicBezTo>
                <a:cubicBezTo>
                  <a:pt x="214713" y="718461"/>
                  <a:pt x="214227" y="718704"/>
                  <a:pt x="214227" y="719190"/>
                </a:cubicBezTo>
                <a:cubicBezTo>
                  <a:pt x="214227" y="719675"/>
                  <a:pt x="214713" y="719918"/>
                  <a:pt x="215684" y="719918"/>
                </a:cubicBezTo>
                <a:lnTo>
                  <a:pt x="241916" y="743235"/>
                </a:lnTo>
                <a:lnTo>
                  <a:pt x="244830" y="743235"/>
                </a:lnTo>
                <a:cubicBezTo>
                  <a:pt x="244830" y="711174"/>
                  <a:pt x="245316" y="686400"/>
                  <a:pt x="246288" y="668912"/>
                </a:cubicBezTo>
                <a:close/>
                <a:moveTo>
                  <a:pt x="652882" y="478002"/>
                </a:moveTo>
                <a:cubicBezTo>
                  <a:pt x="629564" y="486746"/>
                  <a:pt x="600904" y="492575"/>
                  <a:pt x="566899" y="495490"/>
                </a:cubicBezTo>
                <a:cubicBezTo>
                  <a:pt x="563013" y="495490"/>
                  <a:pt x="560584" y="495976"/>
                  <a:pt x="559613" y="496948"/>
                </a:cubicBezTo>
                <a:cubicBezTo>
                  <a:pt x="558641" y="497919"/>
                  <a:pt x="558156" y="499862"/>
                  <a:pt x="558156" y="502777"/>
                </a:cubicBezTo>
                <a:cubicBezTo>
                  <a:pt x="554269" y="517350"/>
                  <a:pt x="552326" y="533866"/>
                  <a:pt x="552326" y="552326"/>
                </a:cubicBezTo>
                <a:lnTo>
                  <a:pt x="536296" y="655796"/>
                </a:lnTo>
                <a:cubicBezTo>
                  <a:pt x="536296" y="664540"/>
                  <a:pt x="534838" y="670855"/>
                  <a:pt x="531924" y="674741"/>
                </a:cubicBezTo>
                <a:lnTo>
                  <a:pt x="534838" y="674741"/>
                </a:lnTo>
                <a:cubicBezTo>
                  <a:pt x="537753" y="673770"/>
                  <a:pt x="539696" y="671827"/>
                  <a:pt x="540668" y="668912"/>
                </a:cubicBezTo>
                <a:lnTo>
                  <a:pt x="562527" y="633936"/>
                </a:lnTo>
                <a:cubicBezTo>
                  <a:pt x="612077" y="557184"/>
                  <a:pt x="643652" y="506663"/>
                  <a:pt x="657254" y="482374"/>
                </a:cubicBezTo>
                <a:cubicBezTo>
                  <a:pt x="657254" y="482374"/>
                  <a:pt x="658225" y="481888"/>
                  <a:pt x="660168" y="480917"/>
                </a:cubicBezTo>
                <a:cubicBezTo>
                  <a:pt x="658225" y="481888"/>
                  <a:pt x="650453" y="484560"/>
                  <a:pt x="636851" y="488932"/>
                </a:cubicBezTo>
                <a:cubicBezTo>
                  <a:pt x="623249" y="493304"/>
                  <a:pt x="609648" y="495490"/>
                  <a:pt x="596046" y="495490"/>
                </a:cubicBezTo>
                <a:lnTo>
                  <a:pt x="628107" y="486746"/>
                </a:lnTo>
                <a:lnTo>
                  <a:pt x="657254" y="478002"/>
                </a:lnTo>
                <a:close/>
                <a:moveTo>
                  <a:pt x="734492" y="448856"/>
                </a:moveTo>
                <a:cubicBezTo>
                  <a:pt x="729634" y="452742"/>
                  <a:pt x="722347" y="457114"/>
                  <a:pt x="712632" y="461972"/>
                </a:cubicBezTo>
                <a:cubicBezTo>
                  <a:pt x="702916" y="466829"/>
                  <a:pt x="696116" y="471687"/>
                  <a:pt x="692229" y="476545"/>
                </a:cubicBezTo>
                <a:lnTo>
                  <a:pt x="639765" y="543582"/>
                </a:lnTo>
                <a:cubicBezTo>
                  <a:pt x="605762" y="590216"/>
                  <a:pt x="581473" y="630536"/>
                  <a:pt x="566899" y="664540"/>
                </a:cubicBezTo>
                <a:cubicBezTo>
                  <a:pt x="564956" y="670369"/>
                  <a:pt x="563985" y="675227"/>
                  <a:pt x="563985" y="679113"/>
                </a:cubicBezTo>
                <a:cubicBezTo>
                  <a:pt x="569814" y="679113"/>
                  <a:pt x="574672" y="677656"/>
                  <a:pt x="578558" y="674741"/>
                </a:cubicBezTo>
                <a:cubicBezTo>
                  <a:pt x="597989" y="667940"/>
                  <a:pt x="617420" y="659196"/>
                  <a:pt x="636851" y="648509"/>
                </a:cubicBezTo>
                <a:lnTo>
                  <a:pt x="677656" y="629564"/>
                </a:lnTo>
                <a:cubicBezTo>
                  <a:pt x="692229" y="620820"/>
                  <a:pt x="705831" y="617420"/>
                  <a:pt x="718461" y="619363"/>
                </a:cubicBezTo>
                <a:cubicBezTo>
                  <a:pt x="721376" y="620334"/>
                  <a:pt x="723562" y="620577"/>
                  <a:pt x="725019" y="620091"/>
                </a:cubicBezTo>
                <a:cubicBezTo>
                  <a:pt x="726477" y="619606"/>
                  <a:pt x="727448" y="618634"/>
                  <a:pt x="727934" y="617177"/>
                </a:cubicBezTo>
                <a:cubicBezTo>
                  <a:pt x="728420" y="615719"/>
                  <a:pt x="728662" y="614505"/>
                  <a:pt x="728662" y="613533"/>
                </a:cubicBezTo>
                <a:lnTo>
                  <a:pt x="730120" y="578558"/>
                </a:lnTo>
                <a:cubicBezTo>
                  <a:pt x="730120" y="564956"/>
                  <a:pt x="731091" y="541639"/>
                  <a:pt x="733034" y="508606"/>
                </a:cubicBezTo>
                <a:cubicBezTo>
                  <a:pt x="733034" y="485289"/>
                  <a:pt x="733520" y="465372"/>
                  <a:pt x="734492" y="448856"/>
                </a:cubicBezTo>
                <a:close/>
                <a:moveTo>
                  <a:pt x="250660" y="306766"/>
                </a:moveTo>
                <a:cubicBezTo>
                  <a:pt x="249688" y="306281"/>
                  <a:pt x="248231" y="306524"/>
                  <a:pt x="246288" y="307495"/>
                </a:cubicBezTo>
                <a:cubicBezTo>
                  <a:pt x="239487" y="311381"/>
                  <a:pt x="227343" y="315268"/>
                  <a:pt x="209855" y="319154"/>
                </a:cubicBezTo>
                <a:cubicBezTo>
                  <a:pt x="191395" y="324012"/>
                  <a:pt x="176822" y="328869"/>
                  <a:pt x="166135" y="333727"/>
                </a:cubicBezTo>
                <a:lnTo>
                  <a:pt x="104927" y="359959"/>
                </a:lnTo>
                <a:cubicBezTo>
                  <a:pt x="118529" y="402707"/>
                  <a:pt x="126302" y="459057"/>
                  <a:pt x="128245" y="529009"/>
                </a:cubicBezTo>
                <a:cubicBezTo>
                  <a:pt x="134074" y="527065"/>
                  <a:pt x="137960" y="525123"/>
                  <a:pt x="139903" y="523179"/>
                </a:cubicBezTo>
                <a:cubicBezTo>
                  <a:pt x="145733" y="520265"/>
                  <a:pt x="151076" y="517107"/>
                  <a:pt x="155934" y="513707"/>
                </a:cubicBezTo>
                <a:cubicBezTo>
                  <a:pt x="160792" y="510306"/>
                  <a:pt x="165164" y="507635"/>
                  <a:pt x="169050" y="505691"/>
                </a:cubicBezTo>
                <a:cubicBezTo>
                  <a:pt x="173907" y="500834"/>
                  <a:pt x="180708" y="498405"/>
                  <a:pt x="189452" y="498405"/>
                </a:cubicBezTo>
                <a:cubicBezTo>
                  <a:pt x="195282" y="498405"/>
                  <a:pt x="201111" y="499862"/>
                  <a:pt x="206940" y="502777"/>
                </a:cubicBezTo>
                <a:lnTo>
                  <a:pt x="215684" y="502777"/>
                </a:lnTo>
                <a:cubicBezTo>
                  <a:pt x="224428" y="502777"/>
                  <a:pt x="232201" y="500834"/>
                  <a:pt x="239001" y="496948"/>
                </a:cubicBezTo>
                <a:cubicBezTo>
                  <a:pt x="241916" y="495976"/>
                  <a:pt x="245316" y="495490"/>
                  <a:pt x="249202" y="495490"/>
                </a:cubicBezTo>
                <a:cubicBezTo>
                  <a:pt x="243373" y="511035"/>
                  <a:pt x="231229" y="524151"/>
                  <a:pt x="212770" y="534838"/>
                </a:cubicBezTo>
                <a:cubicBezTo>
                  <a:pt x="206940" y="536781"/>
                  <a:pt x="191395" y="543582"/>
                  <a:pt x="166135" y="555240"/>
                </a:cubicBezTo>
                <a:lnTo>
                  <a:pt x="138446" y="568356"/>
                </a:lnTo>
                <a:cubicBezTo>
                  <a:pt x="134560" y="572243"/>
                  <a:pt x="132617" y="575157"/>
                  <a:pt x="132617" y="577100"/>
                </a:cubicBezTo>
                <a:cubicBezTo>
                  <a:pt x="132617" y="586816"/>
                  <a:pt x="132131" y="606733"/>
                  <a:pt x="131159" y="636851"/>
                </a:cubicBezTo>
                <a:cubicBezTo>
                  <a:pt x="130188" y="666969"/>
                  <a:pt x="128245" y="694658"/>
                  <a:pt x="125330" y="719918"/>
                </a:cubicBezTo>
                <a:cubicBezTo>
                  <a:pt x="125330" y="721861"/>
                  <a:pt x="126787" y="724290"/>
                  <a:pt x="129702" y="727205"/>
                </a:cubicBezTo>
                <a:cubicBezTo>
                  <a:pt x="151076" y="709717"/>
                  <a:pt x="167106" y="699030"/>
                  <a:pt x="177794" y="695144"/>
                </a:cubicBezTo>
                <a:cubicBezTo>
                  <a:pt x="179737" y="691257"/>
                  <a:pt x="182651" y="689314"/>
                  <a:pt x="186538" y="689314"/>
                </a:cubicBezTo>
                <a:cubicBezTo>
                  <a:pt x="211798" y="676684"/>
                  <a:pt x="230743" y="666483"/>
                  <a:pt x="243373" y="658711"/>
                </a:cubicBezTo>
                <a:cubicBezTo>
                  <a:pt x="244345" y="658711"/>
                  <a:pt x="245559" y="657739"/>
                  <a:pt x="247017" y="655796"/>
                </a:cubicBezTo>
                <a:cubicBezTo>
                  <a:pt x="248474" y="653853"/>
                  <a:pt x="249202" y="651910"/>
                  <a:pt x="249202" y="649967"/>
                </a:cubicBezTo>
                <a:cubicBezTo>
                  <a:pt x="249202" y="620820"/>
                  <a:pt x="251146" y="595074"/>
                  <a:pt x="255032" y="572728"/>
                </a:cubicBezTo>
                <a:cubicBezTo>
                  <a:pt x="255032" y="533866"/>
                  <a:pt x="256489" y="495490"/>
                  <a:pt x="259404" y="457600"/>
                </a:cubicBezTo>
                <a:lnTo>
                  <a:pt x="260861" y="426996"/>
                </a:lnTo>
                <a:cubicBezTo>
                  <a:pt x="260861" y="414366"/>
                  <a:pt x="261833" y="394449"/>
                  <a:pt x="263776" y="367245"/>
                </a:cubicBezTo>
                <a:cubicBezTo>
                  <a:pt x="263776" y="357530"/>
                  <a:pt x="263290" y="348058"/>
                  <a:pt x="262319" y="338828"/>
                </a:cubicBezTo>
                <a:cubicBezTo>
                  <a:pt x="261347" y="329598"/>
                  <a:pt x="258918" y="321583"/>
                  <a:pt x="255032" y="314782"/>
                </a:cubicBezTo>
                <a:cubicBezTo>
                  <a:pt x="255032" y="313810"/>
                  <a:pt x="254546" y="312353"/>
                  <a:pt x="253574" y="310410"/>
                </a:cubicBezTo>
                <a:cubicBezTo>
                  <a:pt x="252603" y="308467"/>
                  <a:pt x="251631" y="307252"/>
                  <a:pt x="250660" y="306766"/>
                </a:cubicBezTo>
                <a:close/>
                <a:moveTo>
                  <a:pt x="719918" y="0"/>
                </a:moveTo>
                <a:cubicBezTo>
                  <a:pt x="734492" y="0"/>
                  <a:pt x="748094" y="1943"/>
                  <a:pt x="760724" y="5829"/>
                </a:cubicBezTo>
                <a:cubicBezTo>
                  <a:pt x="777240" y="14573"/>
                  <a:pt x="790356" y="28175"/>
                  <a:pt x="800071" y="46634"/>
                </a:cubicBezTo>
                <a:lnTo>
                  <a:pt x="824846" y="91811"/>
                </a:lnTo>
                <a:lnTo>
                  <a:pt x="852535" y="134073"/>
                </a:lnTo>
                <a:cubicBezTo>
                  <a:pt x="859336" y="143789"/>
                  <a:pt x="864437" y="154233"/>
                  <a:pt x="867837" y="165406"/>
                </a:cubicBezTo>
                <a:cubicBezTo>
                  <a:pt x="871237" y="176579"/>
                  <a:pt x="874395" y="187995"/>
                  <a:pt x="877310" y="199653"/>
                </a:cubicBezTo>
                <a:cubicBezTo>
                  <a:pt x="887997" y="254060"/>
                  <a:pt x="892854" y="299237"/>
                  <a:pt x="891883" y="335184"/>
                </a:cubicBezTo>
                <a:lnTo>
                  <a:pt x="894798" y="502777"/>
                </a:lnTo>
                <a:cubicBezTo>
                  <a:pt x="893826" y="528037"/>
                  <a:pt x="894798" y="557669"/>
                  <a:pt x="897712" y="591674"/>
                </a:cubicBezTo>
                <a:lnTo>
                  <a:pt x="899170" y="636851"/>
                </a:lnTo>
                <a:cubicBezTo>
                  <a:pt x="899170" y="654339"/>
                  <a:pt x="899655" y="674741"/>
                  <a:pt x="900627" y="698058"/>
                </a:cubicBezTo>
                <a:cubicBezTo>
                  <a:pt x="901598" y="721376"/>
                  <a:pt x="902570" y="739349"/>
                  <a:pt x="903541" y="751979"/>
                </a:cubicBezTo>
                <a:lnTo>
                  <a:pt x="907913" y="811730"/>
                </a:lnTo>
                <a:lnTo>
                  <a:pt x="904999" y="926858"/>
                </a:lnTo>
                <a:cubicBezTo>
                  <a:pt x="904999" y="939488"/>
                  <a:pt x="904027" y="958434"/>
                  <a:pt x="902084" y="983694"/>
                </a:cubicBezTo>
                <a:cubicBezTo>
                  <a:pt x="900141" y="999239"/>
                  <a:pt x="899170" y="1011383"/>
                  <a:pt x="899170" y="1020127"/>
                </a:cubicBezTo>
                <a:cubicBezTo>
                  <a:pt x="899170" y="1039558"/>
                  <a:pt x="897226" y="1056560"/>
                  <a:pt x="893340" y="1071134"/>
                </a:cubicBezTo>
                <a:cubicBezTo>
                  <a:pt x="893340" y="1090565"/>
                  <a:pt x="885568" y="1112424"/>
                  <a:pt x="870023" y="1136713"/>
                </a:cubicBezTo>
                <a:cubicBezTo>
                  <a:pt x="867108" y="1139628"/>
                  <a:pt x="858364" y="1149343"/>
                  <a:pt x="843791" y="1165860"/>
                </a:cubicBezTo>
                <a:cubicBezTo>
                  <a:pt x="843791" y="1166831"/>
                  <a:pt x="843062" y="1167803"/>
                  <a:pt x="841605" y="1168774"/>
                </a:cubicBezTo>
                <a:cubicBezTo>
                  <a:pt x="840148" y="1169746"/>
                  <a:pt x="838933" y="1170717"/>
                  <a:pt x="837962" y="1171689"/>
                </a:cubicBezTo>
                <a:cubicBezTo>
                  <a:pt x="831161" y="1175575"/>
                  <a:pt x="826303" y="1178976"/>
                  <a:pt x="823389" y="1181890"/>
                </a:cubicBezTo>
                <a:cubicBezTo>
                  <a:pt x="822417" y="1184805"/>
                  <a:pt x="820231" y="1186505"/>
                  <a:pt x="816831" y="1186991"/>
                </a:cubicBezTo>
                <a:cubicBezTo>
                  <a:pt x="813430" y="1187477"/>
                  <a:pt x="810759" y="1186748"/>
                  <a:pt x="808815" y="1184805"/>
                </a:cubicBezTo>
                <a:cubicBezTo>
                  <a:pt x="803958" y="1180919"/>
                  <a:pt x="798128" y="1177761"/>
                  <a:pt x="791328" y="1175332"/>
                </a:cubicBezTo>
                <a:cubicBezTo>
                  <a:pt x="784527" y="1172904"/>
                  <a:pt x="779669" y="1171203"/>
                  <a:pt x="776754" y="1170232"/>
                </a:cubicBezTo>
                <a:cubicBezTo>
                  <a:pt x="773840" y="1169260"/>
                  <a:pt x="769710" y="1166831"/>
                  <a:pt x="764367" y="1162945"/>
                </a:cubicBezTo>
                <a:cubicBezTo>
                  <a:pt x="759023" y="1159059"/>
                  <a:pt x="754409" y="1156630"/>
                  <a:pt x="750522" y="1155658"/>
                </a:cubicBezTo>
                <a:cubicBezTo>
                  <a:pt x="749551" y="1154687"/>
                  <a:pt x="748822" y="1153472"/>
                  <a:pt x="748336" y="1152015"/>
                </a:cubicBezTo>
                <a:cubicBezTo>
                  <a:pt x="747851" y="1150558"/>
                  <a:pt x="746636" y="1149343"/>
                  <a:pt x="744693" y="1148372"/>
                </a:cubicBezTo>
                <a:cubicBezTo>
                  <a:pt x="735949" y="1146429"/>
                  <a:pt x="728662" y="1142785"/>
                  <a:pt x="722833" y="1137442"/>
                </a:cubicBezTo>
                <a:cubicBezTo>
                  <a:pt x="717004" y="1132098"/>
                  <a:pt x="713118" y="1128941"/>
                  <a:pt x="711175" y="1127969"/>
                </a:cubicBezTo>
                <a:cubicBezTo>
                  <a:pt x="691744" y="1103680"/>
                  <a:pt x="677656" y="1079392"/>
                  <a:pt x="668912" y="1055103"/>
                </a:cubicBezTo>
                <a:lnTo>
                  <a:pt x="613534" y="923944"/>
                </a:lnTo>
                <a:cubicBezTo>
                  <a:pt x="597989" y="893826"/>
                  <a:pt x="586816" y="870994"/>
                  <a:pt x="580015" y="855449"/>
                </a:cubicBezTo>
                <a:cubicBezTo>
                  <a:pt x="569328" y="836018"/>
                  <a:pt x="563499" y="825331"/>
                  <a:pt x="562527" y="823388"/>
                </a:cubicBezTo>
                <a:cubicBezTo>
                  <a:pt x="598475" y="866136"/>
                  <a:pt x="654825" y="920058"/>
                  <a:pt x="731577" y="985151"/>
                </a:cubicBezTo>
                <a:cubicBezTo>
                  <a:pt x="732549" y="987094"/>
                  <a:pt x="734492" y="988066"/>
                  <a:pt x="737407" y="988066"/>
                </a:cubicBezTo>
                <a:lnTo>
                  <a:pt x="724290" y="687857"/>
                </a:lnTo>
                <a:cubicBezTo>
                  <a:pt x="719433" y="687857"/>
                  <a:pt x="716032" y="688343"/>
                  <a:pt x="714089" y="689314"/>
                </a:cubicBezTo>
                <a:cubicBezTo>
                  <a:pt x="680085" y="707774"/>
                  <a:pt x="647052" y="722347"/>
                  <a:pt x="614991" y="733034"/>
                </a:cubicBezTo>
                <a:cubicBezTo>
                  <a:pt x="611105" y="734006"/>
                  <a:pt x="606490" y="734977"/>
                  <a:pt x="601146" y="735949"/>
                </a:cubicBezTo>
                <a:cubicBezTo>
                  <a:pt x="595803" y="736920"/>
                  <a:pt x="589731" y="737406"/>
                  <a:pt x="582930" y="737406"/>
                </a:cubicBezTo>
                <a:cubicBezTo>
                  <a:pt x="575158" y="737406"/>
                  <a:pt x="568842" y="736435"/>
                  <a:pt x="563985" y="734491"/>
                </a:cubicBezTo>
                <a:cubicBezTo>
                  <a:pt x="566899" y="735463"/>
                  <a:pt x="571757" y="735949"/>
                  <a:pt x="578558" y="735949"/>
                </a:cubicBezTo>
                <a:cubicBezTo>
                  <a:pt x="596046" y="735949"/>
                  <a:pt x="614505" y="731091"/>
                  <a:pt x="633936" y="721376"/>
                </a:cubicBezTo>
                <a:cubicBezTo>
                  <a:pt x="627136" y="723319"/>
                  <a:pt x="620578" y="725019"/>
                  <a:pt x="614263" y="726476"/>
                </a:cubicBezTo>
                <a:cubicBezTo>
                  <a:pt x="607947" y="727933"/>
                  <a:pt x="601390" y="729634"/>
                  <a:pt x="594589" y="731577"/>
                </a:cubicBezTo>
                <a:cubicBezTo>
                  <a:pt x="583902" y="730605"/>
                  <a:pt x="570300" y="730119"/>
                  <a:pt x="553784" y="730119"/>
                </a:cubicBezTo>
                <a:cubicBezTo>
                  <a:pt x="546011" y="730119"/>
                  <a:pt x="540182" y="729148"/>
                  <a:pt x="536296" y="727205"/>
                </a:cubicBezTo>
                <a:cubicBezTo>
                  <a:pt x="532409" y="725262"/>
                  <a:pt x="528523" y="720890"/>
                  <a:pt x="524637" y="714089"/>
                </a:cubicBezTo>
                <a:cubicBezTo>
                  <a:pt x="522694" y="720890"/>
                  <a:pt x="520751" y="726719"/>
                  <a:pt x="518808" y="731577"/>
                </a:cubicBezTo>
                <a:cubicBezTo>
                  <a:pt x="516865" y="736435"/>
                  <a:pt x="515407" y="740807"/>
                  <a:pt x="514436" y="744693"/>
                </a:cubicBezTo>
                <a:cubicBezTo>
                  <a:pt x="486261" y="839905"/>
                  <a:pt x="444970" y="918114"/>
                  <a:pt x="390563" y="979322"/>
                </a:cubicBezTo>
                <a:cubicBezTo>
                  <a:pt x="371132" y="1001668"/>
                  <a:pt x="349758" y="1019641"/>
                  <a:pt x="326441" y="1033243"/>
                </a:cubicBezTo>
                <a:cubicBezTo>
                  <a:pt x="325469" y="1033243"/>
                  <a:pt x="323526" y="1033729"/>
                  <a:pt x="320612" y="1034700"/>
                </a:cubicBezTo>
                <a:cubicBezTo>
                  <a:pt x="317697" y="1035672"/>
                  <a:pt x="315754" y="1036643"/>
                  <a:pt x="314782" y="1037615"/>
                </a:cubicBezTo>
                <a:lnTo>
                  <a:pt x="314782" y="1034700"/>
                </a:lnTo>
                <a:lnTo>
                  <a:pt x="319154" y="1033243"/>
                </a:lnTo>
                <a:cubicBezTo>
                  <a:pt x="314296" y="1031300"/>
                  <a:pt x="306281" y="1030328"/>
                  <a:pt x="295108" y="1030328"/>
                </a:cubicBezTo>
                <a:cubicBezTo>
                  <a:pt x="283936" y="1030328"/>
                  <a:pt x="274949" y="1027899"/>
                  <a:pt x="268148" y="1023042"/>
                </a:cubicBezTo>
                <a:cubicBezTo>
                  <a:pt x="253574" y="1012355"/>
                  <a:pt x="239973" y="1003125"/>
                  <a:pt x="227343" y="995353"/>
                </a:cubicBezTo>
                <a:lnTo>
                  <a:pt x="230257" y="995353"/>
                </a:lnTo>
                <a:lnTo>
                  <a:pt x="256489" y="1004097"/>
                </a:lnTo>
                <a:cubicBezTo>
                  <a:pt x="258432" y="1006040"/>
                  <a:pt x="261347" y="1005068"/>
                  <a:pt x="265233" y="1001182"/>
                </a:cubicBezTo>
                <a:lnTo>
                  <a:pt x="287093" y="963291"/>
                </a:lnTo>
                <a:cubicBezTo>
                  <a:pt x="289036" y="955519"/>
                  <a:pt x="293894" y="941917"/>
                  <a:pt x="301666" y="922486"/>
                </a:cubicBezTo>
                <a:cubicBezTo>
                  <a:pt x="301666" y="919572"/>
                  <a:pt x="300695" y="915686"/>
                  <a:pt x="298752" y="910828"/>
                </a:cubicBezTo>
                <a:cubicBezTo>
                  <a:pt x="296809" y="905970"/>
                  <a:pt x="294380" y="903055"/>
                  <a:pt x="291465" y="902084"/>
                </a:cubicBezTo>
                <a:lnTo>
                  <a:pt x="287093" y="902084"/>
                </a:lnTo>
                <a:lnTo>
                  <a:pt x="281264" y="903541"/>
                </a:lnTo>
                <a:cubicBezTo>
                  <a:pt x="277378" y="903541"/>
                  <a:pt x="273734" y="902570"/>
                  <a:pt x="270334" y="900626"/>
                </a:cubicBezTo>
                <a:cubicBezTo>
                  <a:pt x="266933" y="898683"/>
                  <a:pt x="264262" y="896255"/>
                  <a:pt x="262319" y="893340"/>
                </a:cubicBezTo>
                <a:cubicBezTo>
                  <a:pt x="260375" y="890425"/>
                  <a:pt x="257946" y="887996"/>
                  <a:pt x="255032" y="886053"/>
                </a:cubicBezTo>
                <a:cubicBezTo>
                  <a:pt x="252117" y="884110"/>
                  <a:pt x="250174" y="881681"/>
                  <a:pt x="249202" y="878767"/>
                </a:cubicBezTo>
                <a:lnTo>
                  <a:pt x="241916" y="878767"/>
                </a:lnTo>
                <a:cubicBezTo>
                  <a:pt x="239973" y="878767"/>
                  <a:pt x="236087" y="877309"/>
                  <a:pt x="230257" y="874395"/>
                </a:cubicBezTo>
                <a:cubicBezTo>
                  <a:pt x="215684" y="854964"/>
                  <a:pt x="207426" y="833104"/>
                  <a:pt x="205483" y="808815"/>
                </a:cubicBezTo>
                <a:cubicBezTo>
                  <a:pt x="202568" y="787441"/>
                  <a:pt x="199168" y="767038"/>
                  <a:pt x="195282" y="747607"/>
                </a:cubicBezTo>
                <a:cubicBezTo>
                  <a:pt x="196253" y="746636"/>
                  <a:pt x="196739" y="742750"/>
                  <a:pt x="196739" y="735949"/>
                </a:cubicBezTo>
                <a:cubicBezTo>
                  <a:pt x="183137" y="744693"/>
                  <a:pt x="170993" y="751493"/>
                  <a:pt x="160306" y="756351"/>
                </a:cubicBezTo>
                <a:cubicBezTo>
                  <a:pt x="149619" y="761209"/>
                  <a:pt x="137474" y="764124"/>
                  <a:pt x="123873" y="765095"/>
                </a:cubicBezTo>
                <a:lnTo>
                  <a:pt x="123873" y="824846"/>
                </a:lnTo>
                <a:cubicBezTo>
                  <a:pt x="123873" y="829703"/>
                  <a:pt x="120472" y="837961"/>
                  <a:pt x="113671" y="849620"/>
                </a:cubicBezTo>
                <a:cubicBezTo>
                  <a:pt x="109785" y="852535"/>
                  <a:pt x="105656" y="857392"/>
                  <a:pt x="101284" y="864193"/>
                </a:cubicBezTo>
                <a:cubicBezTo>
                  <a:pt x="96912" y="870994"/>
                  <a:pt x="92783" y="876338"/>
                  <a:pt x="88897" y="880224"/>
                </a:cubicBezTo>
                <a:lnTo>
                  <a:pt x="71409" y="888968"/>
                </a:lnTo>
                <a:lnTo>
                  <a:pt x="69952" y="893340"/>
                </a:lnTo>
                <a:cubicBezTo>
                  <a:pt x="67037" y="883624"/>
                  <a:pt x="64608" y="877795"/>
                  <a:pt x="62665" y="875852"/>
                </a:cubicBezTo>
                <a:cubicBezTo>
                  <a:pt x="55864" y="880710"/>
                  <a:pt x="50521" y="883139"/>
                  <a:pt x="46634" y="883139"/>
                </a:cubicBezTo>
                <a:cubicBezTo>
                  <a:pt x="41777" y="883139"/>
                  <a:pt x="37162" y="880710"/>
                  <a:pt x="32790" y="875852"/>
                </a:cubicBezTo>
                <a:cubicBezTo>
                  <a:pt x="28418" y="870994"/>
                  <a:pt x="24289" y="866136"/>
                  <a:pt x="20402" y="861279"/>
                </a:cubicBezTo>
                <a:lnTo>
                  <a:pt x="8744" y="862736"/>
                </a:lnTo>
                <a:cubicBezTo>
                  <a:pt x="7772" y="860793"/>
                  <a:pt x="6315" y="858607"/>
                  <a:pt x="4372" y="856178"/>
                </a:cubicBezTo>
                <a:cubicBezTo>
                  <a:pt x="2429" y="853749"/>
                  <a:pt x="1457" y="851078"/>
                  <a:pt x="1457" y="848163"/>
                </a:cubicBezTo>
                <a:cubicBezTo>
                  <a:pt x="1457" y="840390"/>
                  <a:pt x="2429" y="827760"/>
                  <a:pt x="4372" y="810272"/>
                </a:cubicBezTo>
                <a:cubicBezTo>
                  <a:pt x="6315" y="794728"/>
                  <a:pt x="7286" y="782583"/>
                  <a:pt x="7286" y="773839"/>
                </a:cubicBezTo>
                <a:cubicBezTo>
                  <a:pt x="7286" y="765095"/>
                  <a:pt x="8258" y="751008"/>
                  <a:pt x="10201" y="731577"/>
                </a:cubicBezTo>
                <a:lnTo>
                  <a:pt x="11658" y="690772"/>
                </a:lnTo>
                <a:lnTo>
                  <a:pt x="17488" y="600417"/>
                </a:lnTo>
                <a:cubicBezTo>
                  <a:pt x="19431" y="582930"/>
                  <a:pt x="21374" y="557669"/>
                  <a:pt x="23317" y="524637"/>
                </a:cubicBezTo>
                <a:cubicBezTo>
                  <a:pt x="24289" y="514921"/>
                  <a:pt x="26232" y="489175"/>
                  <a:pt x="29147" y="447398"/>
                </a:cubicBezTo>
                <a:cubicBezTo>
                  <a:pt x="32061" y="405622"/>
                  <a:pt x="32547" y="366274"/>
                  <a:pt x="30604" y="329355"/>
                </a:cubicBezTo>
                <a:cubicBezTo>
                  <a:pt x="30604" y="313810"/>
                  <a:pt x="29147" y="303123"/>
                  <a:pt x="26232" y="297294"/>
                </a:cubicBezTo>
                <a:cubicBezTo>
                  <a:pt x="18459" y="292436"/>
                  <a:pt x="13116" y="284664"/>
                  <a:pt x="10201" y="273977"/>
                </a:cubicBezTo>
                <a:lnTo>
                  <a:pt x="0" y="265233"/>
                </a:lnTo>
                <a:cubicBezTo>
                  <a:pt x="5829" y="267176"/>
                  <a:pt x="11173" y="269362"/>
                  <a:pt x="16030" y="271791"/>
                </a:cubicBezTo>
                <a:cubicBezTo>
                  <a:pt x="20888" y="274220"/>
                  <a:pt x="25260" y="276406"/>
                  <a:pt x="29147" y="278349"/>
                </a:cubicBezTo>
                <a:cubicBezTo>
                  <a:pt x="38862" y="286121"/>
                  <a:pt x="46149" y="291465"/>
                  <a:pt x="51006" y="294379"/>
                </a:cubicBezTo>
                <a:cubicBezTo>
                  <a:pt x="76267" y="307009"/>
                  <a:pt x="92783" y="324983"/>
                  <a:pt x="100555" y="348300"/>
                </a:cubicBezTo>
                <a:lnTo>
                  <a:pt x="107842" y="342471"/>
                </a:lnTo>
                <a:cubicBezTo>
                  <a:pt x="112700" y="339556"/>
                  <a:pt x="124358" y="331784"/>
                  <a:pt x="142818" y="319154"/>
                </a:cubicBezTo>
                <a:cubicBezTo>
                  <a:pt x="161277" y="306524"/>
                  <a:pt x="178765" y="296808"/>
                  <a:pt x="195282" y="290007"/>
                </a:cubicBezTo>
                <a:cubicBezTo>
                  <a:pt x="201111" y="286121"/>
                  <a:pt x="208154" y="282721"/>
                  <a:pt x="216413" y="279806"/>
                </a:cubicBezTo>
                <a:cubicBezTo>
                  <a:pt x="224671" y="276892"/>
                  <a:pt x="231715" y="273977"/>
                  <a:pt x="237544" y="271062"/>
                </a:cubicBezTo>
                <a:lnTo>
                  <a:pt x="241916" y="271062"/>
                </a:lnTo>
                <a:cubicBezTo>
                  <a:pt x="247745" y="271062"/>
                  <a:pt x="252603" y="273005"/>
                  <a:pt x="256489" y="276892"/>
                </a:cubicBezTo>
                <a:cubicBezTo>
                  <a:pt x="259404" y="277863"/>
                  <a:pt x="263776" y="278349"/>
                  <a:pt x="269605" y="278349"/>
                </a:cubicBezTo>
                <a:cubicBezTo>
                  <a:pt x="275435" y="278349"/>
                  <a:pt x="282478" y="277134"/>
                  <a:pt x="290736" y="274706"/>
                </a:cubicBezTo>
                <a:cubicBezTo>
                  <a:pt x="298995" y="272277"/>
                  <a:pt x="306038" y="270091"/>
                  <a:pt x="311868" y="268147"/>
                </a:cubicBezTo>
                <a:cubicBezTo>
                  <a:pt x="313811" y="268147"/>
                  <a:pt x="317697" y="269605"/>
                  <a:pt x="323526" y="272519"/>
                </a:cubicBezTo>
                <a:cubicBezTo>
                  <a:pt x="327412" y="276406"/>
                  <a:pt x="331784" y="284178"/>
                  <a:pt x="336642" y="295837"/>
                </a:cubicBezTo>
                <a:cubicBezTo>
                  <a:pt x="347329" y="320125"/>
                  <a:pt x="355587" y="340771"/>
                  <a:pt x="361417" y="357773"/>
                </a:cubicBezTo>
                <a:cubicBezTo>
                  <a:pt x="367246" y="374775"/>
                  <a:pt x="371132" y="392992"/>
                  <a:pt x="373075" y="412423"/>
                </a:cubicBezTo>
                <a:lnTo>
                  <a:pt x="377447" y="454685"/>
                </a:lnTo>
                <a:cubicBezTo>
                  <a:pt x="377447" y="462457"/>
                  <a:pt x="378419" y="474116"/>
                  <a:pt x="380362" y="489661"/>
                </a:cubicBezTo>
                <a:cubicBezTo>
                  <a:pt x="382305" y="526580"/>
                  <a:pt x="383277" y="554269"/>
                  <a:pt x="383277" y="572728"/>
                </a:cubicBezTo>
                <a:lnTo>
                  <a:pt x="384734" y="614991"/>
                </a:lnTo>
                <a:cubicBezTo>
                  <a:pt x="384734" y="633450"/>
                  <a:pt x="385705" y="649481"/>
                  <a:pt x="387649" y="663082"/>
                </a:cubicBezTo>
                <a:lnTo>
                  <a:pt x="396392" y="631021"/>
                </a:lnTo>
                <a:cubicBezTo>
                  <a:pt x="401250" y="610619"/>
                  <a:pt x="404165" y="599446"/>
                  <a:pt x="405136" y="597503"/>
                </a:cubicBezTo>
                <a:cubicBezTo>
                  <a:pt x="407079" y="583901"/>
                  <a:pt x="410966" y="563499"/>
                  <a:pt x="416795" y="536295"/>
                </a:cubicBezTo>
                <a:lnTo>
                  <a:pt x="428454" y="475088"/>
                </a:lnTo>
                <a:cubicBezTo>
                  <a:pt x="436226" y="452742"/>
                  <a:pt x="440112" y="426996"/>
                  <a:pt x="440112" y="397849"/>
                </a:cubicBezTo>
                <a:cubicBezTo>
                  <a:pt x="442055" y="378418"/>
                  <a:pt x="443998" y="364331"/>
                  <a:pt x="445941" y="355587"/>
                </a:cubicBezTo>
                <a:cubicBezTo>
                  <a:pt x="449828" y="318668"/>
                  <a:pt x="452257" y="290979"/>
                  <a:pt x="453228" y="272519"/>
                </a:cubicBezTo>
                <a:cubicBezTo>
                  <a:pt x="454200" y="256003"/>
                  <a:pt x="454685" y="230743"/>
                  <a:pt x="454685" y="196739"/>
                </a:cubicBezTo>
                <a:cubicBezTo>
                  <a:pt x="455657" y="185080"/>
                  <a:pt x="456143" y="167592"/>
                  <a:pt x="456143" y="144275"/>
                </a:cubicBezTo>
                <a:cubicBezTo>
                  <a:pt x="453228" y="142332"/>
                  <a:pt x="453228" y="139903"/>
                  <a:pt x="456143" y="136988"/>
                </a:cubicBezTo>
                <a:cubicBezTo>
                  <a:pt x="456143" y="132130"/>
                  <a:pt x="456386" y="129459"/>
                  <a:pt x="456871" y="128973"/>
                </a:cubicBezTo>
                <a:cubicBezTo>
                  <a:pt x="457357" y="128487"/>
                  <a:pt x="460029" y="128730"/>
                  <a:pt x="464887" y="129701"/>
                </a:cubicBezTo>
                <a:lnTo>
                  <a:pt x="489661" y="129701"/>
                </a:lnTo>
                <a:cubicBezTo>
                  <a:pt x="492576" y="127759"/>
                  <a:pt x="498405" y="126787"/>
                  <a:pt x="507149" y="126787"/>
                </a:cubicBezTo>
                <a:cubicBezTo>
                  <a:pt x="522694" y="201596"/>
                  <a:pt x="534595" y="262561"/>
                  <a:pt x="542854" y="309681"/>
                </a:cubicBezTo>
                <a:cubicBezTo>
                  <a:pt x="551112" y="356801"/>
                  <a:pt x="556212" y="405622"/>
                  <a:pt x="558156" y="456142"/>
                </a:cubicBezTo>
                <a:cubicBezTo>
                  <a:pt x="559127" y="456142"/>
                  <a:pt x="560342" y="455414"/>
                  <a:pt x="561799" y="453957"/>
                </a:cubicBezTo>
                <a:cubicBezTo>
                  <a:pt x="563256" y="452499"/>
                  <a:pt x="564470" y="451771"/>
                  <a:pt x="565442" y="451771"/>
                </a:cubicBezTo>
                <a:cubicBezTo>
                  <a:pt x="578072" y="443026"/>
                  <a:pt x="599932" y="430882"/>
                  <a:pt x="631022" y="415337"/>
                </a:cubicBezTo>
                <a:lnTo>
                  <a:pt x="664540" y="397849"/>
                </a:lnTo>
                <a:cubicBezTo>
                  <a:pt x="669398" y="396878"/>
                  <a:pt x="674013" y="394935"/>
                  <a:pt x="678385" y="392020"/>
                </a:cubicBezTo>
                <a:cubicBezTo>
                  <a:pt x="682757" y="389105"/>
                  <a:pt x="685914" y="387162"/>
                  <a:pt x="687857" y="386191"/>
                </a:cubicBezTo>
                <a:cubicBezTo>
                  <a:pt x="691744" y="382305"/>
                  <a:pt x="699030" y="380361"/>
                  <a:pt x="709717" y="380361"/>
                </a:cubicBezTo>
                <a:lnTo>
                  <a:pt x="712632" y="383276"/>
                </a:lnTo>
                <a:cubicBezTo>
                  <a:pt x="716518" y="387162"/>
                  <a:pt x="720647" y="390563"/>
                  <a:pt x="725019" y="393477"/>
                </a:cubicBezTo>
                <a:cubicBezTo>
                  <a:pt x="729391" y="396392"/>
                  <a:pt x="732549" y="398821"/>
                  <a:pt x="734492" y="400764"/>
                </a:cubicBezTo>
                <a:cubicBezTo>
                  <a:pt x="734492" y="399793"/>
                  <a:pt x="735221" y="398821"/>
                  <a:pt x="736678" y="397849"/>
                </a:cubicBezTo>
                <a:cubicBezTo>
                  <a:pt x="738135" y="396878"/>
                  <a:pt x="738864" y="395420"/>
                  <a:pt x="738864" y="393477"/>
                </a:cubicBezTo>
                <a:cubicBezTo>
                  <a:pt x="740807" y="298266"/>
                  <a:pt x="743236" y="226371"/>
                  <a:pt x="746150" y="177793"/>
                </a:cubicBezTo>
                <a:cubicBezTo>
                  <a:pt x="749065" y="134073"/>
                  <a:pt x="750522" y="109785"/>
                  <a:pt x="750522" y="104927"/>
                </a:cubicBezTo>
                <a:cubicBezTo>
                  <a:pt x="751494" y="85496"/>
                  <a:pt x="747608" y="62179"/>
                  <a:pt x="738864" y="34975"/>
                </a:cubicBezTo>
                <a:cubicBezTo>
                  <a:pt x="737892" y="26232"/>
                  <a:pt x="734735" y="19916"/>
                  <a:pt x="729391" y="16030"/>
                </a:cubicBezTo>
                <a:cubicBezTo>
                  <a:pt x="724048" y="12144"/>
                  <a:pt x="717490" y="11172"/>
                  <a:pt x="709717" y="13115"/>
                </a:cubicBezTo>
                <a:cubicBezTo>
                  <a:pt x="703888" y="13115"/>
                  <a:pt x="700002" y="13601"/>
                  <a:pt x="698059" y="14573"/>
                </a:cubicBezTo>
                <a:cubicBezTo>
                  <a:pt x="668912" y="23317"/>
                  <a:pt x="634422" y="39347"/>
                  <a:pt x="594589" y="62665"/>
                </a:cubicBezTo>
                <a:cubicBezTo>
                  <a:pt x="590702" y="65579"/>
                  <a:pt x="586088" y="68494"/>
                  <a:pt x="580744" y="71409"/>
                </a:cubicBezTo>
                <a:cubicBezTo>
                  <a:pt x="575400" y="74323"/>
                  <a:pt x="570786" y="76752"/>
                  <a:pt x="566899" y="78695"/>
                </a:cubicBezTo>
                <a:lnTo>
                  <a:pt x="594589" y="53921"/>
                </a:lnTo>
                <a:cubicBezTo>
                  <a:pt x="620820" y="30603"/>
                  <a:pt x="648995" y="15058"/>
                  <a:pt x="679114" y="7286"/>
                </a:cubicBezTo>
                <a:cubicBezTo>
                  <a:pt x="689800" y="2428"/>
                  <a:pt x="703402" y="0"/>
                  <a:pt x="719918"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4" name="文本框 3">
            <a:extLst>
              <a:ext uri="{FF2B5EF4-FFF2-40B4-BE49-F238E27FC236}">
                <a16:creationId xmlns:a16="http://schemas.microsoft.com/office/drawing/2014/main" id="{30C0EB41-6C5C-4619-B466-F7B744A550D3}"/>
              </a:ext>
            </a:extLst>
          </p:cNvPr>
          <p:cNvSpPr txBox="1"/>
          <p:nvPr/>
        </p:nvSpPr>
        <p:spPr>
          <a:xfrm>
            <a:off x="4201846" y="1652962"/>
            <a:ext cx="1874174" cy="2361838"/>
          </a:xfrm>
          <a:custGeom>
            <a:avLst/>
            <a:gdLst/>
            <a:ahLst/>
            <a:cxnLst/>
            <a:rect l="l" t="t" r="r" b="b"/>
            <a:pathLst>
              <a:path w="1874174" h="2361838">
                <a:moveTo>
                  <a:pt x="1733138" y="1235649"/>
                </a:moveTo>
                <a:cubicBezTo>
                  <a:pt x="1723314" y="1235649"/>
                  <a:pt x="1714894" y="1238456"/>
                  <a:pt x="1707877" y="1244070"/>
                </a:cubicBezTo>
                <a:cubicBezTo>
                  <a:pt x="1721911" y="1246876"/>
                  <a:pt x="1728928" y="1248280"/>
                  <a:pt x="1728928" y="1248280"/>
                </a:cubicBezTo>
                <a:cubicBezTo>
                  <a:pt x="1742961" y="1251086"/>
                  <a:pt x="1752785" y="1252490"/>
                  <a:pt x="1758398" y="1252490"/>
                </a:cubicBezTo>
                <a:cubicBezTo>
                  <a:pt x="1761204" y="1252490"/>
                  <a:pt x="1763660" y="1251788"/>
                  <a:pt x="1765765" y="1250385"/>
                </a:cubicBezTo>
                <a:cubicBezTo>
                  <a:pt x="1767870" y="1248981"/>
                  <a:pt x="1769625" y="1247578"/>
                  <a:pt x="1771028" y="1246175"/>
                </a:cubicBezTo>
                <a:cubicBezTo>
                  <a:pt x="1769625" y="1246175"/>
                  <a:pt x="1767870" y="1245473"/>
                  <a:pt x="1765765" y="1244070"/>
                </a:cubicBezTo>
                <a:cubicBezTo>
                  <a:pt x="1763660" y="1242666"/>
                  <a:pt x="1761906" y="1241965"/>
                  <a:pt x="1760503" y="1241965"/>
                </a:cubicBezTo>
                <a:cubicBezTo>
                  <a:pt x="1752083" y="1237755"/>
                  <a:pt x="1742961" y="1235649"/>
                  <a:pt x="1733138" y="1235649"/>
                </a:cubicBezTo>
                <a:close/>
                <a:moveTo>
                  <a:pt x="1484745" y="1180919"/>
                </a:moveTo>
                <a:cubicBezTo>
                  <a:pt x="1392124" y="1180919"/>
                  <a:pt x="1289679" y="1190041"/>
                  <a:pt x="1177411" y="1208284"/>
                </a:cubicBezTo>
                <a:lnTo>
                  <a:pt x="1166886" y="1218809"/>
                </a:lnTo>
                <a:cubicBezTo>
                  <a:pt x="1172499" y="1221616"/>
                  <a:pt x="1176709" y="1222318"/>
                  <a:pt x="1179516" y="1220914"/>
                </a:cubicBezTo>
                <a:cubicBezTo>
                  <a:pt x="1288977" y="1201267"/>
                  <a:pt x="1394930" y="1191444"/>
                  <a:pt x="1497375" y="1191444"/>
                </a:cubicBezTo>
                <a:lnTo>
                  <a:pt x="1560525" y="1191444"/>
                </a:lnTo>
                <a:lnTo>
                  <a:pt x="1560525" y="1189339"/>
                </a:lnTo>
                <a:cubicBezTo>
                  <a:pt x="1552105" y="1183726"/>
                  <a:pt x="1542282" y="1180919"/>
                  <a:pt x="1531056" y="1180919"/>
                </a:cubicBezTo>
                <a:close/>
                <a:moveTo>
                  <a:pt x="1286872" y="961996"/>
                </a:moveTo>
                <a:cubicBezTo>
                  <a:pt x="1286872" y="961996"/>
                  <a:pt x="1286521" y="962347"/>
                  <a:pt x="1285820" y="963049"/>
                </a:cubicBezTo>
                <a:cubicBezTo>
                  <a:pt x="1285118" y="963750"/>
                  <a:pt x="1284767" y="964101"/>
                  <a:pt x="1284767" y="964101"/>
                </a:cubicBezTo>
                <a:cubicBezTo>
                  <a:pt x="1266524" y="978135"/>
                  <a:pt x="1228633" y="1010412"/>
                  <a:pt x="1171096" y="1060933"/>
                </a:cubicBezTo>
                <a:cubicBezTo>
                  <a:pt x="1168289" y="1060933"/>
                  <a:pt x="1166886" y="1063037"/>
                  <a:pt x="1166886" y="1067247"/>
                </a:cubicBezTo>
                <a:lnTo>
                  <a:pt x="1166886" y="1105138"/>
                </a:lnTo>
                <a:cubicBezTo>
                  <a:pt x="1207583" y="1098121"/>
                  <a:pt x="1267225" y="1091806"/>
                  <a:pt x="1345813" y="1086193"/>
                </a:cubicBezTo>
                <a:lnTo>
                  <a:pt x="1390019" y="1081983"/>
                </a:lnTo>
                <a:cubicBezTo>
                  <a:pt x="1364758" y="1053916"/>
                  <a:pt x="1345813" y="1032164"/>
                  <a:pt x="1333183" y="1016727"/>
                </a:cubicBezTo>
                <a:close/>
                <a:moveTo>
                  <a:pt x="1164781" y="783069"/>
                </a:moveTo>
                <a:lnTo>
                  <a:pt x="1154256" y="791489"/>
                </a:lnTo>
                <a:lnTo>
                  <a:pt x="1158466" y="844115"/>
                </a:lnTo>
                <a:cubicBezTo>
                  <a:pt x="1164079" y="832888"/>
                  <a:pt x="1166886" y="820960"/>
                  <a:pt x="1166886" y="808329"/>
                </a:cubicBezTo>
                <a:cubicBezTo>
                  <a:pt x="1166886" y="797103"/>
                  <a:pt x="1166184" y="788683"/>
                  <a:pt x="1164781" y="783069"/>
                </a:cubicBezTo>
                <a:close/>
                <a:moveTo>
                  <a:pt x="1244772" y="671503"/>
                </a:moveTo>
                <a:lnTo>
                  <a:pt x="1245240" y="671971"/>
                </a:lnTo>
                <a:lnTo>
                  <a:pt x="1242246" y="672345"/>
                </a:lnTo>
                <a:close/>
                <a:moveTo>
                  <a:pt x="1270032" y="378904"/>
                </a:moveTo>
                <a:cubicBezTo>
                  <a:pt x="1265822" y="378904"/>
                  <a:pt x="1259507" y="381009"/>
                  <a:pt x="1251087" y="385219"/>
                </a:cubicBezTo>
                <a:cubicBezTo>
                  <a:pt x="1258104" y="388026"/>
                  <a:pt x="1268629" y="391534"/>
                  <a:pt x="1282662" y="395744"/>
                </a:cubicBezTo>
                <a:cubicBezTo>
                  <a:pt x="1284066" y="397148"/>
                  <a:pt x="1285820" y="397850"/>
                  <a:pt x="1287925" y="397850"/>
                </a:cubicBezTo>
                <a:cubicBezTo>
                  <a:pt x="1290030" y="397850"/>
                  <a:pt x="1291784" y="397148"/>
                  <a:pt x="1293187" y="395744"/>
                </a:cubicBezTo>
                <a:lnTo>
                  <a:pt x="1291083" y="391534"/>
                </a:lnTo>
                <a:cubicBezTo>
                  <a:pt x="1285469" y="383114"/>
                  <a:pt x="1278452" y="378904"/>
                  <a:pt x="1270032" y="378904"/>
                </a:cubicBezTo>
                <a:close/>
                <a:moveTo>
                  <a:pt x="705885" y="0"/>
                </a:moveTo>
                <a:cubicBezTo>
                  <a:pt x="818154" y="85604"/>
                  <a:pt x="876393" y="201381"/>
                  <a:pt x="880603" y="347329"/>
                </a:cubicBezTo>
                <a:lnTo>
                  <a:pt x="889022" y="345224"/>
                </a:lnTo>
                <a:cubicBezTo>
                  <a:pt x="956383" y="321367"/>
                  <a:pt x="1038479" y="298913"/>
                  <a:pt x="1135310" y="277863"/>
                </a:cubicBezTo>
                <a:cubicBezTo>
                  <a:pt x="1143731" y="276460"/>
                  <a:pt x="1152502" y="276109"/>
                  <a:pt x="1161623" y="276811"/>
                </a:cubicBezTo>
                <a:cubicBezTo>
                  <a:pt x="1170745" y="277512"/>
                  <a:pt x="1180218" y="277161"/>
                  <a:pt x="1190041" y="275758"/>
                </a:cubicBezTo>
                <a:lnTo>
                  <a:pt x="1257402" y="271548"/>
                </a:lnTo>
                <a:cubicBezTo>
                  <a:pt x="1267225" y="271548"/>
                  <a:pt x="1276698" y="270846"/>
                  <a:pt x="1285820" y="269443"/>
                </a:cubicBezTo>
                <a:cubicBezTo>
                  <a:pt x="1294941" y="268040"/>
                  <a:pt x="1305116" y="267338"/>
                  <a:pt x="1316343" y="267338"/>
                </a:cubicBezTo>
                <a:cubicBezTo>
                  <a:pt x="1331780" y="267338"/>
                  <a:pt x="1343006" y="269443"/>
                  <a:pt x="1350023" y="273653"/>
                </a:cubicBezTo>
                <a:cubicBezTo>
                  <a:pt x="1359846" y="275056"/>
                  <a:pt x="1372477" y="281371"/>
                  <a:pt x="1387913" y="292598"/>
                </a:cubicBezTo>
                <a:lnTo>
                  <a:pt x="1364758" y="328384"/>
                </a:lnTo>
                <a:cubicBezTo>
                  <a:pt x="1363355" y="331190"/>
                  <a:pt x="1361952" y="333646"/>
                  <a:pt x="1360548" y="335751"/>
                </a:cubicBezTo>
                <a:cubicBezTo>
                  <a:pt x="1359145" y="337856"/>
                  <a:pt x="1357741" y="340312"/>
                  <a:pt x="1356339" y="343119"/>
                </a:cubicBezTo>
                <a:cubicBezTo>
                  <a:pt x="1352128" y="345925"/>
                  <a:pt x="1346865" y="350837"/>
                  <a:pt x="1340550" y="357854"/>
                </a:cubicBezTo>
                <a:cubicBezTo>
                  <a:pt x="1334235" y="364871"/>
                  <a:pt x="1328973" y="370484"/>
                  <a:pt x="1324763" y="374694"/>
                </a:cubicBezTo>
                <a:cubicBezTo>
                  <a:pt x="1321956" y="380308"/>
                  <a:pt x="1317044" y="383816"/>
                  <a:pt x="1310028" y="385219"/>
                </a:cubicBezTo>
                <a:cubicBezTo>
                  <a:pt x="1303011" y="386623"/>
                  <a:pt x="1298801" y="387324"/>
                  <a:pt x="1297397" y="387324"/>
                </a:cubicBezTo>
                <a:lnTo>
                  <a:pt x="1297397" y="389429"/>
                </a:lnTo>
                <a:cubicBezTo>
                  <a:pt x="1297397" y="402060"/>
                  <a:pt x="1295292" y="408375"/>
                  <a:pt x="1291083" y="408375"/>
                </a:cubicBezTo>
                <a:cubicBezTo>
                  <a:pt x="1288276" y="408375"/>
                  <a:pt x="1285469" y="407322"/>
                  <a:pt x="1282662" y="405217"/>
                </a:cubicBezTo>
                <a:cubicBezTo>
                  <a:pt x="1279856" y="403112"/>
                  <a:pt x="1277049" y="401358"/>
                  <a:pt x="1274243" y="399954"/>
                </a:cubicBezTo>
                <a:lnTo>
                  <a:pt x="1221617" y="376799"/>
                </a:lnTo>
                <a:lnTo>
                  <a:pt x="1200566" y="370484"/>
                </a:lnTo>
                <a:cubicBezTo>
                  <a:pt x="1194953" y="357854"/>
                  <a:pt x="1180919" y="348732"/>
                  <a:pt x="1158466" y="343119"/>
                </a:cubicBezTo>
                <a:cubicBezTo>
                  <a:pt x="1154256" y="341715"/>
                  <a:pt x="1146537" y="342417"/>
                  <a:pt x="1135310" y="345224"/>
                </a:cubicBezTo>
                <a:cubicBezTo>
                  <a:pt x="1114260" y="350837"/>
                  <a:pt x="1096718" y="359608"/>
                  <a:pt x="1082685" y="371537"/>
                </a:cubicBezTo>
                <a:cubicBezTo>
                  <a:pt x="1068651" y="383465"/>
                  <a:pt x="1054618" y="399253"/>
                  <a:pt x="1040584" y="418900"/>
                </a:cubicBezTo>
                <a:cubicBezTo>
                  <a:pt x="1004097" y="473630"/>
                  <a:pt x="968312" y="550113"/>
                  <a:pt x="933228" y="648348"/>
                </a:cubicBezTo>
                <a:lnTo>
                  <a:pt x="893233" y="747284"/>
                </a:lnTo>
                <a:cubicBezTo>
                  <a:pt x="893233" y="748687"/>
                  <a:pt x="891829" y="752195"/>
                  <a:pt x="889022" y="757809"/>
                </a:cubicBezTo>
                <a:cubicBezTo>
                  <a:pt x="910073" y="750792"/>
                  <a:pt x="946560" y="735355"/>
                  <a:pt x="998484" y="711498"/>
                </a:cubicBezTo>
                <a:cubicBezTo>
                  <a:pt x="1001291" y="708692"/>
                  <a:pt x="1002694" y="704482"/>
                  <a:pt x="1002694" y="698868"/>
                </a:cubicBezTo>
                <a:lnTo>
                  <a:pt x="1000589" y="602037"/>
                </a:lnTo>
                <a:cubicBezTo>
                  <a:pt x="1000589" y="592214"/>
                  <a:pt x="1001992" y="583092"/>
                  <a:pt x="1004799" y="574672"/>
                </a:cubicBezTo>
                <a:cubicBezTo>
                  <a:pt x="1004799" y="569058"/>
                  <a:pt x="1007606" y="566252"/>
                  <a:pt x="1013219" y="566252"/>
                </a:cubicBezTo>
                <a:cubicBezTo>
                  <a:pt x="1014622" y="563445"/>
                  <a:pt x="1016728" y="563445"/>
                  <a:pt x="1019534" y="566252"/>
                </a:cubicBezTo>
                <a:cubicBezTo>
                  <a:pt x="1022341" y="569058"/>
                  <a:pt x="1025148" y="570462"/>
                  <a:pt x="1027954" y="570462"/>
                </a:cubicBezTo>
                <a:lnTo>
                  <a:pt x="1023744" y="574672"/>
                </a:lnTo>
                <a:cubicBezTo>
                  <a:pt x="1025148" y="573268"/>
                  <a:pt x="1026551" y="572567"/>
                  <a:pt x="1027954" y="572567"/>
                </a:cubicBezTo>
                <a:cubicBezTo>
                  <a:pt x="1029358" y="572567"/>
                  <a:pt x="1030059" y="571865"/>
                  <a:pt x="1030059" y="570462"/>
                </a:cubicBezTo>
                <a:cubicBezTo>
                  <a:pt x="1031463" y="563445"/>
                  <a:pt x="1036374" y="559937"/>
                  <a:pt x="1044794" y="559937"/>
                </a:cubicBezTo>
                <a:lnTo>
                  <a:pt x="1107945" y="559937"/>
                </a:lnTo>
                <a:lnTo>
                  <a:pt x="1114260" y="578882"/>
                </a:lnTo>
                <a:lnTo>
                  <a:pt x="1124785" y="566252"/>
                </a:lnTo>
                <a:cubicBezTo>
                  <a:pt x="1127592" y="562042"/>
                  <a:pt x="1133908" y="557832"/>
                  <a:pt x="1143731" y="553621"/>
                </a:cubicBezTo>
                <a:lnTo>
                  <a:pt x="1143731" y="570462"/>
                </a:lnTo>
                <a:cubicBezTo>
                  <a:pt x="1143731" y="595722"/>
                  <a:pt x="1145134" y="635016"/>
                  <a:pt x="1147941" y="688343"/>
                </a:cubicBezTo>
                <a:cubicBezTo>
                  <a:pt x="1149344" y="696763"/>
                  <a:pt x="1154957" y="698868"/>
                  <a:pt x="1164781" y="694658"/>
                </a:cubicBezTo>
                <a:cubicBezTo>
                  <a:pt x="1174605" y="691851"/>
                  <a:pt x="1186182" y="687992"/>
                  <a:pt x="1199514" y="683080"/>
                </a:cubicBezTo>
                <a:cubicBezTo>
                  <a:pt x="1212846" y="678169"/>
                  <a:pt x="1223721" y="675011"/>
                  <a:pt x="1232142" y="673608"/>
                </a:cubicBezTo>
                <a:lnTo>
                  <a:pt x="1242246" y="672345"/>
                </a:lnTo>
                <a:lnTo>
                  <a:pt x="1162676" y="698868"/>
                </a:lnTo>
                <a:lnTo>
                  <a:pt x="1162676" y="705183"/>
                </a:lnTo>
                <a:lnTo>
                  <a:pt x="1248982" y="675713"/>
                </a:lnTo>
                <a:lnTo>
                  <a:pt x="1245240" y="671971"/>
                </a:lnTo>
                <a:lnTo>
                  <a:pt x="1282662" y="667293"/>
                </a:lnTo>
                <a:cubicBezTo>
                  <a:pt x="1302309" y="667293"/>
                  <a:pt x="1319851" y="670100"/>
                  <a:pt x="1335288" y="675713"/>
                </a:cubicBezTo>
                <a:cubicBezTo>
                  <a:pt x="1361952" y="685536"/>
                  <a:pt x="1380195" y="698517"/>
                  <a:pt x="1390019" y="714656"/>
                </a:cubicBezTo>
                <a:cubicBezTo>
                  <a:pt x="1399842" y="730794"/>
                  <a:pt x="1403350" y="752195"/>
                  <a:pt x="1400543" y="778859"/>
                </a:cubicBezTo>
                <a:cubicBezTo>
                  <a:pt x="1400543" y="794296"/>
                  <a:pt x="1395632" y="810434"/>
                  <a:pt x="1385808" y="827275"/>
                </a:cubicBezTo>
                <a:cubicBezTo>
                  <a:pt x="1366162" y="859552"/>
                  <a:pt x="1345813" y="888320"/>
                  <a:pt x="1324763" y="913581"/>
                </a:cubicBezTo>
                <a:cubicBezTo>
                  <a:pt x="1323359" y="914984"/>
                  <a:pt x="1321956" y="917089"/>
                  <a:pt x="1320553" y="919896"/>
                </a:cubicBezTo>
                <a:cubicBezTo>
                  <a:pt x="1319149" y="922703"/>
                  <a:pt x="1317044" y="926211"/>
                  <a:pt x="1314238" y="930421"/>
                </a:cubicBezTo>
                <a:cubicBezTo>
                  <a:pt x="1319851" y="934631"/>
                  <a:pt x="1335288" y="942349"/>
                  <a:pt x="1360548" y="953576"/>
                </a:cubicBezTo>
                <a:cubicBezTo>
                  <a:pt x="1418085" y="981643"/>
                  <a:pt x="1486148" y="1008307"/>
                  <a:pt x="1564736" y="1033567"/>
                </a:cubicBezTo>
                <a:cubicBezTo>
                  <a:pt x="1571753" y="1034970"/>
                  <a:pt x="1577717" y="1036725"/>
                  <a:pt x="1582628" y="1038830"/>
                </a:cubicBezTo>
                <a:cubicBezTo>
                  <a:pt x="1587540" y="1040935"/>
                  <a:pt x="1592101" y="1042689"/>
                  <a:pt x="1596312" y="1044092"/>
                </a:cubicBezTo>
                <a:cubicBezTo>
                  <a:pt x="1611748" y="1052512"/>
                  <a:pt x="1627535" y="1058827"/>
                  <a:pt x="1643674" y="1063037"/>
                </a:cubicBezTo>
                <a:cubicBezTo>
                  <a:pt x="1659813" y="1067247"/>
                  <a:pt x="1676302" y="1070054"/>
                  <a:pt x="1693142" y="1071458"/>
                </a:cubicBezTo>
                <a:cubicBezTo>
                  <a:pt x="1709982" y="1072861"/>
                  <a:pt x="1723314" y="1074264"/>
                  <a:pt x="1733138" y="1075668"/>
                </a:cubicBezTo>
                <a:cubicBezTo>
                  <a:pt x="1780851" y="1079878"/>
                  <a:pt x="1820847" y="1090403"/>
                  <a:pt x="1853125" y="1107243"/>
                </a:cubicBezTo>
                <a:cubicBezTo>
                  <a:pt x="1867157" y="1112856"/>
                  <a:pt x="1874174" y="1120575"/>
                  <a:pt x="1874174" y="1130398"/>
                </a:cubicBezTo>
                <a:cubicBezTo>
                  <a:pt x="1874174" y="1134608"/>
                  <a:pt x="1870666" y="1141625"/>
                  <a:pt x="1863649" y="1151449"/>
                </a:cubicBezTo>
                <a:cubicBezTo>
                  <a:pt x="1853826" y="1169692"/>
                  <a:pt x="1846107" y="1180919"/>
                  <a:pt x="1840494" y="1185129"/>
                </a:cubicBezTo>
                <a:cubicBezTo>
                  <a:pt x="1836284" y="1193549"/>
                  <a:pt x="1829267" y="1201267"/>
                  <a:pt x="1819444" y="1208284"/>
                </a:cubicBezTo>
                <a:cubicBezTo>
                  <a:pt x="1813830" y="1219511"/>
                  <a:pt x="1802603" y="1230036"/>
                  <a:pt x="1785763" y="1239859"/>
                </a:cubicBezTo>
                <a:lnTo>
                  <a:pt x="1781553" y="1246175"/>
                </a:lnTo>
                <a:cubicBezTo>
                  <a:pt x="1775940" y="1257401"/>
                  <a:pt x="1768923" y="1262313"/>
                  <a:pt x="1760503" y="1260910"/>
                </a:cubicBezTo>
                <a:cubicBezTo>
                  <a:pt x="1747873" y="1259507"/>
                  <a:pt x="1732436" y="1255998"/>
                  <a:pt x="1714192" y="1250385"/>
                </a:cubicBezTo>
                <a:lnTo>
                  <a:pt x="1602626" y="1208284"/>
                </a:lnTo>
                <a:cubicBezTo>
                  <a:pt x="1588593" y="1202671"/>
                  <a:pt x="1574559" y="1199864"/>
                  <a:pt x="1560525" y="1199864"/>
                </a:cubicBezTo>
                <a:cubicBezTo>
                  <a:pt x="1462291" y="1195654"/>
                  <a:pt x="1359145" y="1201267"/>
                  <a:pt x="1251087" y="1216704"/>
                </a:cubicBezTo>
                <a:cubicBezTo>
                  <a:pt x="1220213" y="1222318"/>
                  <a:pt x="1196356" y="1225826"/>
                  <a:pt x="1179516" y="1227229"/>
                </a:cubicBezTo>
                <a:cubicBezTo>
                  <a:pt x="1171096" y="1227229"/>
                  <a:pt x="1166886" y="1232141"/>
                  <a:pt x="1166886" y="1241965"/>
                </a:cubicBezTo>
                <a:lnTo>
                  <a:pt x="1166886" y="1524038"/>
                </a:lnTo>
                <a:cubicBezTo>
                  <a:pt x="1165482" y="1545088"/>
                  <a:pt x="1163728" y="1558420"/>
                  <a:pt x="1161623" y="1564033"/>
                </a:cubicBezTo>
                <a:cubicBezTo>
                  <a:pt x="1159518" y="1569647"/>
                  <a:pt x="1158466" y="1582277"/>
                  <a:pt x="1158466" y="1601924"/>
                </a:cubicBezTo>
                <a:cubicBezTo>
                  <a:pt x="1154256" y="1660864"/>
                  <a:pt x="1146537" y="1726822"/>
                  <a:pt x="1135310" y="1799796"/>
                </a:cubicBezTo>
                <a:cubicBezTo>
                  <a:pt x="1129697" y="1827863"/>
                  <a:pt x="1126189" y="1848913"/>
                  <a:pt x="1124785" y="1862947"/>
                </a:cubicBezTo>
                <a:cubicBezTo>
                  <a:pt x="1119172" y="1910661"/>
                  <a:pt x="1103735" y="1980828"/>
                  <a:pt x="1078475" y="2073449"/>
                </a:cubicBezTo>
                <a:cubicBezTo>
                  <a:pt x="1068651" y="2104323"/>
                  <a:pt x="1063038" y="2124672"/>
                  <a:pt x="1061635" y="2134495"/>
                </a:cubicBezTo>
                <a:cubicBezTo>
                  <a:pt x="1054618" y="2159755"/>
                  <a:pt x="1045496" y="2197646"/>
                  <a:pt x="1034270" y="2248166"/>
                </a:cubicBezTo>
                <a:lnTo>
                  <a:pt x="1017430" y="2315527"/>
                </a:lnTo>
                <a:cubicBezTo>
                  <a:pt x="1014622" y="2330964"/>
                  <a:pt x="1011114" y="2344998"/>
                  <a:pt x="1006904" y="2357628"/>
                </a:cubicBezTo>
                <a:lnTo>
                  <a:pt x="1002694" y="2361838"/>
                </a:lnTo>
                <a:lnTo>
                  <a:pt x="1000589" y="2361838"/>
                </a:lnTo>
                <a:lnTo>
                  <a:pt x="1000589" y="2319737"/>
                </a:lnTo>
                <a:cubicBezTo>
                  <a:pt x="1000589" y="2227116"/>
                  <a:pt x="999888" y="2159755"/>
                  <a:pt x="998484" y="2117655"/>
                </a:cubicBezTo>
                <a:cubicBezTo>
                  <a:pt x="998484" y="2096605"/>
                  <a:pt x="997081" y="2067836"/>
                  <a:pt x="994274" y="2031349"/>
                </a:cubicBezTo>
                <a:lnTo>
                  <a:pt x="992169" y="1947148"/>
                </a:lnTo>
                <a:cubicBezTo>
                  <a:pt x="990765" y="1924694"/>
                  <a:pt x="990064" y="1890312"/>
                  <a:pt x="990064" y="1844002"/>
                </a:cubicBezTo>
                <a:cubicBezTo>
                  <a:pt x="990064" y="1790674"/>
                  <a:pt x="991467" y="1712087"/>
                  <a:pt x="994274" y="1608239"/>
                </a:cubicBezTo>
                <a:cubicBezTo>
                  <a:pt x="994274" y="1584382"/>
                  <a:pt x="994625" y="1565437"/>
                  <a:pt x="995326" y="1551403"/>
                </a:cubicBezTo>
                <a:cubicBezTo>
                  <a:pt x="996028" y="1537370"/>
                  <a:pt x="996379" y="1526143"/>
                  <a:pt x="996379" y="1517723"/>
                </a:cubicBezTo>
                <a:cubicBezTo>
                  <a:pt x="996379" y="1514916"/>
                  <a:pt x="997782" y="1484043"/>
                  <a:pt x="1000589" y="1425102"/>
                </a:cubicBezTo>
                <a:lnTo>
                  <a:pt x="1000589" y="1273540"/>
                </a:lnTo>
                <a:lnTo>
                  <a:pt x="1000589" y="1267225"/>
                </a:lnTo>
                <a:cubicBezTo>
                  <a:pt x="987959" y="1271435"/>
                  <a:pt x="976732" y="1273540"/>
                  <a:pt x="966908" y="1273540"/>
                </a:cubicBezTo>
                <a:cubicBezTo>
                  <a:pt x="899548" y="1297397"/>
                  <a:pt x="802015" y="1328972"/>
                  <a:pt x="674310" y="1368266"/>
                </a:cubicBezTo>
                <a:lnTo>
                  <a:pt x="537484" y="1414577"/>
                </a:lnTo>
                <a:cubicBezTo>
                  <a:pt x="467316" y="1439837"/>
                  <a:pt x="414691" y="1458080"/>
                  <a:pt x="379606" y="1469307"/>
                </a:cubicBezTo>
                <a:cubicBezTo>
                  <a:pt x="275759" y="1508601"/>
                  <a:pt x="197872" y="1539475"/>
                  <a:pt x="145948" y="1561928"/>
                </a:cubicBezTo>
                <a:cubicBezTo>
                  <a:pt x="136125" y="1561928"/>
                  <a:pt x="129108" y="1562630"/>
                  <a:pt x="124898" y="1564033"/>
                </a:cubicBezTo>
                <a:cubicBezTo>
                  <a:pt x="122091" y="1565437"/>
                  <a:pt x="117881" y="1566138"/>
                  <a:pt x="112268" y="1566138"/>
                </a:cubicBezTo>
                <a:lnTo>
                  <a:pt x="112268" y="1559823"/>
                </a:lnTo>
                <a:cubicBezTo>
                  <a:pt x="113671" y="1561227"/>
                  <a:pt x="115776" y="1561928"/>
                  <a:pt x="118583" y="1561928"/>
                </a:cubicBezTo>
                <a:cubicBezTo>
                  <a:pt x="122793" y="1561928"/>
                  <a:pt x="131915" y="1558420"/>
                  <a:pt x="145948" y="1551403"/>
                </a:cubicBezTo>
                <a:lnTo>
                  <a:pt x="419602" y="1450362"/>
                </a:lnTo>
                <a:cubicBezTo>
                  <a:pt x="456090" y="1439135"/>
                  <a:pt x="496787" y="1425102"/>
                  <a:pt x="541693" y="1408262"/>
                </a:cubicBezTo>
                <a:cubicBezTo>
                  <a:pt x="595021" y="1388615"/>
                  <a:pt x="644138" y="1371775"/>
                  <a:pt x="689045" y="1357741"/>
                </a:cubicBezTo>
                <a:cubicBezTo>
                  <a:pt x="767633" y="1329674"/>
                  <a:pt x="867271" y="1298800"/>
                  <a:pt x="987959" y="1265120"/>
                </a:cubicBezTo>
                <a:cubicBezTo>
                  <a:pt x="994975" y="1262313"/>
                  <a:pt x="999186" y="1258805"/>
                  <a:pt x="1000589" y="1254595"/>
                </a:cubicBezTo>
                <a:lnTo>
                  <a:pt x="1000589" y="1250385"/>
                </a:lnTo>
                <a:lnTo>
                  <a:pt x="983749" y="1254595"/>
                </a:lnTo>
                <a:cubicBezTo>
                  <a:pt x="951472" y="1265821"/>
                  <a:pt x="903056" y="1281259"/>
                  <a:pt x="838502" y="1300905"/>
                </a:cubicBezTo>
                <a:cubicBezTo>
                  <a:pt x="820258" y="1305115"/>
                  <a:pt x="786578" y="1314939"/>
                  <a:pt x="737461" y="1330376"/>
                </a:cubicBezTo>
                <a:cubicBezTo>
                  <a:pt x="681327" y="1350023"/>
                  <a:pt x="597126" y="1380896"/>
                  <a:pt x="484858" y="1422997"/>
                </a:cubicBezTo>
                <a:cubicBezTo>
                  <a:pt x="453984" y="1432820"/>
                  <a:pt x="407674" y="1448959"/>
                  <a:pt x="345926" y="1471412"/>
                </a:cubicBezTo>
                <a:cubicBezTo>
                  <a:pt x="295406" y="1491059"/>
                  <a:pt x="257516" y="1505093"/>
                  <a:pt x="232254" y="1513513"/>
                </a:cubicBezTo>
                <a:lnTo>
                  <a:pt x="122793" y="1551403"/>
                </a:lnTo>
                <a:lnTo>
                  <a:pt x="112268" y="1555613"/>
                </a:lnTo>
                <a:cubicBezTo>
                  <a:pt x="112268" y="1551403"/>
                  <a:pt x="114373" y="1548596"/>
                  <a:pt x="118583" y="1547193"/>
                </a:cubicBezTo>
                <a:lnTo>
                  <a:pt x="101743" y="1542983"/>
                </a:lnTo>
                <a:cubicBezTo>
                  <a:pt x="97533" y="1542983"/>
                  <a:pt x="91218" y="1544386"/>
                  <a:pt x="82797" y="1547193"/>
                </a:cubicBezTo>
                <a:cubicBezTo>
                  <a:pt x="78588" y="1548596"/>
                  <a:pt x="74377" y="1548596"/>
                  <a:pt x="70167" y="1547193"/>
                </a:cubicBezTo>
                <a:cubicBezTo>
                  <a:pt x="65957" y="1545790"/>
                  <a:pt x="63151" y="1544386"/>
                  <a:pt x="61748" y="1542983"/>
                </a:cubicBezTo>
                <a:cubicBezTo>
                  <a:pt x="56134" y="1540176"/>
                  <a:pt x="50170" y="1535616"/>
                  <a:pt x="43855" y="1529300"/>
                </a:cubicBezTo>
                <a:cubicBezTo>
                  <a:pt x="37540" y="1522985"/>
                  <a:pt x="32277" y="1517723"/>
                  <a:pt x="28067" y="1513513"/>
                </a:cubicBezTo>
                <a:lnTo>
                  <a:pt x="9122" y="1513513"/>
                </a:lnTo>
                <a:cubicBezTo>
                  <a:pt x="7718" y="1510706"/>
                  <a:pt x="5613" y="1507549"/>
                  <a:pt x="2807" y="1504040"/>
                </a:cubicBezTo>
                <a:cubicBezTo>
                  <a:pt x="0" y="1500532"/>
                  <a:pt x="-702" y="1495971"/>
                  <a:pt x="702" y="1490357"/>
                </a:cubicBezTo>
                <a:cubicBezTo>
                  <a:pt x="3508" y="1480534"/>
                  <a:pt x="14033" y="1472816"/>
                  <a:pt x="32277" y="1467202"/>
                </a:cubicBezTo>
                <a:cubicBezTo>
                  <a:pt x="47714" y="1460185"/>
                  <a:pt x="88411" y="1443345"/>
                  <a:pt x="154369" y="1416682"/>
                </a:cubicBezTo>
                <a:lnTo>
                  <a:pt x="215414" y="1391421"/>
                </a:lnTo>
                <a:lnTo>
                  <a:pt x="449072" y="1298800"/>
                </a:lnTo>
                <a:cubicBezTo>
                  <a:pt x="456090" y="1294590"/>
                  <a:pt x="465211" y="1291082"/>
                  <a:pt x="476438" y="1288275"/>
                </a:cubicBezTo>
                <a:cubicBezTo>
                  <a:pt x="517135" y="1275645"/>
                  <a:pt x="557832" y="1257752"/>
                  <a:pt x="598529" y="1234597"/>
                </a:cubicBezTo>
                <a:cubicBezTo>
                  <a:pt x="639226" y="1211442"/>
                  <a:pt x="665188" y="1197057"/>
                  <a:pt x="676415" y="1191444"/>
                </a:cubicBezTo>
                <a:lnTo>
                  <a:pt x="731146" y="1159869"/>
                </a:lnTo>
                <a:cubicBezTo>
                  <a:pt x="823767" y="1105138"/>
                  <a:pt x="904459" y="1054617"/>
                  <a:pt x="973224" y="1008307"/>
                </a:cubicBezTo>
                <a:cubicBezTo>
                  <a:pt x="992871" y="994273"/>
                  <a:pt x="1002694" y="977433"/>
                  <a:pt x="1002694" y="957786"/>
                </a:cubicBezTo>
                <a:lnTo>
                  <a:pt x="1002694" y="856745"/>
                </a:lnTo>
                <a:lnTo>
                  <a:pt x="1002694" y="850430"/>
                </a:lnTo>
                <a:cubicBezTo>
                  <a:pt x="999888" y="851833"/>
                  <a:pt x="996730" y="853237"/>
                  <a:pt x="993222" y="854640"/>
                </a:cubicBezTo>
                <a:cubicBezTo>
                  <a:pt x="989713" y="856043"/>
                  <a:pt x="986555" y="858148"/>
                  <a:pt x="983749" y="860955"/>
                </a:cubicBezTo>
                <a:lnTo>
                  <a:pt x="933228" y="894636"/>
                </a:lnTo>
                <a:cubicBezTo>
                  <a:pt x="891128" y="919896"/>
                  <a:pt x="857447" y="942349"/>
                  <a:pt x="832187" y="961996"/>
                </a:cubicBezTo>
                <a:cubicBezTo>
                  <a:pt x="825170" y="967610"/>
                  <a:pt x="820258" y="971820"/>
                  <a:pt x="817452" y="974626"/>
                </a:cubicBezTo>
                <a:cubicBezTo>
                  <a:pt x="804822" y="1012517"/>
                  <a:pt x="785175" y="1049706"/>
                  <a:pt x="758511" y="1086193"/>
                </a:cubicBezTo>
                <a:cubicBezTo>
                  <a:pt x="757108" y="1088999"/>
                  <a:pt x="745881" y="1102331"/>
                  <a:pt x="724831" y="1126188"/>
                </a:cubicBezTo>
                <a:lnTo>
                  <a:pt x="718515" y="1130398"/>
                </a:lnTo>
                <a:cubicBezTo>
                  <a:pt x="712902" y="1133205"/>
                  <a:pt x="708341" y="1136362"/>
                  <a:pt x="704833" y="1139871"/>
                </a:cubicBezTo>
                <a:cubicBezTo>
                  <a:pt x="701324" y="1143379"/>
                  <a:pt x="698167" y="1146537"/>
                  <a:pt x="695361" y="1149343"/>
                </a:cubicBezTo>
                <a:lnTo>
                  <a:pt x="686940" y="1153554"/>
                </a:lnTo>
                <a:lnTo>
                  <a:pt x="682730" y="1153554"/>
                </a:lnTo>
                <a:lnTo>
                  <a:pt x="680625" y="1145133"/>
                </a:lnTo>
                <a:cubicBezTo>
                  <a:pt x="683432" y="1139520"/>
                  <a:pt x="683081" y="1134959"/>
                  <a:pt x="679573" y="1131451"/>
                </a:cubicBezTo>
                <a:cubicBezTo>
                  <a:pt x="676064" y="1127942"/>
                  <a:pt x="674310" y="1126188"/>
                  <a:pt x="674310" y="1126188"/>
                </a:cubicBezTo>
                <a:lnTo>
                  <a:pt x="661680" y="1126188"/>
                </a:lnTo>
                <a:cubicBezTo>
                  <a:pt x="653260" y="1130398"/>
                  <a:pt x="645541" y="1132503"/>
                  <a:pt x="638525" y="1132503"/>
                </a:cubicBezTo>
                <a:cubicBezTo>
                  <a:pt x="631508" y="1132503"/>
                  <a:pt x="623789" y="1128995"/>
                  <a:pt x="615369" y="1121978"/>
                </a:cubicBezTo>
                <a:cubicBezTo>
                  <a:pt x="612563" y="1117768"/>
                  <a:pt x="609405" y="1114611"/>
                  <a:pt x="605897" y="1112505"/>
                </a:cubicBezTo>
                <a:cubicBezTo>
                  <a:pt x="602388" y="1110401"/>
                  <a:pt x="600634" y="1108646"/>
                  <a:pt x="600634" y="1107243"/>
                </a:cubicBezTo>
                <a:cubicBezTo>
                  <a:pt x="599231" y="1107243"/>
                  <a:pt x="597126" y="1103735"/>
                  <a:pt x="594319" y="1096718"/>
                </a:cubicBezTo>
                <a:cubicBezTo>
                  <a:pt x="592916" y="1091104"/>
                  <a:pt x="590811" y="1086894"/>
                  <a:pt x="588004" y="1084088"/>
                </a:cubicBezTo>
                <a:lnTo>
                  <a:pt x="581689" y="1086193"/>
                </a:lnTo>
                <a:cubicBezTo>
                  <a:pt x="577479" y="1093210"/>
                  <a:pt x="573970" y="1096718"/>
                  <a:pt x="571164" y="1096718"/>
                </a:cubicBezTo>
                <a:cubicBezTo>
                  <a:pt x="568357" y="1096718"/>
                  <a:pt x="564849" y="1093210"/>
                  <a:pt x="560639" y="1086193"/>
                </a:cubicBezTo>
                <a:cubicBezTo>
                  <a:pt x="555026" y="1079176"/>
                  <a:pt x="552218" y="1070054"/>
                  <a:pt x="552218" y="1058827"/>
                </a:cubicBezTo>
                <a:cubicBezTo>
                  <a:pt x="552218" y="1054617"/>
                  <a:pt x="553622" y="1046899"/>
                  <a:pt x="556429" y="1035672"/>
                </a:cubicBezTo>
                <a:cubicBezTo>
                  <a:pt x="566252" y="1007605"/>
                  <a:pt x="580987" y="985152"/>
                  <a:pt x="600634" y="968311"/>
                </a:cubicBezTo>
                <a:cubicBezTo>
                  <a:pt x="624491" y="947261"/>
                  <a:pt x="645541" y="925158"/>
                  <a:pt x="663785" y="902003"/>
                </a:cubicBezTo>
                <a:cubicBezTo>
                  <a:pt x="682028" y="878848"/>
                  <a:pt x="704482" y="846922"/>
                  <a:pt x="731146" y="806224"/>
                </a:cubicBezTo>
                <a:lnTo>
                  <a:pt x="779561" y="738864"/>
                </a:lnTo>
                <a:lnTo>
                  <a:pt x="836397" y="660978"/>
                </a:lnTo>
                <a:lnTo>
                  <a:pt x="1021639" y="414690"/>
                </a:lnTo>
                <a:cubicBezTo>
                  <a:pt x="1042689" y="385219"/>
                  <a:pt x="1071458" y="360661"/>
                  <a:pt x="1107945" y="341014"/>
                </a:cubicBezTo>
                <a:cubicBezTo>
                  <a:pt x="1112155" y="338207"/>
                  <a:pt x="1116366" y="334348"/>
                  <a:pt x="1120575" y="329436"/>
                </a:cubicBezTo>
                <a:cubicBezTo>
                  <a:pt x="1124785" y="324524"/>
                  <a:pt x="1130399" y="319964"/>
                  <a:pt x="1137415" y="315753"/>
                </a:cubicBezTo>
                <a:cubicBezTo>
                  <a:pt x="1130399" y="317157"/>
                  <a:pt x="1119874" y="318560"/>
                  <a:pt x="1105840" y="319964"/>
                </a:cubicBezTo>
                <a:cubicBezTo>
                  <a:pt x="1091807" y="321367"/>
                  <a:pt x="1079878" y="324174"/>
                  <a:pt x="1070055" y="328384"/>
                </a:cubicBezTo>
                <a:cubicBezTo>
                  <a:pt x="1004097" y="341014"/>
                  <a:pt x="942350" y="359959"/>
                  <a:pt x="884812" y="385219"/>
                </a:cubicBezTo>
                <a:cubicBezTo>
                  <a:pt x="882006" y="386623"/>
                  <a:pt x="877796" y="390131"/>
                  <a:pt x="872182" y="395744"/>
                </a:cubicBezTo>
                <a:cubicBezTo>
                  <a:pt x="855342" y="464509"/>
                  <a:pt x="820258" y="544500"/>
                  <a:pt x="766931" y="635717"/>
                </a:cubicBezTo>
                <a:lnTo>
                  <a:pt x="710095" y="732549"/>
                </a:lnTo>
                <a:cubicBezTo>
                  <a:pt x="705885" y="739565"/>
                  <a:pt x="699921" y="747635"/>
                  <a:pt x="692203" y="756756"/>
                </a:cubicBezTo>
                <a:cubicBezTo>
                  <a:pt x="684484" y="765878"/>
                  <a:pt x="679222" y="771842"/>
                  <a:pt x="676415" y="774649"/>
                </a:cubicBezTo>
                <a:cubicBezTo>
                  <a:pt x="676415" y="776052"/>
                  <a:pt x="674310" y="777456"/>
                  <a:pt x="670100" y="778859"/>
                </a:cubicBezTo>
                <a:cubicBezTo>
                  <a:pt x="665890" y="780262"/>
                  <a:pt x="663083" y="781666"/>
                  <a:pt x="661680" y="783069"/>
                </a:cubicBezTo>
                <a:lnTo>
                  <a:pt x="636420" y="806224"/>
                </a:lnTo>
                <a:cubicBezTo>
                  <a:pt x="635016" y="804821"/>
                  <a:pt x="633613" y="799558"/>
                  <a:pt x="632209" y="790437"/>
                </a:cubicBezTo>
                <a:cubicBezTo>
                  <a:pt x="630806" y="781315"/>
                  <a:pt x="625193" y="776052"/>
                  <a:pt x="615369" y="774649"/>
                </a:cubicBezTo>
                <a:lnTo>
                  <a:pt x="611159" y="776754"/>
                </a:lnTo>
                <a:cubicBezTo>
                  <a:pt x="599932" y="782368"/>
                  <a:pt x="592214" y="785174"/>
                  <a:pt x="588004" y="785174"/>
                </a:cubicBezTo>
                <a:cubicBezTo>
                  <a:pt x="582391" y="785174"/>
                  <a:pt x="574672" y="781666"/>
                  <a:pt x="564849" y="774649"/>
                </a:cubicBezTo>
                <a:cubicBezTo>
                  <a:pt x="562043" y="770439"/>
                  <a:pt x="559586" y="767281"/>
                  <a:pt x="557481" y="765176"/>
                </a:cubicBezTo>
                <a:cubicBezTo>
                  <a:pt x="555377" y="763071"/>
                  <a:pt x="553622" y="760616"/>
                  <a:pt x="552218" y="757809"/>
                </a:cubicBezTo>
                <a:cubicBezTo>
                  <a:pt x="549412" y="752195"/>
                  <a:pt x="545202" y="747284"/>
                  <a:pt x="539588" y="743074"/>
                </a:cubicBezTo>
                <a:lnTo>
                  <a:pt x="537484" y="734654"/>
                </a:lnTo>
                <a:lnTo>
                  <a:pt x="533273" y="734654"/>
                </a:lnTo>
                <a:cubicBezTo>
                  <a:pt x="531870" y="736057"/>
                  <a:pt x="529765" y="738864"/>
                  <a:pt x="526958" y="743074"/>
                </a:cubicBezTo>
                <a:cubicBezTo>
                  <a:pt x="524152" y="747284"/>
                  <a:pt x="521345" y="747985"/>
                  <a:pt x="518538" y="745179"/>
                </a:cubicBezTo>
                <a:cubicBezTo>
                  <a:pt x="507311" y="736759"/>
                  <a:pt x="501698" y="728339"/>
                  <a:pt x="501698" y="719918"/>
                </a:cubicBezTo>
                <a:cubicBezTo>
                  <a:pt x="501698" y="705885"/>
                  <a:pt x="503804" y="689746"/>
                  <a:pt x="508013" y="671503"/>
                </a:cubicBezTo>
                <a:cubicBezTo>
                  <a:pt x="517836" y="619579"/>
                  <a:pt x="542395" y="573268"/>
                  <a:pt x="581689" y="532571"/>
                </a:cubicBezTo>
                <a:cubicBezTo>
                  <a:pt x="581689" y="532571"/>
                  <a:pt x="585197" y="529063"/>
                  <a:pt x="592214" y="522046"/>
                </a:cubicBezTo>
                <a:cubicBezTo>
                  <a:pt x="613265" y="512223"/>
                  <a:pt x="627999" y="491172"/>
                  <a:pt x="636420" y="458895"/>
                </a:cubicBezTo>
                <a:cubicBezTo>
                  <a:pt x="649050" y="418198"/>
                  <a:pt x="658873" y="383114"/>
                  <a:pt x="665890" y="353644"/>
                </a:cubicBezTo>
                <a:lnTo>
                  <a:pt x="680625" y="301018"/>
                </a:lnTo>
                <a:cubicBezTo>
                  <a:pt x="683432" y="289792"/>
                  <a:pt x="687993" y="274355"/>
                  <a:pt x="694308" y="254708"/>
                </a:cubicBezTo>
                <a:cubicBezTo>
                  <a:pt x="700623" y="235061"/>
                  <a:pt x="704482" y="218221"/>
                  <a:pt x="705885" y="204187"/>
                </a:cubicBezTo>
                <a:cubicBezTo>
                  <a:pt x="707289" y="195767"/>
                  <a:pt x="710095" y="176822"/>
                  <a:pt x="714306" y="147352"/>
                </a:cubicBezTo>
                <a:cubicBezTo>
                  <a:pt x="718515" y="117881"/>
                  <a:pt x="720621" y="89814"/>
                  <a:pt x="720621" y="63150"/>
                </a:cubicBezTo>
                <a:cubicBezTo>
                  <a:pt x="720621" y="51924"/>
                  <a:pt x="718515" y="39644"/>
                  <a:pt x="714306" y="26313"/>
                </a:cubicBezTo>
                <a:cubicBezTo>
                  <a:pt x="710095" y="12981"/>
                  <a:pt x="707289" y="4210"/>
                  <a:pt x="705885"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66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5" name="文本框 4">
            <a:extLst>
              <a:ext uri="{FF2B5EF4-FFF2-40B4-BE49-F238E27FC236}">
                <a16:creationId xmlns:a16="http://schemas.microsoft.com/office/drawing/2014/main" id="{0E8AF6C8-7797-46CF-B166-DB5D6E61509F}"/>
              </a:ext>
            </a:extLst>
          </p:cNvPr>
          <p:cNvSpPr txBox="1"/>
          <p:nvPr/>
        </p:nvSpPr>
        <p:spPr>
          <a:xfrm>
            <a:off x="5837827" y="2054763"/>
            <a:ext cx="1339136" cy="1215409"/>
          </a:xfrm>
          <a:custGeom>
            <a:avLst/>
            <a:gdLst/>
            <a:ahLst/>
            <a:cxnLst/>
            <a:rect l="l" t="t" r="r" b="b"/>
            <a:pathLst>
              <a:path w="1339136" h="1215409">
                <a:moveTo>
                  <a:pt x="442153" y="1036158"/>
                </a:moveTo>
                <a:cubicBezTo>
                  <a:pt x="438267" y="1040044"/>
                  <a:pt x="436324" y="1042959"/>
                  <a:pt x="436324" y="1044902"/>
                </a:cubicBezTo>
                <a:cubicBezTo>
                  <a:pt x="436324" y="1045873"/>
                  <a:pt x="436810" y="1046845"/>
                  <a:pt x="437781" y="1047816"/>
                </a:cubicBezTo>
                <a:cubicBezTo>
                  <a:pt x="438753" y="1048788"/>
                  <a:pt x="439724" y="1049760"/>
                  <a:pt x="440696" y="1050731"/>
                </a:cubicBezTo>
                <a:cubicBezTo>
                  <a:pt x="445554" y="1046845"/>
                  <a:pt x="447982" y="1043930"/>
                  <a:pt x="447982" y="1041987"/>
                </a:cubicBezTo>
                <a:close/>
                <a:moveTo>
                  <a:pt x="328482" y="833590"/>
                </a:moveTo>
                <a:cubicBezTo>
                  <a:pt x="308079" y="840390"/>
                  <a:pt x="287191" y="844762"/>
                  <a:pt x="265817" y="846706"/>
                </a:cubicBezTo>
                <a:cubicBezTo>
                  <a:pt x="244443" y="848649"/>
                  <a:pt x="217726" y="850106"/>
                  <a:pt x="185664" y="851078"/>
                </a:cubicBezTo>
                <a:lnTo>
                  <a:pt x="134657" y="853992"/>
                </a:lnTo>
                <a:cubicBezTo>
                  <a:pt x="136601" y="854964"/>
                  <a:pt x="139029" y="855935"/>
                  <a:pt x="141945" y="856907"/>
                </a:cubicBezTo>
                <a:cubicBezTo>
                  <a:pt x="144859" y="857878"/>
                  <a:pt x="148259" y="858364"/>
                  <a:pt x="152145" y="858364"/>
                </a:cubicBezTo>
                <a:lnTo>
                  <a:pt x="197322" y="858364"/>
                </a:lnTo>
                <a:cubicBezTo>
                  <a:pt x="235213" y="858364"/>
                  <a:pt x="263388" y="856421"/>
                  <a:pt x="281847" y="852535"/>
                </a:cubicBezTo>
                <a:lnTo>
                  <a:pt x="325567" y="840876"/>
                </a:lnTo>
                <a:lnTo>
                  <a:pt x="331396" y="837962"/>
                </a:lnTo>
                <a:cubicBezTo>
                  <a:pt x="330425" y="836990"/>
                  <a:pt x="329939" y="836018"/>
                  <a:pt x="329939" y="835047"/>
                </a:cubicBezTo>
                <a:cubicBezTo>
                  <a:pt x="329939" y="834075"/>
                  <a:pt x="329453" y="833590"/>
                  <a:pt x="328482" y="833590"/>
                </a:cubicBezTo>
                <a:close/>
                <a:moveTo>
                  <a:pt x="899389" y="719372"/>
                </a:moveTo>
                <a:cubicBezTo>
                  <a:pt x="898660" y="719250"/>
                  <a:pt x="897810" y="719433"/>
                  <a:pt x="896838" y="719918"/>
                </a:cubicBezTo>
                <a:lnTo>
                  <a:pt x="847289" y="725748"/>
                </a:lnTo>
                <a:cubicBezTo>
                  <a:pt x="802598" y="733520"/>
                  <a:pt x="768594" y="739835"/>
                  <a:pt x="745277" y="744693"/>
                </a:cubicBezTo>
                <a:lnTo>
                  <a:pt x="653465" y="763638"/>
                </a:lnTo>
                <a:cubicBezTo>
                  <a:pt x="596144" y="777240"/>
                  <a:pt x="557767" y="785984"/>
                  <a:pt x="538336" y="789870"/>
                </a:cubicBezTo>
                <a:lnTo>
                  <a:pt x="504818" y="797157"/>
                </a:lnTo>
                <a:cubicBezTo>
                  <a:pt x="502875" y="797157"/>
                  <a:pt x="500932" y="800071"/>
                  <a:pt x="498989" y="805901"/>
                </a:cubicBezTo>
                <a:cubicBezTo>
                  <a:pt x="499960" y="805901"/>
                  <a:pt x="500689" y="806144"/>
                  <a:pt x="501175" y="806629"/>
                </a:cubicBezTo>
                <a:cubicBezTo>
                  <a:pt x="501661" y="807115"/>
                  <a:pt x="502389" y="807358"/>
                  <a:pt x="503361" y="807358"/>
                </a:cubicBezTo>
                <a:cubicBezTo>
                  <a:pt x="518905" y="801529"/>
                  <a:pt x="537851" y="796185"/>
                  <a:pt x="560196" y="791327"/>
                </a:cubicBezTo>
                <a:cubicBezTo>
                  <a:pt x="568940" y="790356"/>
                  <a:pt x="588371" y="786469"/>
                  <a:pt x="618489" y="779669"/>
                </a:cubicBezTo>
                <a:lnTo>
                  <a:pt x="646178" y="775297"/>
                </a:lnTo>
                <a:cubicBezTo>
                  <a:pt x="676297" y="766553"/>
                  <a:pt x="696213" y="761209"/>
                  <a:pt x="705929" y="759266"/>
                </a:cubicBezTo>
                <a:lnTo>
                  <a:pt x="748191" y="750522"/>
                </a:lnTo>
                <a:lnTo>
                  <a:pt x="841460" y="735949"/>
                </a:lnTo>
                <a:lnTo>
                  <a:pt x="898296" y="728662"/>
                </a:lnTo>
                <a:cubicBezTo>
                  <a:pt x="899267" y="728662"/>
                  <a:pt x="900239" y="728177"/>
                  <a:pt x="901210" y="727205"/>
                </a:cubicBezTo>
                <a:cubicBezTo>
                  <a:pt x="902182" y="726233"/>
                  <a:pt x="903153" y="725262"/>
                  <a:pt x="904125" y="724290"/>
                </a:cubicBezTo>
                <a:cubicBezTo>
                  <a:pt x="903153" y="723319"/>
                  <a:pt x="902182" y="722104"/>
                  <a:pt x="901210" y="720647"/>
                </a:cubicBezTo>
                <a:cubicBezTo>
                  <a:pt x="900725" y="719918"/>
                  <a:pt x="900117" y="719493"/>
                  <a:pt x="899389" y="719372"/>
                </a:cubicBezTo>
                <a:close/>
                <a:moveTo>
                  <a:pt x="1102321" y="708260"/>
                </a:moveTo>
                <a:cubicBezTo>
                  <a:pt x="1101350" y="708260"/>
                  <a:pt x="1100378" y="708746"/>
                  <a:pt x="1099407" y="709717"/>
                </a:cubicBezTo>
                <a:cubicBezTo>
                  <a:pt x="1098435" y="710689"/>
                  <a:pt x="1097949" y="711660"/>
                  <a:pt x="1097949" y="712632"/>
                </a:cubicBezTo>
                <a:cubicBezTo>
                  <a:pt x="1097949" y="713603"/>
                  <a:pt x="1098678" y="714332"/>
                  <a:pt x="1100135" y="714818"/>
                </a:cubicBezTo>
                <a:cubicBezTo>
                  <a:pt x="1101593" y="715303"/>
                  <a:pt x="1102807" y="715546"/>
                  <a:pt x="1103779" y="715546"/>
                </a:cubicBezTo>
                <a:lnTo>
                  <a:pt x="1115437" y="714089"/>
                </a:lnTo>
                <a:lnTo>
                  <a:pt x="1115437" y="711174"/>
                </a:lnTo>
                <a:cubicBezTo>
                  <a:pt x="1109608" y="709231"/>
                  <a:pt x="1105236" y="708260"/>
                  <a:pt x="1102321" y="708260"/>
                </a:cubicBezTo>
                <a:close/>
                <a:moveTo>
                  <a:pt x="501903" y="577101"/>
                </a:moveTo>
                <a:cubicBezTo>
                  <a:pt x="502875" y="605276"/>
                  <a:pt x="503361" y="647538"/>
                  <a:pt x="503361" y="703888"/>
                </a:cubicBezTo>
                <a:cubicBezTo>
                  <a:pt x="561654" y="690286"/>
                  <a:pt x="604888" y="679599"/>
                  <a:pt x="633063" y="671827"/>
                </a:cubicBezTo>
                <a:cubicBezTo>
                  <a:pt x="632091" y="668912"/>
                  <a:pt x="630634" y="666483"/>
                  <a:pt x="628691" y="664540"/>
                </a:cubicBezTo>
                <a:cubicBezTo>
                  <a:pt x="624804" y="641223"/>
                  <a:pt x="622861" y="624221"/>
                  <a:pt x="622861" y="613534"/>
                </a:cubicBezTo>
                <a:cubicBezTo>
                  <a:pt x="621890" y="608676"/>
                  <a:pt x="620918" y="605761"/>
                  <a:pt x="619947" y="604790"/>
                </a:cubicBezTo>
                <a:cubicBezTo>
                  <a:pt x="618975" y="603818"/>
                  <a:pt x="615575" y="603818"/>
                  <a:pt x="609745" y="604790"/>
                </a:cubicBezTo>
                <a:lnTo>
                  <a:pt x="582056" y="607704"/>
                </a:lnTo>
                <a:cubicBezTo>
                  <a:pt x="587886" y="605761"/>
                  <a:pt x="594444" y="604304"/>
                  <a:pt x="601730" y="603332"/>
                </a:cubicBezTo>
                <a:cubicBezTo>
                  <a:pt x="609017" y="602361"/>
                  <a:pt x="615089" y="600904"/>
                  <a:pt x="619947" y="598960"/>
                </a:cubicBezTo>
                <a:cubicBezTo>
                  <a:pt x="618975" y="597989"/>
                  <a:pt x="617032" y="597503"/>
                  <a:pt x="614117" y="597503"/>
                </a:cubicBezTo>
                <a:cubicBezTo>
                  <a:pt x="606345" y="597503"/>
                  <a:pt x="598573" y="597989"/>
                  <a:pt x="590800" y="598960"/>
                </a:cubicBezTo>
                <a:cubicBezTo>
                  <a:pt x="583028" y="599932"/>
                  <a:pt x="575255" y="600418"/>
                  <a:pt x="567483" y="600418"/>
                </a:cubicBezTo>
                <a:cubicBezTo>
                  <a:pt x="555824" y="600418"/>
                  <a:pt x="543680" y="597989"/>
                  <a:pt x="531050" y="593131"/>
                </a:cubicBezTo>
                <a:cubicBezTo>
                  <a:pt x="523277" y="591188"/>
                  <a:pt x="513562" y="585844"/>
                  <a:pt x="501903" y="577101"/>
                </a:cubicBezTo>
                <a:close/>
                <a:moveTo>
                  <a:pt x="891009" y="520265"/>
                </a:moveTo>
                <a:cubicBezTo>
                  <a:pt x="882265" y="523179"/>
                  <a:pt x="873035" y="525608"/>
                  <a:pt x="863320" y="527552"/>
                </a:cubicBezTo>
                <a:cubicBezTo>
                  <a:pt x="853604" y="529495"/>
                  <a:pt x="843889" y="531924"/>
                  <a:pt x="834173" y="534838"/>
                </a:cubicBezTo>
                <a:cubicBezTo>
                  <a:pt x="822515" y="538724"/>
                  <a:pt x="790939" y="550383"/>
                  <a:pt x="739447" y="569814"/>
                </a:cubicBezTo>
                <a:cubicBezTo>
                  <a:pt x="733618" y="570785"/>
                  <a:pt x="730218" y="574672"/>
                  <a:pt x="729246" y="581473"/>
                </a:cubicBezTo>
                <a:lnTo>
                  <a:pt x="707386" y="661625"/>
                </a:lnTo>
                <a:lnTo>
                  <a:pt x="711758" y="661625"/>
                </a:lnTo>
                <a:lnTo>
                  <a:pt x="749649" y="654339"/>
                </a:lnTo>
                <a:cubicBezTo>
                  <a:pt x="767136" y="652396"/>
                  <a:pt x="779281" y="650453"/>
                  <a:pt x="786082" y="648509"/>
                </a:cubicBezTo>
                <a:cubicBezTo>
                  <a:pt x="813285" y="645595"/>
                  <a:pt x="840488" y="641223"/>
                  <a:pt x="867692" y="635393"/>
                </a:cubicBezTo>
                <a:cubicBezTo>
                  <a:pt x="877407" y="635393"/>
                  <a:pt x="887609" y="633450"/>
                  <a:pt x="898296" y="629564"/>
                </a:cubicBezTo>
                <a:cubicBezTo>
                  <a:pt x="899267" y="629564"/>
                  <a:pt x="900482" y="628836"/>
                  <a:pt x="901939" y="627378"/>
                </a:cubicBezTo>
                <a:cubicBezTo>
                  <a:pt x="903396" y="625921"/>
                  <a:pt x="904125" y="624221"/>
                  <a:pt x="904125" y="622278"/>
                </a:cubicBezTo>
                <a:lnTo>
                  <a:pt x="902668" y="604790"/>
                </a:lnTo>
                <a:lnTo>
                  <a:pt x="899753" y="529009"/>
                </a:lnTo>
                <a:cubicBezTo>
                  <a:pt x="899753" y="525123"/>
                  <a:pt x="899267" y="522694"/>
                  <a:pt x="898296" y="521722"/>
                </a:cubicBezTo>
                <a:cubicBezTo>
                  <a:pt x="897324" y="520751"/>
                  <a:pt x="894895" y="520265"/>
                  <a:pt x="891009" y="520265"/>
                </a:cubicBezTo>
                <a:close/>
                <a:moveTo>
                  <a:pt x="893924" y="508606"/>
                </a:moveTo>
                <a:lnTo>
                  <a:pt x="879351" y="512978"/>
                </a:lnTo>
                <a:lnTo>
                  <a:pt x="844375" y="520265"/>
                </a:lnTo>
                <a:lnTo>
                  <a:pt x="775880" y="549411"/>
                </a:lnTo>
                <a:cubicBezTo>
                  <a:pt x="768108" y="551354"/>
                  <a:pt x="760336" y="553298"/>
                  <a:pt x="752563" y="555241"/>
                </a:cubicBezTo>
                <a:cubicBezTo>
                  <a:pt x="744791" y="557184"/>
                  <a:pt x="737990" y="559127"/>
                  <a:pt x="732161" y="561070"/>
                </a:cubicBezTo>
                <a:lnTo>
                  <a:pt x="733618" y="565442"/>
                </a:lnTo>
                <a:cubicBezTo>
                  <a:pt x="736533" y="565442"/>
                  <a:pt x="738961" y="564470"/>
                  <a:pt x="740905" y="562527"/>
                </a:cubicBezTo>
                <a:cubicBezTo>
                  <a:pt x="749649" y="559613"/>
                  <a:pt x="769565" y="552812"/>
                  <a:pt x="800655" y="542125"/>
                </a:cubicBezTo>
                <a:cubicBezTo>
                  <a:pt x="807456" y="540182"/>
                  <a:pt x="815714" y="537753"/>
                  <a:pt x="825429" y="534838"/>
                </a:cubicBezTo>
                <a:cubicBezTo>
                  <a:pt x="835145" y="531924"/>
                  <a:pt x="846318" y="528037"/>
                  <a:pt x="858948" y="523179"/>
                </a:cubicBezTo>
                <a:lnTo>
                  <a:pt x="896838" y="514435"/>
                </a:lnTo>
                <a:cubicBezTo>
                  <a:pt x="898781" y="514435"/>
                  <a:pt x="899753" y="512978"/>
                  <a:pt x="899753" y="510064"/>
                </a:cubicBezTo>
                <a:close/>
                <a:moveTo>
                  <a:pt x="630148" y="380362"/>
                </a:moveTo>
                <a:lnTo>
                  <a:pt x="619947" y="384734"/>
                </a:lnTo>
                <a:lnTo>
                  <a:pt x="603916" y="392020"/>
                </a:lnTo>
                <a:cubicBezTo>
                  <a:pt x="595172" y="395906"/>
                  <a:pt x="575741" y="407079"/>
                  <a:pt x="545623" y="425539"/>
                </a:cubicBezTo>
                <a:lnTo>
                  <a:pt x="517934" y="443027"/>
                </a:lnTo>
                <a:cubicBezTo>
                  <a:pt x="504332" y="450799"/>
                  <a:pt x="497531" y="460514"/>
                  <a:pt x="497531" y="472173"/>
                </a:cubicBezTo>
                <a:cubicBezTo>
                  <a:pt x="497531" y="476059"/>
                  <a:pt x="498017" y="479460"/>
                  <a:pt x="498989" y="482375"/>
                </a:cubicBezTo>
                <a:cubicBezTo>
                  <a:pt x="500932" y="490147"/>
                  <a:pt x="501903" y="503263"/>
                  <a:pt x="501903" y="521722"/>
                </a:cubicBezTo>
                <a:lnTo>
                  <a:pt x="501903" y="534838"/>
                </a:lnTo>
                <a:lnTo>
                  <a:pt x="501903" y="571271"/>
                </a:lnTo>
                <a:cubicBezTo>
                  <a:pt x="504818" y="569328"/>
                  <a:pt x="508704" y="567628"/>
                  <a:pt x="513562" y="566171"/>
                </a:cubicBezTo>
                <a:cubicBezTo>
                  <a:pt x="518420" y="564713"/>
                  <a:pt x="522306" y="563013"/>
                  <a:pt x="525221" y="561070"/>
                </a:cubicBezTo>
                <a:cubicBezTo>
                  <a:pt x="526192" y="560099"/>
                  <a:pt x="527649" y="559613"/>
                  <a:pt x="529593" y="559613"/>
                </a:cubicBezTo>
                <a:lnTo>
                  <a:pt x="560196" y="545039"/>
                </a:lnTo>
                <a:lnTo>
                  <a:pt x="603916" y="527552"/>
                </a:lnTo>
                <a:cubicBezTo>
                  <a:pt x="616546" y="521722"/>
                  <a:pt x="622861" y="513950"/>
                  <a:pt x="622861" y="504234"/>
                </a:cubicBezTo>
                <a:lnTo>
                  <a:pt x="622861" y="501320"/>
                </a:lnTo>
                <a:lnTo>
                  <a:pt x="624319" y="472173"/>
                </a:lnTo>
                <a:lnTo>
                  <a:pt x="630148" y="399307"/>
                </a:lnTo>
                <a:close/>
                <a:moveTo>
                  <a:pt x="870880" y="327534"/>
                </a:moveTo>
                <a:cubicBezTo>
                  <a:pt x="870455" y="327534"/>
                  <a:pt x="870364" y="327655"/>
                  <a:pt x="870607" y="327898"/>
                </a:cubicBezTo>
                <a:lnTo>
                  <a:pt x="845832" y="329355"/>
                </a:lnTo>
                <a:cubicBezTo>
                  <a:pt x="842917" y="330327"/>
                  <a:pt x="840003" y="330570"/>
                  <a:pt x="837088" y="330084"/>
                </a:cubicBezTo>
                <a:cubicBezTo>
                  <a:pt x="834173" y="329598"/>
                  <a:pt x="831259" y="329841"/>
                  <a:pt x="828344" y="330813"/>
                </a:cubicBezTo>
                <a:cubicBezTo>
                  <a:pt x="805027" y="333727"/>
                  <a:pt x="778795" y="338099"/>
                  <a:pt x="749649" y="343928"/>
                </a:cubicBezTo>
                <a:lnTo>
                  <a:pt x="726331" y="349758"/>
                </a:lnTo>
                <a:cubicBezTo>
                  <a:pt x="728274" y="350729"/>
                  <a:pt x="729246" y="351701"/>
                  <a:pt x="729246" y="352673"/>
                </a:cubicBezTo>
                <a:cubicBezTo>
                  <a:pt x="745762" y="348786"/>
                  <a:pt x="759364" y="346357"/>
                  <a:pt x="770051" y="345386"/>
                </a:cubicBezTo>
                <a:lnTo>
                  <a:pt x="770051" y="346843"/>
                </a:lnTo>
                <a:cubicBezTo>
                  <a:pt x="750620" y="351701"/>
                  <a:pt x="737504" y="355101"/>
                  <a:pt x="730703" y="357045"/>
                </a:cubicBezTo>
                <a:lnTo>
                  <a:pt x="735075" y="469258"/>
                </a:lnTo>
                <a:cubicBezTo>
                  <a:pt x="743819" y="466344"/>
                  <a:pt x="762764" y="460514"/>
                  <a:pt x="791911" y="451771"/>
                </a:cubicBezTo>
                <a:lnTo>
                  <a:pt x="821057" y="444484"/>
                </a:lnTo>
                <a:lnTo>
                  <a:pt x="771508" y="408051"/>
                </a:lnTo>
                <a:cubicBezTo>
                  <a:pt x="775395" y="409022"/>
                  <a:pt x="785110" y="413394"/>
                  <a:pt x="800655" y="421167"/>
                </a:cubicBezTo>
                <a:cubicBezTo>
                  <a:pt x="805513" y="423110"/>
                  <a:pt x="812799" y="425539"/>
                  <a:pt x="822515" y="428453"/>
                </a:cubicBezTo>
                <a:cubicBezTo>
                  <a:pt x="832230" y="431368"/>
                  <a:pt x="840974" y="433311"/>
                  <a:pt x="848747" y="434283"/>
                </a:cubicBezTo>
                <a:cubicBezTo>
                  <a:pt x="864291" y="438169"/>
                  <a:pt x="874979" y="440112"/>
                  <a:pt x="880808" y="440112"/>
                </a:cubicBezTo>
                <a:lnTo>
                  <a:pt x="886637" y="440112"/>
                </a:lnTo>
                <a:cubicBezTo>
                  <a:pt x="887609" y="440112"/>
                  <a:pt x="889795" y="439383"/>
                  <a:pt x="893195" y="437926"/>
                </a:cubicBezTo>
                <a:cubicBezTo>
                  <a:pt x="896595" y="436469"/>
                  <a:pt x="898296" y="434769"/>
                  <a:pt x="898296" y="432825"/>
                </a:cubicBezTo>
                <a:lnTo>
                  <a:pt x="898296" y="428453"/>
                </a:lnTo>
                <a:cubicBezTo>
                  <a:pt x="897324" y="425539"/>
                  <a:pt x="896838" y="421652"/>
                  <a:pt x="896838" y="416795"/>
                </a:cubicBezTo>
                <a:cubicBezTo>
                  <a:pt x="896838" y="409994"/>
                  <a:pt x="896838" y="399307"/>
                  <a:pt x="896838" y="384734"/>
                </a:cubicBezTo>
                <a:cubicBezTo>
                  <a:pt x="896838" y="370160"/>
                  <a:pt x="894895" y="357530"/>
                  <a:pt x="891009" y="346843"/>
                </a:cubicBezTo>
                <a:cubicBezTo>
                  <a:pt x="888094" y="342957"/>
                  <a:pt x="883237" y="341014"/>
                  <a:pt x="876436" y="341014"/>
                </a:cubicBezTo>
                <a:lnTo>
                  <a:pt x="826887" y="341014"/>
                </a:lnTo>
                <a:cubicBezTo>
                  <a:pt x="821057" y="341014"/>
                  <a:pt x="817171" y="341500"/>
                  <a:pt x="815228" y="342471"/>
                </a:cubicBezTo>
                <a:lnTo>
                  <a:pt x="777338" y="346843"/>
                </a:lnTo>
                <a:lnTo>
                  <a:pt x="775880" y="343928"/>
                </a:lnTo>
                <a:cubicBezTo>
                  <a:pt x="795311" y="340042"/>
                  <a:pt x="816686" y="337613"/>
                  <a:pt x="840003" y="336642"/>
                </a:cubicBezTo>
                <a:cubicBezTo>
                  <a:pt x="863320" y="335670"/>
                  <a:pt x="877893" y="335184"/>
                  <a:pt x="883722" y="335184"/>
                </a:cubicBezTo>
                <a:lnTo>
                  <a:pt x="883722" y="330813"/>
                </a:lnTo>
                <a:cubicBezTo>
                  <a:pt x="876436" y="328627"/>
                  <a:pt x="872155" y="327534"/>
                  <a:pt x="870880" y="327534"/>
                </a:cubicBezTo>
                <a:close/>
                <a:moveTo>
                  <a:pt x="873521" y="106385"/>
                </a:moveTo>
                <a:cubicBezTo>
                  <a:pt x="868663" y="106385"/>
                  <a:pt x="864777" y="106870"/>
                  <a:pt x="861863" y="107842"/>
                </a:cubicBezTo>
                <a:cubicBezTo>
                  <a:pt x="849232" y="108814"/>
                  <a:pt x="835631" y="112699"/>
                  <a:pt x="821057" y="119500"/>
                </a:cubicBezTo>
                <a:lnTo>
                  <a:pt x="788996" y="125330"/>
                </a:lnTo>
                <a:cubicBezTo>
                  <a:pt x="774423" y="128244"/>
                  <a:pt x="753535" y="133588"/>
                  <a:pt x="726331" y="141360"/>
                </a:cubicBezTo>
                <a:lnTo>
                  <a:pt x="689898" y="148647"/>
                </a:lnTo>
                <a:cubicBezTo>
                  <a:pt x="686984" y="149618"/>
                  <a:pt x="667067" y="153991"/>
                  <a:pt x="630148" y="161763"/>
                </a:cubicBezTo>
                <a:cubicBezTo>
                  <a:pt x="618489" y="164677"/>
                  <a:pt x="600516" y="167106"/>
                  <a:pt x="576227" y="169049"/>
                </a:cubicBezTo>
                <a:cubicBezTo>
                  <a:pt x="573312" y="169049"/>
                  <a:pt x="570641" y="169535"/>
                  <a:pt x="568212" y="170507"/>
                </a:cubicBezTo>
                <a:cubicBezTo>
                  <a:pt x="565783" y="171478"/>
                  <a:pt x="563597" y="172450"/>
                  <a:pt x="561654" y="173421"/>
                </a:cubicBezTo>
                <a:cubicBezTo>
                  <a:pt x="561654" y="173421"/>
                  <a:pt x="561897" y="173664"/>
                  <a:pt x="562382" y="174150"/>
                </a:cubicBezTo>
                <a:cubicBezTo>
                  <a:pt x="562868" y="174636"/>
                  <a:pt x="563111" y="174879"/>
                  <a:pt x="563111" y="174879"/>
                </a:cubicBezTo>
                <a:lnTo>
                  <a:pt x="614117" y="171964"/>
                </a:lnTo>
                <a:cubicBezTo>
                  <a:pt x="630634" y="169049"/>
                  <a:pt x="655408" y="163706"/>
                  <a:pt x="688441" y="155934"/>
                </a:cubicBezTo>
                <a:lnTo>
                  <a:pt x="806484" y="128244"/>
                </a:lnTo>
                <a:cubicBezTo>
                  <a:pt x="840488" y="121443"/>
                  <a:pt x="861863" y="116586"/>
                  <a:pt x="870607" y="113671"/>
                </a:cubicBezTo>
                <a:lnTo>
                  <a:pt x="891009" y="109299"/>
                </a:lnTo>
                <a:lnTo>
                  <a:pt x="891009" y="107842"/>
                </a:lnTo>
                <a:cubicBezTo>
                  <a:pt x="886151" y="106870"/>
                  <a:pt x="880322" y="106385"/>
                  <a:pt x="873521" y="106385"/>
                </a:cubicBezTo>
                <a:close/>
                <a:moveTo>
                  <a:pt x="978449" y="0"/>
                </a:moveTo>
                <a:cubicBezTo>
                  <a:pt x="986221" y="0"/>
                  <a:pt x="992050" y="2429"/>
                  <a:pt x="995936" y="7286"/>
                </a:cubicBezTo>
                <a:cubicBezTo>
                  <a:pt x="997880" y="8258"/>
                  <a:pt x="997880" y="10687"/>
                  <a:pt x="995936" y="14573"/>
                </a:cubicBezTo>
                <a:cubicBezTo>
                  <a:pt x="993993" y="18459"/>
                  <a:pt x="993022" y="20888"/>
                  <a:pt x="993022" y="21860"/>
                </a:cubicBezTo>
                <a:cubicBezTo>
                  <a:pt x="991079" y="24774"/>
                  <a:pt x="988650" y="28661"/>
                  <a:pt x="985735" y="33518"/>
                </a:cubicBezTo>
                <a:cubicBezTo>
                  <a:pt x="982821" y="38376"/>
                  <a:pt x="979420" y="43719"/>
                  <a:pt x="975534" y="49549"/>
                </a:cubicBezTo>
                <a:cubicBezTo>
                  <a:pt x="975534" y="50520"/>
                  <a:pt x="975291" y="51735"/>
                  <a:pt x="974805" y="53192"/>
                </a:cubicBezTo>
                <a:cubicBezTo>
                  <a:pt x="974320" y="54650"/>
                  <a:pt x="973105" y="56350"/>
                  <a:pt x="971162" y="58293"/>
                </a:cubicBezTo>
                <a:cubicBezTo>
                  <a:pt x="961446" y="64122"/>
                  <a:pt x="954646" y="72866"/>
                  <a:pt x="950759" y="84525"/>
                </a:cubicBezTo>
                <a:cubicBezTo>
                  <a:pt x="947845" y="88411"/>
                  <a:pt x="941530" y="91325"/>
                  <a:pt x="931814" y="93269"/>
                </a:cubicBezTo>
                <a:cubicBezTo>
                  <a:pt x="927928" y="94240"/>
                  <a:pt x="915298" y="97641"/>
                  <a:pt x="893924" y="103470"/>
                </a:cubicBezTo>
                <a:cubicBezTo>
                  <a:pt x="895867" y="105413"/>
                  <a:pt x="900239" y="106385"/>
                  <a:pt x="907040" y="106385"/>
                </a:cubicBezTo>
                <a:lnTo>
                  <a:pt x="917241" y="106385"/>
                </a:lnTo>
                <a:lnTo>
                  <a:pt x="924528" y="107842"/>
                </a:lnTo>
                <a:cubicBezTo>
                  <a:pt x="922585" y="109785"/>
                  <a:pt x="920641" y="110756"/>
                  <a:pt x="918698" y="110756"/>
                </a:cubicBezTo>
                <a:cubicBezTo>
                  <a:pt x="906068" y="112699"/>
                  <a:pt x="897810" y="114643"/>
                  <a:pt x="893924" y="116586"/>
                </a:cubicBezTo>
                <a:lnTo>
                  <a:pt x="809399" y="135531"/>
                </a:lnTo>
                <a:lnTo>
                  <a:pt x="730703" y="151562"/>
                </a:lnTo>
                <a:cubicBezTo>
                  <a:pt x="714187" y="154476"/>
                  <a:pt x="690384" y="159820"/>
                  <a:pt x="659294" y="167592"/>
                </a:cubicBezTo>
                <a:cubicBezTo>
                  <a:pt x="651522" y="169535"/>
                  <a:pt x="642049" y="171235"/>
                  <a:pt x="630877" y="172693"/>
                </a:cubicBezTo>
                <a:cubicBezTo>
                  <a:pt x="619704" y="174150"/>
                  <a:pt x="611203" y="175365"/>
                  <a:pt x="605373" y="176336"/>
                </a:cubicBezTo>
                <a:cubicBezTo>
                  <a:pt x="600516" y="177308"/>
                  <a:pt x="594201" y="177793"/>
                  <a:pt x="586428" y="177793"/>
                </a:cubicBezTo>
                <a:cubicBezTo>
                  <a:pt x="578656" y="177793"/>
                  <a:pt x="569912" y="178765"/>
                  <a:pt x="560196" y="180708"/>
                </a:cubicBezTo>
                <a:cubicBezTo>
                  <a:pt x="557282" y="180708"/>
                  <a:pt x="554124" y="181437"/>
                  <a:pt x="550724" y="182894"/>
                </a:cubicBezTo>
                <a:cubicBezTo>
                  <a:pt x="547323" y="184352"/>
                  <a:pt x="544652" y="185566"/>
                  <a:pt x="542708" y="186538"/>
                </a:cubicBezTo>
                <a:cubicBezTo>
                  <a:pt x="541737" y="187509"/>
                  <a:pt x="533479" y="194310"/>
                  <a:pt x="517934" y="206940"/>
                </a:cubicBezTo>
                <a:cubicBezTo>
                  <a:pt x="508218" y="215684"/>
                  <a:pt x="499475" y="231229"/>
                  <a:pt x="491702" y="253574"/>
                </a:cubicBezTo>
                <a:cubicBezTo>
                  <a:pt x="489759" y="260375"/>
                  <a:pt x="487816" y="266933"/>
                  <a:pt x="485873" y="273248"/>
                </a:cubicBezTo>
                <a:cubicBezTo>
                  <a:pt x="483930" y="279563"/>
                  <a:pt x="481987" y="286121"/>
                  <a:pt x="480044" y="292922"/>
                </a:cubicBezTo>
                <a:cubicBezTo>
                  <a:pt x="479072" y="296808"/>
                  <a:pt x="478586" y="303609"/>
                  <a:pt x="478586" y="313325"/>
                </a:cubicBezTo>
                <a:lnTo>
                  <a:pt x="478586" y="320611"/>
                </a:lnTo>
                <a:lnTo>
                  <a:pt x="484415" y="378904"/>
                </a:lnTo>
                <a:cubicBezTo>
                  <a:pt x="485387" y="387648"/>
                  <a:pt x="487816" y="401736"/>
                  <a:pt x="491702" y="421167"/>
                </a:cubicBezTo>
                <a:cubicBezTo>
                  <a:pt x="494617" y="418252"/>
                  <a:pt x="497774" y="415823"/>
                  <a:pt x="501175" y="413880"/>
                </a:cubicBezTo>
                <a:cubicBezTo>
                  <a:pt x="504575" y="411937"/>
                  <a:pt x="507733" y="409994"/>
                  <a:pt x="510647" y="408051"/>
                </a:cubicBezTo>
                <a:cubicBezTo>
                  <a:pt x="525221" y="392506"/>
                  <a:pt x="542223" y="377204"/>
                  <a:pt x="561654" y="362145"/>
                </a:cubicBezTo>
                <a:cubicBezTo>
                  <a:pt x="581085" y="347086"/>
                  <a:pt x="593715" y="337613"/>
                  <a:pt x="599544" y="333727"/>
                </a:cubicBezTo>
                <a:cubicBezTo>
                  <a:pt x="603430" y="330813"/>
                  <a:pt x="608531" y="327898"/>
                  <a:pt x="614846" y="324983"/>
                </a:cubicBezTo>
                <a:cubicBezTo>
                  <a:pt x="621161" y="322069"/>
                  <a:pt x="625776" y="320125"/>
                  <a:pt x="628691" y="319154"/>
                </a:cubicBezTo>
                <a:cubicBezTo>
                  <a:pt x="633548" y="318182"/>
                  <a:pt x="636949" y="315753"/>
                  <a:pt x="638892" y="311867"/>
                </a:cubicBezTo>
                <a:cubicBezTo>
                  <a:pt x="640835" y="307981"/>
                  <a:pt x="641807" y="304095"/>
                  <a:pt x="641807" y="300209"/>
                </a:cubicBezTo>
                <a:cubicBezTo>
                  <a:pt x="642778" y="297294"/>
                  <a:pt x="643264" y="294137"/>
                  <a:pt x="643264" y="290736"/>
                </a:cubicBezTo>
                <a:cubicBezTo>
                  <a:pt x="643264" y="287336"/>
                  <a:pt x="643750" y="284178"/>
                  <a:pt x="644721" y="281264"/>
                </a:cubicBezTo>
                <a:cubicBezTo>
                  <a:pt x="646664" y="257946"/>
                  <a:pt x="647636" y="240944"/>
                  <a:pt x="647636" y="230257"/>
                </a:cubicBezTo>
                <a:cubicBezTo>
                  <a:pt x="647636" y="224428"/>
                  <a:pt x="649579" y="219327"/>
                  <a:pt x="653465" y="214955"/>
                </a:cubicBezTo>
                <a:cubicBezTo>
                  <a:pt x="657351" y="210583"/>
                  <a:pt x="662209" y="208397"/>
                  <a:pt x="668038" y="208397"/>
                </a:cubicBezTo>
                <a:lnTo>
                  <a:pt x="675325" y="209855"/>
                </a:lnTo>
                <a:cubicBezTo>
                  <a:pt x="676297" y="209855"/>
                  <a:pt x="677268" y="210583"/>
                  <a:pt x="678240" y="212041"/>
                </a:cubicBezTo>
                <a:cubicBezTo>
                  <a:pt x="679211" y="213498"/>
                  <a:pt x="680183" y="214712"/>
                  <a:pt x="681154" y="215684"/>
                </a:cubicBezTo>
                <a:cubicBezTo>
                  <a:pt x="693784" y="231229"/>
                  <a:pt x="702528" y="249202"/>
                  <a:pt x="707386" y="269605"/>
                </a:cubicBezTo>
                <a:lnTo>
                  <a:pt x="708843" y="278349"/>
                </a:lnTo>
                <a:cubicBezTo>
                  <a:pt x="709815" y="281264"/>
                  <a:pt x="711029" y="283449"/>
                  <a:pt x="712487" y="284907"/>
                </a:cubicBezTo>
                <a:cubicBezTo>
                  <a:pt x="713944" y="286364"/>
                  <a:pt x="716130" y="287093"/>
                  <a:pt x="719045" y="287093"/>
                </a:cubicBezTo>
                <a:lnTo>
                  <a:pt x="726331" y="287093"/>
                </a:lnTo>
                <a:lnTo>
                  <a:pt x="783167" y="282721"/>
                </a:lnTo>
                <a:lnTo>
                  <a:pt x="810856" y="278349"/>
                </a:lnTo>
                <a:cubicBezTo>
                  <a:pt x="826401" y="274463"/>
                  <a:pt x="843646" y="271791"/>
                  <a:pt x="862591" y="270334"/>
                </a:cubicBezTo>
                <a:cubicBezTo>
                  <a:pt x="881537" y="268876"/>
                  <a:pt x="893924" y="267662"/>
                  <a:pt x="899753" y="266690"/>
                </a:cubicBezTo>
                <a:cubicBezTo>
                  <a:pt x="932786" y="264747"/>
                  <a:pt x="958046" y="263776"/>
                  <a:pt x="975534" y="263776"/>
                </a:cubicBezTo>
                <a:cubicBezTo>
                  <a:pt x="978449" y="263776"/>
                  <a:pt x="985492" y="264261"/>
                  <a:pt x="996665" y="265233"/>
                </a:cubicBezTo>
                <a:cubicBezTo>
                  <a:pt x="1007838" y="266204"/>
                  <a:pt x="1018768" y="268633"/>
                  <a:pt x="1029455" y="272520"/>
                </a:cubicBezTo>
                <a:cubicBezTo>
                  <a:pt x="1044028" y="278349"/>
                  <a:pt x="1054229" y="287093"/>
                  <a:pt x="1060059" y="298751"/>
                </a:cubicBezTo>
                <a:cubicBezTo>
                  <a:pt x="1075604" y="337613"/>
                  <a:pt x="1084348" y="367731"/>
                  <a:pt x="1086291" y="389106"/>
                </a:cubicBezTo>
                <a:cubicBezTo>
                  <a:pt x="1087262" y="407565"/>
                  <a:pt x="1089691" y="435254"/>
                  <a:pt x="1093577" y="472173"/>
                </a:cubicBezTo>
                <a:lnTo>
                  <a:pt x="1095035" y="543582"/>
                </a:lnTo>
                <a:cubicBezTo>
                  <a:pt x="1096006" y="549411"/>
                  <a:pt x="1096492" y="557184"/>
                  <a:pt x="1096492" y="566899"/>
                </a:cubicBezTo>
                <a:lnTo>
                  <a:pt x="1095035" y="612076"/>
                </a:lnTo>
                <a:cubicBezTo>
                  <a:pt x="1099892" y="614019"/>
                  <a:pt x="1103050" y="614505"/>
                  <a:pt x="1104507" y="613534"/>
                </a:cubicBezTo>
                <a:cubicBezTo>
                  <a:pt x="1105964" y="612562"/>
                  <a:pt x="1107179" y="610133"/>
                  <a:pt x="1108150" y="606247"/>
                </a:cubicBezTo>
                <a:cubicBezTo>
                  <a:pt x="1115923" y="588759"/>
                  <a:pt x="1121266" y="571757"/>
                  <a:pt x="1124181" y="555241"/>
                </a:cubicBezTo>
                <a:cubicBezTo>
                  <a:pt x="1125153" y="548440"/>
                  <a:pt x="1126610" y="541396"/>
                  <a:pt x="1128553" y="534110"/>
                </a:cubicBezTo>
                <a:cubicBezTo>
                  <a:pt x="1130496" y="526823"/>
                  <a:pt x="1131953" y="519779"/>
                  <a:pt x="1132925" y="512978"/>
                </a:cubicBezTo>
                <a:cubicBezTo>
                  <a:pt x="1135840" y="485775"/>
                  <a:pt x="1137297" y="471687"/>
                  <a:pt x="1137297" y="470716"/>
                </a:cubicBezTo>
                <a:lnTo>
                  <a:pt x="1141669" y="486746"/>
                </a:lnTo>
                <a:lnTo>
                  <a:pt x="1141669" y="495490"/>
                </a:lnTo>
                <a:cubicBezTo>
                  <a:pt x="1147498" y="519779"/>
                  <a:pt x="1156242" y="543096"/>
                  <a:pt x="1167901" y="565442"/>
                </a:cubicBezTo>
                <a:cubicBezTo>
                  <a:pt x="1171787" y="575157"/>
                  <a:pt x="1180045" y="583416"/>
                  <a:pt x="1192675" y="590216"/>
                </a:cubicBezTo>
                <a:cubicBezTo>
                  <a:pt x="1196562" y="594103"/>
                  <a:pt x="1201662" y="598232"/>
                  <a:pt x="1207977" y="602604"/>
                </a:cubicBezTo>
                <a:cubicBezTo>
                  <a:pt x="1214292" y="606976"/>
                  <a:pt x="1218907" y="611105"/>
                  <a:pt x="1221822" y="614991"/>
                </a:cubicBezTo>
                <a:cubicBezTo>
                  <a:pt x="1228623" y="620820"/>
                  <a:pt x="1238095" y="624464"/>
                  <a:pt x="1250240" y="625921"/>
                </a:cubicBezTo>
                <a:cubicBezTo>
                  <a:pt x="1262384" y="627378"/>
                  <a:pt x="1270399" y="628593"/>
                  <a:pt x="1274286" y="629564"/>
                </a:cubicBezTo>
                <a:lnTo>
                  <a:pt x="1283029" y="629564"/>
                </a:lnTo>
                <a:lnTo>
                  <a:pt x="1288859" y="635393"/>
                </a:lnTo>
                <a:cubicBezTo>
                  <a:pt x="1294688" y="638308"/>
                  <a:pt x="1299546" y="641709"/>
                  <a:pt x="1303432" y="645595"/>
                </a:cubicBezTo>
                <a:lnTo>
                  <a:pt x="1336950" y="668912"/>
                </a:lnTo>
                <a:cubicBezTo>
                  <a:pt x="1339865" y="671827"/>
                  <a:pt x="1339865" y="677170"/>
                  <a:pt x="1336950" y="684943"/>
                </a:cubicBezTo>
                <a:cubicBezTo>
                  <a:pt x="1334036" y="691743"/>
                  <a:pt x="1330150" y="697573"/>
                  <a:pt x="1325292" y="702431"/>
                </a:cubicBezTo>
                <a:cubicBezTo>
                  <a:pt x="1319463" y="712146"/>
                  <a:pt x="1316062" y="719433"/>
                  <a:pt x="1315091" y="724290"/>
                </a:cubicBezTo>
                <a:lnTo>
                  <a:pt x="1312176" y="725748"/>
                </a:lnTo>
                <a:cubicBezTo>
                  <a:pt x="1307318" y="726719"/>
                  <a:pt x="1303432" y="729148"/>
                  <a:pt x="1300517" y="733034"/>
                </a:cubicBezTo>
                <a:cubicBezTo>
                  <a:pt x="1297603" y="736920"/>
                  <a:pt x="1295660" y="740807"/>
                  <a:pt x="1294688" y="744693"/>
                </a:cubicBezTo>
                <a:cubicBezTo>
                  <a:pt x="1287887" y="756352"/>
                  <a:pt x="1278658" y="762181"/>
                  <a:pt x="1266999" y="762181"/>
                </a:cubicBezTo>
                <a:lnTo>
                  <a:pt x="1264084" y="762181"/>
                </a:lnTo>
                <a:cubicBezTo>
                  <a:pt x="1261170" y="760238"/>
                  <a:pt x="1256798" y="759266"/>
                  <a:pt x="1250968" y="759266"/>
                </a:cubicBezTo>
                <a:cubicBezTo>
                  <a:pt x="1250968" y="759266"/>
                  <a:pt x="1250725" y="759509"/>
                  <a:pt x="1250240" y="759995"/>
                </a:cubicBezTo>
                <a:cubicBezTo>
                  <a:pt x="1249754" y="760481"/>
                  <a:pt x="1249511" y="761209"/>
                  <a:pt x="1249511" y="762181"/>
                </a:cubicBezTo>
                <a:lnTo>
                  <a:pt x="1258255" y="769467"/>
                </a:lnTo>
                <a:cubicBezTo>
                  <a:pt x="1260198" y="769467"/>
                  <a:pt x="1262141" y="771896"/>
                  <a:pt x="1264084" y="776754"/>
                </a:cubicBezTo>
                <a:lnTo>
                  <a:pt x="1262627" y="778211"/>
                </a:lnTo>
                <a:cubicBezTo>
                  <a:pt x="1260684" y="777240"/>
                  <a:pt x="1258498" y="776754"/>
                  <a:pt x="1256069" y="776754"/>
                </a:cubicBezTo>
                <a:cubicBezTo>
                  <a:pt x="1253640" y="776754"/>
                  <a:pt x="1251454" y="776268"/>
                  <a:pt x="1249511" y="775297"/>
                </a:cubicBezTo>
                <a:cubicBezTo>
                  <a:pt x="1242710" y="770439"/>
                  <a:pt x="1233480" y="766796"/>
                  <a:pt x="1221822" y="764367"/>
                </a:cubicBezTo>
                <a:cubicBezTo>
                  <a:pt x="1210163" y="761938"/>
                  <a:pt x="1200934" y="759266"/>
                  <a:pt x="1194133" y="756352"/>
                </a:cubicBezTo>
                <a:cubicBezTo>
                  <a:pt x="1189275" y="753437"/>
                  <a:pt x="1184660" y="750522"/>
                  <a:pt x="1180288" y="747607"/>
                </a:cubicBezTo>
                <a:cubicBezTo>
                  <a:pt x="1175916" y="744693"/>
                  <a:pt x="1170815" y="742264"/>
                  <a:pt x="1164986" y="740321"/>
                </a:cubicBezTo>
                <a:cubicBezTo>
                  <a:pt x="1159157" y="736435"/>
                  <a:pt x="1145555" y="729148"/>
                  <a:pt x="1124181" y="718461"/>
                </a:cubicBezTo>
                <a:cubicBezTo>
                  <a:pt x="1117380" y="718461"/>
                  <a:pt x="1109122" y="720890"/>
                  <a:pt x="1099407" y="725748"/>
                </a:cubicBezTo>
                <a:lnTo>
                  <a:pt x="1097949" y="725748"/>
                </a:lnTo>
                <a:lnTo>
                  <a:pt x="1097949" y="768010"/>
                </a:lnTo>
                <a:cubicBezTo>
                  <a:pt x="1097949" y="777726"/>
                  <a:pt x="1097463" y="786955"/>
                  <a:pt x="1096492" y="795699"/>
                </a:cubicBezTo>
                <a:cubicBezTo>
                  <a:pt x="1095520" y="804443"/>
                  <a:pt x="1095035" y="813187"/>
                  <a:pt x="1095035" y="821931"/>
                </a:cubicBezTo>
                <a:lnTo>
                  <a:pt x="1095035" y="897712"/>
                </a:lnTo>
                <a:cubicBezTo>
                  <a:pt x="1095035" y="923944"/>
                  <a:pt x="1096006" y="943375"/>
                  <a:pt x="1097949" y="956005"/>
                </a:cubicBezTo>
                <a:lnTo>
                  <a:pt x="1103779" y="1050731"/>
                </a:lnTo>
                <a:cubicBezTo>
                  <a:pt x="1104750" y="1061418"/>
                  <a:pt x="1105236" y="1077935"/>
                  <a:pt x="1105236" y="1100280"/>
                </a:cubicBezTo>
                <a:cubicBezTo>
                  <a:pt x="1106207" y="1111939"/>
                  <a:pt x="1101835" y="1123597"/>
                  <a:pt x="1092120" y="1135256"/>
                </a:cubicBezTo>
                <a:cubicBezTo>
                  <a:pt x="1087262" y="1142057"/>
                  <a:pt x="1082404" y="1149101"/>
                  <a:pt x="1077547" y="1156387"/>
                </a:cubicBezTo>
                <a:cubicBezTo>
                  <a:pt x="1072689" y="1163674"/>
                  <a:pt x="1067831" y="1170718"/>
                  <a:pt x="1062973" y="1177519"/>
                </a:cubicBezTo>
                <a:lnTo>
                  <a:pt x="1060059" y="1180433"/>
                </a:lnTo>
                <a:cubicBezTo>
                  <a:pt x="1058116" y="1188205"/>
                  <a:pt x="1053744" y="1193063"/>
                  <a:pt x="1046943" y="1195006"/>
                </a:cubicBezTo>
                <a:cubicBezTo>
                  <a:pt x="1040142" y="1196949"/>
                  <a:pt x="1035284" y="1198407"/>
                  <a:pt x="1032370" y="1199378"/>
                </a:cubicBezTo>
                <a:cubicBezTo>
                  <a:pt x="1032370" y="1204236"/>
                  <a:pt x="1031884" y="1208608"/>
                  <a:pt x="1030912" y="1212494"/>
                </a:cubicBezTo>
                <a:cubicBezTo>
                  <a:pt x="1029941" y="1214437"/>
                  <a:pt x="1028483" y="1215409"/>
                  <a:pt x="1026540" y="1215409"/>
                </a:cubicBezTo>
                <a:cubicBezTo>
                  <a:pt x="1024597" y="1215409"/>
                  <a:pt x="1022654" y="1214437"/>
                  <a:pt x="1020711" y="1212494"/>
                </a:cubicBezTo>
                <a:lnTo>
                  <a:pt x="1010510" y="1197921"/>
                </a:lnTo>
                <a:cubicBezTo>
                  <a:pt x="1009538" y="1195006"/>
                  <a:pt x="1005652" y="1194035"/>
                  <a:pt x="998851" y="1195006"/>
                </a:cubicBezTo>
                <a:cubicBezTo>
                  <a:pt x="990107" y="1197921"/>
                  <a:pt x="985250" y="1199378"/>
                  <a:pt x="984278" y="1199378"/>
                </a:cubicBezTo>
                <a:cubicBezTo>
                  <a:pt x="981363" y="1199378"/>
                  <a:pt x="977963" y="1198407"/>
                  <a:pt x="974077" y="1196464"/>
                </a:cubicBezTo>
                <a:cubicBezTo>
                  <a:pt x="972134" y="1196464"/>
                  <a:pt x="969219" y="1195492"/>
                  <a:pt x="965333" y="1193549"/>
                </a:cubicBezTo>
                <a:lnTo>
                  <a:pt x="930357" y="1167317"/>
                </a:lnTo>
                <a:cubicBezTo>
                  <a:pt x="926471" y="1171203"/>
                  <a:pt x="923556" y="1172661"/>
                  <a:pt x="921613" y="1171689"/>
                </a:cubicBezTo>
                <a:cubicBezTo>
                  <a:pt x="919670" y="1170718"/>
                  <a:pt x="915784" y="1166831"/>
                  <a:pt x="909954" y="1160030"/>
                </a:cubicBezTo>
                <a:cubicBezTo>
                  <a:pt x="891495" y="1131856"/>
                  <a:pt x="874493" y="1103195"/>
                  <a:pt x="858948" y="1074048"/>
                </a:cubicBezTo>
                <a:cubicBezTo>
                  <a:pt x="856033" y="1068219"/>
                  <a:pt x="850690" y="1057775"/>
                  <a:pt x="842917" y="1042716"/>
                </a:cubicBezTo>
                <a:cubicBezTo>
                  <a:pt x="835145" y="1027657"/>
                  <a:pt x="827858" y="1015269"/>
                  <a:pt x="821057" y="1005554"/>
                </a:cubicBezTo>
                <a:cubicBezTo>
                  <a:pt x="815228" y="996810"/>
                  <a:pt x="809885" y="986852"/>
                  <a:pt x="805027" y="975679"/>
                </a:cubicBezTo>
                <a:cubicBezTo>
                  <a:pt x="800169" y="964506"/>
                  <a:pt x="796769" y="956491"/>
                  <a:pt x="794826" y="951633"/>
                </a:cubicBezTo>
                <a:cubicBezTo>
                  <a:pt x="778309" y="912771"/>
                  <a:pt x="762764" y="885568"/>
                  <a:pt x="748191" y="870023"/>
                </a:cubicBezTo>
                <a:lnTo>
                  <a:pt x="742362" y="859822"/>
                </a:lnTo>
                <a:lnTo>
                  <a:pt x="739447" y="853992"/>
                </a:lnTo>
                <a:cubicBezTo>
                  <a:pt x="741390" y="853992"/>
                  <a:pt x="743333" y="853750"/>
                  <a:pt x="745277" y="853264"/>
                </a:cubicBezTo>
                <a:cubicBezTo>
                  <a:pt x="747220" y="852778"/>
                  <a:pt x="749649" y="853021"/>
                  <a:pt x="752563" y="853992"/>
                </a:cubicBezTo>
                <a:cubicBezTo>
                  <a:pt x="756449" y="854964"/>
                  <a:pt x="759607" y="856421"/>
                  <a:pt x="762036" y="858364"/>
                </a:cubicBezTo>
                <a:cubicBezTo>
                  <a:pt x="764465" y="860307"/>
                  <a:pt x="766651" y="861765"/>
                  <a:pt x="768594" y="862736"/>
                </a:cubicBezTo>
                <a:lnTo>
                  <a:pt x="812314" y="887511"/>
                </a:lnTo>
                <a:cubicBezTo>
                  <a:pt x="820086" y="894312"/>
                  <a:pt x="829801" y="900141"/>
                  <a:pt x="841460" y="904999"/>
                </a:cubicBezTo>
                <a:cubicBezTo>
                  <a:pt x="848261" y="909856"/>
                  <a:pt x="857248" y="914957"/>
                  <a:pt x="868421" y="920301"/>
                </a:cubicBezTo>
                <a:cubicBezTo>
                  <a:pt x="879593" y="925644"/>
                  <a:pt x="889552" y="930745"/>
                  <a:pt x="898296" y="935602"/>
                </a:cubicBezTo>
                <a:lnTo>
                  <a:pt x="901210" y="937060"/>
                </a:lnTo>
                <a:lnTo>
                  <a:pt x="902668" y="934145"/>
                </a:lnTo>
                <a:cubicBezTo>
                  <a:pt x="902668" y="897226"/>
                  <a:pt x="902182" y="870509"/>
                  <a:pt x="901210" y="853992"/>
                </a:cubicBezTo>
                <a:lnTo>
                  <a:pt x="902668" y="846706"/>
                </a:lnTo>
                <a:cubicBezTo>
                  <a:pt x="902668" y="800071"/>
                  <a:pt x="903153" y="765095"/>
                  <a:pt x="904125" y="741778"/>
                </a:cubicBezTo>
                <a:cubicBezTo>
                  <a:pt x="904125" y="736920"/>
                  <a:pt x="902182" y="734492"/>
                  <a:pt x="898296" y="734492"/>
                </a:cubicBezTo>
                <a:lnTo>
                  <a:pt x="867692" y="738864"/>
                </a:lnTo>
                <a:cubicBezTo>
                  <a:pt x="858948" y="740807"/>
                  <a:pt x="844860" y="742750"/>
                  <a:pt x="825429" y="744693"/>
                </a:cubicBezTo>
                <a:lnTo>
                  <a:pt x="799198" y="749065"/>
                </a:lnTo>
                <a:cubicBezTo>
                  <a:pt x="782681" y="751008"/>
                  <a:pt x="756449" y="755866"/>
                  <a:pt x="720502" y="763638"/>
                </a:cubicBezTo>
                <a:cubicBezTo>
                  <a:pt x="701071" y="767524"/>
                  <a:pt x="686012" y="770925"/>
                  <a:pt x="675325" y="773839"/>
                </a:cubicBezTo>
                <a:cubicBezTo>
                  <a:pt x="654922" y="777726"/>
                  <a:pt x="629662" y="783069"/>
                  <a:pt x="599544" y="789870"/>
                </a:cubicBezTo>
                <a:lnTo>
                  <a:pt x="509190" y="808815"/>
                </a:lnTo>
                <a:cubicBezTo>
                  <a:pt x="505304" y="809787"/>
                  <a:pt x="502632" y="811001"/>
                  <a:pt x="501175" y="812458"/>
                </a:cubicBezTo>
                <a:cubicBezTo>
                  <a:pt x="499717" y="813916"/>
                  <a:pt x="498989" y="817073"/>
                  <a:pt x="498989" y="821931"/>
                </a:cubicBezTo>
                <a:cubicBezTo>
                  <a:pt x="499960" y="828732"/>
                  <a:pt x="500203" y="837233"/>
                  <a:pt x="499717" y="847434"/>
                </a:cubicBezTo>
                <a:cubicBezTo>
                  <a:pt x="499232" y="857635"/>
                  <a:pt x="498989" y="865165"/>
                  <a:pt x="498989" y="870023"/>
                </a:cubicBezTo>
                <a:cubicBezTo>
                  <a:pt x="498989" y="876824"/>
                  <a:pt x="502389" y="885568"/>
                  <a:pt x="509190" y="896255"/>
                </a:cubicBezTo>
                <a:lnTo>
                  <a:pt x="520849" y="928316"/>
                </a:lnTo>
                <a:cubicBezTo>
                  <a:pt x="521820" y="931230"/>
                  <a:pt x="522306" y="935117"/>
                  <a:pt x="522306" y="939974"/>
                </a:cubicBezTo>
                <a:cubicBezTo>
                  <a:pt x="522306" y="952605"/>
                  <a:pt x="515991" y="968635"/>
                  <a:pt x="503361" y="988066"/>
                </a:cubicBezTo>
                <a:lnTo>
                  <a:pt x="480044" y="1024499"/>
                </a:lnTo>
                <a:cubicBezTo>
                  <a:pt x="478100" y="1025471"/>
                  <a:pt x="476400" y="1026685"/>
                  <a:pt x="474943" y="1028143"/>
                </a:cubicBezTo>
                <a:cubicBezTo>
                  <a:pt x="473486" y="1029600"/>
                  <a:pt x="471785" y="1031300"/>
                  <a:pt x="469842" y="1033243"/>
                </a:cubicBezTo>
                <a:lnTo>
                  <a:pt x="453812" y="1049274"/>
                </a:lnTo>
                <a:cubicBezTo>
                  <a:pt x="449925" y="1052189"/>
                  <a:pt x="446039" y="1053646"/>
                  <a:pt x="442153" y="1053646"/>
                </a:cubicBezTo>
                <a:lnTo>
                  <a:pt x="440696" y="1053646"/>
                </a:lnTo>
                <a:cubicBezTo>
                  <a:pt x="435838" y="1051703"/>
                  <a:pt x="432438" y="1048788"/>
                  <a:pt x="430494" y="1044902"/>
                </a:cubicBezTo>
                <a:cubicBezTo>
                  <a:pt x="429523" y="1039073"/>
                  <a:pt x="428308" y="1035915"/>
                  <a:pt x="426851" y="1035429"/>
                </a:cubicBezTo>
                <a:cubicBezTo>
                  <a:pt x="425394" y="1034943"/>
                  <a:pt x="422722" y="1035672"/>
                  <a:pt x="418836" y="1037615"/>
                </a:cubicBezTo>
                <a:cubicBezTo>
                  <a:pt x="413007" y="1040530"/>
                  <a:pt x="408149" y="1041987"/>
                  <a:pt x="404263" y="1041987"/>
                </a:cubicBezTo>
                <a:cubicBezTo>
                  <a:pt x="398433" y="1041987"/>
                  <a:pt x="391147" y="1038587"/>
                  <a:pt x="382403" y="1031786"/>
                </a:cubicBezTo>
                <a:lnTo>
                  <a:pt x="364915" y="1015755"/>
                </a:lnTo>
                <a:cubicBezTo>
                  <a:pt x="362972" y="1013812"/>
                  <a:pt x="360057" y="1013812"/>
                  <a:pt x="356171" y="1015755"/>
                </a:cubicBezTo>
                <a:cubicBezTo>
                  <a:pt x="350342" y="1017698"/>
                  <a:pt x="344998" y="1014784"/>
                  <a:pt x="340140" y="1007012"/>
                </a:cubicBezTo>
                <a:cubicBezTo>
                  <a:pt x="332368" y="1001182"/>
                  <a:pt x="328482" y="992438"/>
                  <a:pt x="328482" y="980779"/>
                </a:cubicBezTo>
                <a:cubicBezTo>
                  <a:pt x="328482" y="943861"/>
                  <a:pt x="327996" y="917143"/>
                  <a:pt x="327024" y="900627"/>
                </a:cubicBezTo>
                <a:lnTo>
                  <a:pt x="327024" y="846706"/>
                </a:lnTo>
                <a:cubicBezTo>
                  <a:pt x="325081" y="846706"/>
                  <a:pt x="319252" y="848649"/>
                  <a:pt x="309536" y="852535"/>
                </a:cubicBezTo>
                <a:cubicBezTo>
                  <a:pt x="301764" y="853506"/>
                  <a:pt x="290105" y="855207"/>
                  <a:pt x="274561" y="857635"/>
                </a:cubicBezTo>
                <a:cubicBezTo>
                  <a:pt x="259016" y="860064"/>
                  <a:pt x="244443" y="860793"/>
                  <a:pt x="230841" y="859822"/>
                </a:cubicBezTo>
                <a:cubicBezTo>
                  <a:pt x="222098" y="859822"/>
                  <a:pt x="211167" y="860064"/>
                  <a:pt x="198051" y="860550"/>
                </a:cubicBezTo>
                <a:cubicBezTo>
                  <a:pt x="184935" y="861036"/>
                  <a:pt x="169633" y="860793"/>
                  <a:pt x="152145" y="859822"/>
                </a:cubicBezTo>
                <a:cubicBezTo>
                  <a:pt x="143401" y="859822"/>
                  <a:pt x="127857" y="856421"/>
                  <a:pt x="105511" y="849620"/>
                </a:cubicBezTo>
                <a:cubicBezTo>
                  <a:pt x="96767" y="847677"/>
                  <a:pt x="81222" y="842334"/>
                  <a:pt x="58877" y="833590"/>
                </a:cubicBezTo>
                <a:cubicBezTo>
                  <a:pt x="54991" y="833590"/>
                  <a:pt x="51104" y="831647"/>
                  <a:pt x="47218" y="827761"/>
                </a:cubicBezTo>
                <a:cubicBezTo>
                  <a:pt x="45275" y="826789"/>
                  <a:pt x="43089" y="825574"/>
                  <a:pt x="40660" y="824117"/>
                </a:cubicBezTo>
                <a:cubicBezTo>
                  <a:pt x="38231" y="822660"/>
                  <a:pt x="35559" y="821931"/>
                  <a:pt x="32645" y="821931"/>
                </a:cubicBezTo>
                <a:cubicBezTo>
                  <a:pt x="19043" y="813187"/>
                  <a:pt x="9813" y="804443"/>
                  <a:pt x="4956" y="795699"/>
                </a:cubicBezTo>
                <a:lnTo>
                  <a:pt x="584" y="778211"/>
                </a:lnTo>
                <a:cubicBezTo>
                  <a:pt x="-388" y="776268"/>
                  <a:pt x="-145" y="774568"/>
                  <a:pt x="1312" y="773111"/>
                </a:cubicBezTo>
                <a:cubicBezTo>
                  <a:pt x="2770" y="771653"/>
                  <a:pt x="4956" y="771411"/>
                  <a:pt x="7870" y="772382"/>
                </a:cubicBezTo>
                <a:cubicBezTo>
                  <a:pt x="17586" y="777240"/>
                  <a:pt x="27787" y="780640"/>
                  <a:pt x="38474" y="782583"/>
                </a:cubicBezTo>
                <a:cubicBezTo>
                  <a:pt x="49161" y="784526"/>
                  <a:pt x="61548" y="785255"/>
                  <a:pt x="75636" y="784769"/>
                </a:cubicBezTo>
                <a:cubicBezTo>
                  <a:pt x="89724" y="784284"/>
                  <a:pt x="99682" y="784041"/>
                  <a:pt x="105511" y="784041"/>
                </a:cubicBezTo>
                <a:lnTo>
                  <a:pt x="174005" y="778211"/>
                </a:lnTo>
                <a:cubicBezTo>
                  <a:pt x="177891" y="778211"/>
                  <a:pt x="183964" y="778454"/>
                  <a:pt x="192222" y="778940"/>
                </a:cubicBezTo>
                <a:cubicBezTo>
                  <a:pt x="200480" y="779426"/>
                  <a:pt x="207524" y="779183"/>
                  <a:pt x="213353" y="778211"/>
                </a:cubicBezTo>
                <a:cubicBezTo>
                  <a:pt x="236670" y="776268"/>
                  <a:pt x="254644" y="774325"/>
                  <a:pt x="267274" y="772382"/>
                </a:cubicBezTo>
                <a:cubicBezTo>
                  <a:pt x="293506" y="764610"/>
                  <a:pt x="310508" y="759752"/>
                  <a:pt x="318280" y="757809"/>
                </a:cubicBezTo>
                <a:cubicBezTo>
                  <a:pt x="321195" y="755866"/>
                  <a:pt x="324838" y="754166"/>
                  <a:pt x="329210" y="752708"/>
                </a:cubicBezTo>
                <a:cubicBezTo>
                  <a:pt x="333582" y="751251"/>
                  <a:pt x="336740" y="750036"/>
                  <a:pt x="338683" y="749065"/>
                </a:cubicBezTo>
                <a:cubicBezTo>
                  <a:pt x="341598" y="747122"/>
                  <a:pt x="343055" y="744693"/>
                  <a:pt x="343055" y="741778"/>
                </a:cubicBezTo>
                <a:cubicBezTo>
                  <a:pt x="344998" y="734977"/>
                  <a:pt x="345970" y="725262"/>
                  <a:pt x="345970" y="712632"/>
                </a:cubicBezTo>
                <a:cubicBezTo>
                  <a:pt x="352770" y="674741"/>
                  <a:pt x="357142" y="652882"/>
                  <a:pt x="359086" y="647052"/>
                </a:cubicBezTo>
                <a:lnTo>
                  <a:pt x="376573" y="558155"/>
                </a:lnTo>
                <a:lnTo>
                  <a:pt x="392604" y="494033"/>
                </a:lnTo>
                <a:cubicBezTo>
                  <a:pt x="403291" y="448370"/>
                  <a:pt x="414464" y="411451"/>
                  <a:pt x="426122" y="383276"/>
                </a:cubicBezTo>
                <a:cubicBezTo>
                  <a:pt x="430009" y="374532"/>
                  <a:pt x="433409" y="362388"/>
                  <a:pt x="436324" y="346843"/>
                </a:cubicBezTo>
                <a:lnTo>
                  <a:pt x="445068" y="314782"/>
                </a:lnTo>
                <a:lnTo>
                  <a:pt x="459641" y="273977"/>
                </a:lnTo>
                <a:cubicBezTo>
                  <a:pt x="466442" y="256489"/>
                  <a:pt x="472271" y="244345"/>
                  <a:pt x="477129" y="237544"/>
                </a:cubicBezTo>
                <a:cubicBezTo>
                  <a:pt x="481987" y="228800"/>
                  <a:pt x="491702" y="218113"/>
                  <a:pt x="506275" y="205483"/>
                </a:cubicBezTo>
                <a:cubicBezTo>
                  <a:pt x="511133" y="200625"/>
                  <a:pt x="516234" y="196496"/>
                  <a:pt x="521577" y="193095"/>
                </a:cubicBezTo>
                <a:cubicBezTo>
                  <a:pt x="526921" y="189695"/>
                  <a:pt x="531536" y="186538"/>
                  <a:pt x="535422" y="183623"/>
                </a:cubicBezTo>
                <a:cubicBezTo>
                  <a:pt x="504332" y="178765"/>
                  <a:pt x="486359" y="176336"/>
                  <a:pt x="481501" y="176336"/>
                </a:cubicBezTo>
                <a:lnTo>
                  <a:pt x="481501" y="173421"/>
                </a:lnTo>
                <a:cubicBezTo>
                  <a:pt x="496074" y="176336"/>
                  <a:pt x="509676" y="177793"/>
                  <a:pt x="522306" y="177793"/>
                </a:cubicBezTo>
                <a:cubicBezTo>
                  <a:pt x="532993" y="177793"/>
                  <a:pt x="541251" y="176822"/>
                  <a:pt x="547080" y="174879"/>
                </a:cubicBezTo>
                <a:lnTo>
                  <a:pt x="547080" y="171964"/>
                </a:lnTo>
                <a:lnTo>
                  <a:pt x="517934" y="171964"/>
                </a:lnTo>
                <a:cubicBezTo>
                  <a:pt x="509190" y="171964"/>
                  <a:pt x="502389" y="172450"/>
                  <a:pt x="497531" y="173421"/>
                </a:cubicBezTo>
                <a:cubicBezTo>
                  <a:pt x="472271" y="173421"/>
                  <a:pt x="453812" y="171478"/>
                  <a:pt x="442153" y="167592"/>
                </a:cubicBezTo>
                <a:cubicBezTo>
                  <a:pt x="424665" y="159820"/>
                  <a:pt x="409606" y="152047"/>
                  <a:pt x="396976" y="144275"/>
                </a:cubicBezTo>
                <a:cubicBezTo>
                  <a:pt x="391147" y="139417"/>
                  <a:pt x="388232" y="134074"/>
                  <a:pt x="388232" y="128244"/>
                </a:cubicBezTo>
                <a:cubicBezTo>
                  <a:pt x="388232" y="125330"/>
                  <a:pt x="388718" y="122901"/>
                  <a:pt x="389689" y="120958"/>
                </a:cubicBezTo>
                <a:cubicBezTo>
                  <a:pt x="395519" y="105413"/>
                  <a:pt x="399405" y="93754"/>
                  <a:pt x="401348" y="85982"/>
                </a:cubicBezTo>
                <a:lnTo>
                  <a:pt x="407177" y="87439"/>
                </a:lnTo>
                <a:lnTo>
                  <a:pt x="407177" y="103470"/>
                </a:lnTo>
                <a:cubicBezTo>
                  <a:pt x="407177" y="115128"/>
                  <a:pt x="413492" y="122415"/>
                  <a:pt x="426122" y="125330"/>
                </a:cubicBezTo>
                <a:cubicBezTo>
                  <a:pt x="430009" y="127273"/>
                  <a:pt x="436324" y="128244"/>
                  <a:pt x="445068" y="128244"/>
                </a:cubicBezTo>
                <a:cubicBezTo>
                  <a:pt x="449925" y="128244"/>
                  <a:pt x="456483" y="127516"/>
                  <a:pt x="464742" y="126058"/>
                </a:cubicBezTo>
                <a:cubicBezTo>
                  <a:pt x="473000" y="124601"/>
                  <a:pt x="479558" y="123387"/>
                  <a:pt x="484415" y="122415"/>
                </a:cubicBezTo>
                <a:lnTo>
                  <a:pt x="500446" y="119500"/>
                </a:lnTo>
                <a:cubicBezTo>
                  <a:pt x="512105" y="114643"/>
                  <a:pt x="525221" y="110513"/>
                  <a:pt x="539794" y="107113"/>
                </a:cubicBezTo>
                <a:cubicBezTo>
                  <a:pt x="554367" y="103713"/>
                  <a:pt x="564568" y="101527"/>
                  <a:pt x="570398" y="100555"/>
                </a:cubicBezTo>
                <a:cubicBezTo>
                  <a:pt x="587886" y="94726"/>
                  <a:pt x="601001" y="89868"/>
                  <a:pt x="609745" y="85982"/>
                </a:cubicBezTo>
                <a:lnTo>
                  <a:pt x="662209" y="68494"/>
                </a:lnTo>
                <a:cubicBezTo>
                  <a:pt x="699128" y="54892"/>
                  <a:pt x="726817" y="45662"/>
                  <a:pt x="745277" y="40805"/>
                </a:cubicBezTo>
                <a:cubicBezTo>
                  <a:pt x="753049" y="38862"/>
                  <a:pt x="762764" y="36190"/>
                  <a:pt x="774423" y="32790"/>
                </a:cubicBezTo>
                <a:cubicBezTo>
                  <a:pt x="786082" y="29389"/>
                  <a:pt x="795797" y="27203"/>
                  <a:pt x="803570" y="26232"/>
                </a:cubicBezTo>
                <a:cubicBezTo>
                  <a:pt x="815228" y="22345"/>
                  <a:pt x="825915" y="25746"/>
                  <a:pt x="835631" y="36433"/>
                </a:cubicBezTo>
                <a:lnTo>
                  <a:pt x="872064" y="24774"/>
                </a:lnTo>
                <a:cubicBezTo>
                  <a:pt x="876922" y="23803"/>
                  <a:pt x="884451" y="21617"/>
                  <a:pt x="894652" y="18216"/>
                </a:cubicBezTo>
                <a:cubicBezTo>
                  <a:pt x="904854" y="14816"/>
                  <a:pt x="914326" y="12630"/>
                  <a:pt x="923070" y="11658"/>
                </a:cubicBezTo>
                <a:cubicBezTo>
                  <a:pt x="951245" y="4857"/>
                  <a:pt x="969705" y="971"/>
                  <a:pt x="978449"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15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sp>
        <p:nvSpPr>
          <p:cNvPr id="6" name="文本框 5">
            <a:extLst>
              <a:ext uri="{FF2B5EF4-FFF2-40B4-BE49-F238E27FC236}">
                <a16:creationId xmlns:a16="http://schemas.microsoft.com/office/drawing/2014/main" id="{B8F903A2-819B-434F-A90E-201086317BFF}"/>
              </a:ext>
            </a:extLst>
          </p:cNvPr>
          <p:cNvSpPr txBox="1"/>
          <p:nvPr/>
        </p:nvSpPr>
        <p:spPr>
          <a:xfrm>
            <a:off x="7266451" y="1958064"/>
            <a:ext cx="1374389" cy="1310944"/>
          </a:xfrm>
          <a:custGeom>
            <a:avLst/>
            <a:gdLst/>
            <a:ahLst/>
            <a:cxnLst/>
            <a:rect l="l" t="t" r="r" b="b"/>
            <a:pathLst>
              <a:path w="1374389" h="1310944">
                <a:moveTo>
                  <a:pt x="1241191" y="1267129"/>
                </a:moveTo>
                <a:cubicBezTo>
                  <a:pt x="1236517" y="1267129"/>
                  <a:pt x="1233597" y="1267714"/>
                  <a:pt x="1232428" y="1268882"/>
                </a:cubicBezTo>
                <a:cubicBezTo>
                  <a:pt x="1196208" y="1281734"/>
                  <a:pt x="1151809" y="1289329"/>
                  <a:pt x="1099231" y="1291666"/>
                </a:cubicBezTo>
                <a:cubicBezTo>
                  <a:pt x="1061842" y="1292834"/>
                  <a:pt x="1004590" y="1293418"/>
                  <a:pt x="927476" y="1293418"/>
                </a:cubicBezTo>
                <a:lnTo>
                  <a:pt x="732937" y="1293418"/>
                </a:lnTo>
                <a:lnTo>
                  <a:pt x="680359" y="1291666"/>
                </a:lnTo>
                <a:lnTo>
                  <a:pt x="680359" y="1293418"/>
                </a:lnTo>
                <a:cubicBezTo>
                  <a:pt x="688538" y="1294587"/>
                  <a:pt x="699930" y="1296632"/>
                  <a:pt x="714535" y="1299553"/>
                </a:cubicBezTo>
                <a:cubicBezTo>
                  <a:pt x="729140" y="1302473"/>
                  <a:pt x="741700" y="1303934"/>
                  <a:pt x="752216" y="1303934"/>
                </a:cubicBezTo>
                <a:cubicBezTo>
                  <a:pt x="772079" y="1305102"/>
                  <a:pt x="789313" y="1305394"/>
                  <a:pt x="803918" y="1304810"/>
                </a:cubicBezTo>
                <a:cubicBezTo>
                  <a:pt x="818523" y="1304226"/>
                  <a:pt x="831083" y="1303934"/>
                  <a:pt x="841599" y="1303934"/>
                </a:cubicBezTo>
                <a:lnTo>
                  <a:pt x="885413" y="1303934"/>
                </a:lnTo>
                <a:cubicBezTo>
                  <a:pt x="967201" y="1303934"/>
                  <a:pt x="1028543" y="1302766"/>
                  <a:pt x="1069437" y="1300429"/>
                </a:cubicBezTo>
                <a:cubicBezTo>
                  <a:pt x="1122014" y="1300429"/>
                  <a:pt x="1178097" y="1291082"/>
                  <a:pt x="1237686" y="1272387"/>
                </a:cubicBezTo>
                <a:cubicBezTo>
                  <a:pt x="1238854" y="1272387"/>
                  <a:pt x="1240023" y="1270635"/>
                  <a:pt x="1241191" y="1267129"/>
                </a:cubicBezTo>
                <a:close/>
                <a:moveTo>
                  <a:pt x="694380" y="0"/>
                </a:moveTo>
                <a:cubicBezTo>
                  <a:pt x="710738" y="0"/>
                  <a:pt x="727680" y="1752"/>
                  <a:pt x="745205" y="5257"/>
                </a:cubicBezTo>
                <a:cubicBezTo>
                  <a:pt x="755721" y="6426"/>
                  <a:pt x="764484" y="10223"/>
                  <a:pt x="771494" y="16649"/>
                </a:cubicBezTo>
                <a:cubicBezTo>
                  <a:pt x="778505" y="23075"/>
                  <a:pt x="787268" y="32130"/>
                  <a:pt x="797784" y="43815"/>
                </a:cubicBezTo>
                <a:cubicBezTo>
                  <a:pt x="805962" y="54330"/>
                  <a:pt x="812973" y="59588"/>
                  <a:pt x="818815" y="59588"/>
                </a:cubicBezTo>
                <a:cubicBezTo>
                  <a:pt x="819983" y="59588"/>
                  <a:pt x="821151" y="60464"/>
                  <a:pt x="822320" y="62217"/>
                </a:cubicBezTo>
                <a:cubicBezTo>
                  <a:pt x="823488" y="63970"/>
                  <a:pt x="824072" y="65430"/>
                  <a:pt x="824072" y="66598"/>
                </a:cubicBezTo>
                <a:cubicBezTo>
                  <a:pt x="826409" y="77114"/>
                  <a:pt x="828746" y="95224"/>
                  <a:pt x="831083" y="120929"/>
                </a:cubicBezTo>
                <a:cubicBezTo>
                  <a:pt x="832251" y="130276"/>
                  <a:pt x="833712" y="139039"/>
                  <a:pt x="835464" y="147218"/>
                </a:cubicBezTo>
                <a:cubicBezTo>
                  <a:pt x="837217" y="155397"/>
                  <a:pt x="838677" y="164160"/>
                  <a:pt x="839846" y="173507"/>
                </a:cubicBezTo>
                <a:lnTo>
                  <a:pt x="855619" y="345262"/>
                </a:lnTo>
                <a:cubicBezTo>
                  <a:pt x="862630" y="444576"/>
                  <a:pt x="866719" y="520522"/>
                  <a:pt x="867888" y="573100"/>
                </a:cubicBezTo>
                <a:cubicBezTo>
                  <a:pt x="869056" y="594131"/>
                  <a:pt x="869640" y="625678"/>
                  <a:pt x="869640" y="667740"/>
                </a:cubicBezTo>
                <a:cubicBezTo>
                  <a:pt x="870809" y="681761"/>
                  <a:pt x="871393" y="703377"/>
                  <a:pt x="871393" y="732587"/>
                </a:cubicBezTo>
                <a:lnTo>
                  <a:pt x="873145" y="830732"/>
                </a:lnTo>
                <a:cubicBezTo>
                  <a:pt x="873145" y="835406"/>
                  <a:pt x="873729" y="837742"/>
                  <a:pt x="874898" y="837742"/>
                </a:cubicBezTo>
                <a:cubicBezTo>
                  <a:pt x="883077" y="845921"/>
                  <a:pt x="887166" y="855268"/>
                  <a:pt x="887166" y="865784"/>
                </a:cubicBezTo>
                <a:cubicBezTo>
                  <a:pt x="887166" y="875131"/>
                  <a:pt x="883661" y="884478"/>
                  <a:pt x="876651" y="893826"/>
                </a:cubicBezTo>
                <a:cubicBezTo>
                  <a:pt x="873145" y="897331"/>
                  <a:pt x="869640" y="902297"/>
                  <a:pt x="866135" y="908723"/>
                </a:cubicBezTo>
                <a:cubicBezTo>
                  <a:pt x="862630" y="915149"/>
                  <a:pt x="858540" y="920115"/>
                  <a:pt x="853867" y="923620"/>
                </a:cubicBezTo>
                <a:cubicBezTo>
                  <a:pt x="850361" y="925957"/>
                  <a:pt x="846856" y="929754"/>
                  <a:pt x="843351" y="935012"/>
                </a:cubicBezTo>
                <a:cubicBezTo>
                  <a:pt x="839846" y="940270"/>
                  <a:pt x="836925" y="944067"/>
                  <a:pt x="834588" y="946404"/>
                </a:cubicBezTo>
                <a:cubicBezTo>
                  <a:pt x="826409" y="954582"/>
                  <a:pt x="821151" y="959256"/>
                  <a:pt x="818815" y="960424"/>
                </a:cubicBezTo>
                <a:cubicBezTo>
                  <a:pt x="810636" y="965098"/>
                  <a:pt x="803625" y="964514"/>
                  <a:pt x="797784" y="958672"/>
                </a:cubicBezTo>
                <a:lnTo>
                  <a:pt x="794278" y="962177"/>
                </a:lnTo>
                <a:lnTo>
                  <a:pt x="796031" y="983208"/>
                </a:lnTo>
                <a:lnTo>
                  <a:pt x="794278" y="983208"/>
                </a:lnTo>
                <a:cubicBezTo>
                  <a:pt x="790773" y="979703"/>
                  <a:pt x="789021" y="977951"/>
                  <a:pt x="789021" y="977951"/>
                </a:cubicBezTo>
                <a:lnTo>
                  <a:pt x="778505" y="960424"/>
                </a:lnTo>
                <a:cubicBezTo>
                  <a:pt x="777336" y="958088"/>
                  <a:pt x="775876" y="956627"/>
                  <a:pt x="774123" y="956043"/>
                </a:cubicBezTo>
                <a:cubicBezTo>
                  <a:pt x="772371" y="955459"/>
                  <a:pt x="770910" y="955751"/>
                  <a:pt x="769742" y="956919"/>
                </a:cubicBezTo>
                <a:cubicBezTo>
                  <a:pt x="761563" y="960424"/>
                  <a:pt x="754553" y="962177"/>
                  <a:pt x="748711" y="962177"/>
                </a:cubicBezTo>
                <a:cubicBezTo>
                  <a:pt x="738195" y="962177"/>
                  <a:pt x="728264" y="956919"/>
                  <a:pt x="718917" y="946404"/>
                </a:cubicBezTo>
                <a:cubicBezTo>
                  <a:pt x="710738" y="934720"/>
                  <a:pt x="704896" y="928293"/>
                  <a:pt x="701390" y="927125"/>
                </a:cubicBezTo>
                <a:cubicBezTo>
                  <a:pt x="699054" y="924788"/>
                  <a:pt x="694380" y="923620"/>
                  <a:pt x="687370" y="923620"/>
                </a:cubicBezTo>
                <a:cubicBezTo>
                  <a:pt x="681528" y="925957"/>
                  <a:pt x="676854" y="924788"/>
                  <a:pt x="673349" y="920115"/>
                </a:cubicBezTo>
                <a:cubicBezTo>
                  <a:pt x="659328" y="897915"/>
                  <a:pt x="647644" y="876884"/>
                  <a:pt x="638297" y="857021"/>
                </a:cubicBezTo>
                <a:lnTo>
                  <a:pt x="603245" y="776401"/>
                </a:lnTo>
                <a:cubicBezTo>
                  <a:pt x="598571" y="767054"/>
                  <a:pt x="589224" y="743686"/>
                  <a:pt x="575203" y="706297"/>
                </a:cubicBezTo>
                <a:lnTo>
                  <a:pt x="538399" y="622173"/>
                </a:lnTo>
                <a:cubicBezTo>
                  <a:pt x="534894" y="610489"/>
                  <a:pt x="529636" y="600557"/>
                  <a:pt x="522625" y="592378"/>
                </a:cubicBezTo>
                <a:cubicBezTo>
                  <a:pt x="510941" y="704545"/>
                  <a:pt x="471216" y="832485"/>
                  <a:pt x="403449" y="976198"/>
                </a:cubicBezTo>
                <a:lnTo>
                  <a:pt x="406954" y="977951"/>
                </a:lnTo>
                <a:lnTo>
                  <a:pt x="427985" y="962177"/>
                </a:lnTo>
                <a:cubicBezTo>
                  <a:pt x="474721" y="928293"/>
                  <a:pt x="515615" y="907846"/>
                  <a:pt x="550667" y="900836"/>
                </a:cubicBezTo>
                <a:cubicBezTo>
                  <a:pt x="561182" y="897331"/>
                  <a:pt x="569361" y="895578"/>
                  <a:pt x="575203" y="895578"/>
                </a:cubicBezTo>
                <a:cubicBezTo>
                  <a:pt x="585719" y="895578"/>
                  <a:pt x="596234" y="903173"/>
                  <a:pt x="606750" y="918362"/>
                </a:cubicBezTo>
                <a:cubicBezTo>
                  <a:pt x="630118" y="947572"/>
                  <a:pt x="645891" y="988466"/>
                  <a:pt x="654070" y="1041044"/>
                </a:cubicBezTo>
                <a:cubicBezTo>
                  <a:pt x="655239" y="1049223"/>
                  <a:pt x="656407" y="1062660"/>
                  <a:pt x="657576" y="1081354"/>
                </a:cubicBezTo>
                <a:cubicBezTo>
                  <a:pt x="658744" y="1100048"/>
                  <a:pt x="662833" y="1116990"/>
                  <a:pt x="669844" y="1132179"/>
                </a:cubicBezTo>
                <a:cubicBezTo>
                  <a:pt x="686201" y="1170737"/>
                  <a:pt x="714827" y="1193520"/>
                  <a:pt x="755721" y="1200531"/>
                </a:cubicBezTo>
                <a:cubicBezTo>
                  <a:pt x="783763" y="1206373"/>
                  <a:pt x="825241" y="1209294"/>
                  <a:pt x="880156" y="1209294"/>
                </a:cubicBezTo>
                <a:lnTo>
                  <a:pt x="971291" y="1209294"/>
                </a:lnTo>
                <a:cubicBezTo>
                  <a:pt x="1012185" y="1209294"/>
                  <a:pt x="1042563" y="1208710"/>
                  <a:pt x="1062426" y="1207541"/>
                </a:cubicBezTo>
                <a:cubicBezTo>
                  <a:pt x="1076447" y="1207541"/>
                  <a:pt x="1088131" y="1206373"/>
                  <a:pt x="1097478" y="1204036"/>
                </a:cubicBezTo>
                <a:cubicBezTo>
                  <a:pt x="1095141" y="1201699"/>
                  <a:pt x="1093389" y="1199362"/>
                  <a:pt x="1092220" y="1197025"/>
                </a:cubicBezTo>
                <a:cubicBezTo>
                  <a:pt x="1091052" y="1194689"/>
                  <a:pt x="1089299" y="1192936"/>
                  <a:pt x="1086962" y="1191768"/>
                </a:cubicBezTo>
                <a:cubicBezTo>
                  <a:pt x="1077615" y="1180084"/>
                  <a:pt x="1071773" y="1165479"/>
                  <a:pt x="1069437" y="1147953"/>
                </a:cubicBezTo>
                <a:cubicBezTo>
                  <a:pt x="1067100" y="1130427"/>
                  <a:pt x="1065931" y="1119911"/>
                  <a:pt x="1065931" y="1116406"/>
                </a:cubicBezTo>
                <a:cubicBezTo>
                  <a:pt x="1056584" y="1059154"/>
                  <a:pt x="1050158" y="1008329"/>
                  <a:pt x="1046653" y="963930"/>
                </a:cubicBezTo>
                <a:lnTo>
                  <a:pt x="1046653" y="953414"/>
                </a:lnTo>
                <a:cubicBezTo>
                  <a:pt x="1046653" y="947572"/>
                  <a:pt x="1047821" y="937641"/>
                  <a:pt x="1050158" y="923620"/>
                </a:cubicBezTo>
                <a:lnTo>
                  <a:pt x="1085210" y="778154"/>
                </a:lnTo>
                <a:cubicBezTo>
                  <a:pt x="1087547" y="768807"/>
                  <a:pt x="1092220" y="753034"/>
                  <a:pt x="1099231" y="730834"/>
                </a:cubicBezTo>
                <a:cubicBezTo>
                  <a:pt x="1102736" y="723824"/>
                  <a:pt x="1105073" y="719734"/>
                  <a:pt x="1106241" y="718566"/>
                </a:cubicBezTo>
                <a:lnTo>
                  <a:pt x="1109746" y="722071"/>
                </a:lnTo>
                <a:cubicBezTo>
                  <a:pt x="1129609" y="762965"/>
                  <a:pt x="1166413" y="802690"/>
                  <a:pt x="1220160" y="841248"/>
                </a:cubicBezTo>
                <a:lnTo>
                  <a:pt x="1281501" y="879805"/>
                </a:lnTo>
                <a:cubicBezTo>
                  <a:pt x="1286175" y="883310"/>
                  <a:pt x="1290264" y="887399"/>
                  <a:pt x="1293769" y="892073"/>
                </a:cubicBezTo>
                <a:cubicBezTo>
                  <a:pt x="1304285" y="906094"/>
                  <a:pt x="1313048" y="918654"/>
                  <a:pt x="1320058" y="929754"/>
                </a:cubicBezTo>
                <a:cubicBezTo>
                  <a:pt x="1327068" y="940854"/>
                  <a:pt x="1332910" y="950493"/>
                  <a:pt x="1337584" y="958672"/>
                </a:cubicBezTo>
                <a:cubicBezTo>
                  <a:pt x="1344595" y="970356"/>
                  <a:pt x="1350437" y="986129"/>
                  <a:pt x="1355110" y="1005992"/>
                </a:cubicBezTo>
                <a:cubicBezTo>
                  <a:pt x="1360952" y="1027023"/>
                  <a:pt x="1366794" y="1055649"/>
                  <a:pt x="1372636" y="1091870"/>
                </a:cubicBezTo>
                <a:cubicBezTo>
                  <a:pt x="1373805" y="1095375"/>
                  <a:pt x="1374389" y="1100048"/>
                  <a:pt x="1374389" y="1105890"/>
                </a:cubicBezTo>
                <a:cubicBezTo>
                  <a:pt x="1374389" y="1117574"/>
                  <a:pt x="1370883" y="1128674"/>
                  <a:pt x="1363873" y="1139190"/>
                </a:cubicBezTo>
                <a:cubicBezTo>
                  <a:pt x="1360368" y="1145032"/>
                  <a:pt x="1354818" y="1154671"/>
                  <a:pt x="1347223" y="1168108"/>
                </a:cubicBezTo>
                <a:cubicBezTo>
                  <a:pt x="1339629" y="1181544"/>
                  <a:pt x="1331158" y="1192936"/>
                  <a:pt x="1321811" y="1202283"/>
                </a:cubicBezTo>
                <a:cubicBezTo>
                  <a:pt x="1318305" y="1208125"/>
                  <a:pt x="1312755" y="1215428"/>
                  <a:pt x="1305161" y="1224191"/>
                </a:cubicBezTo>
                <a:cubicBezTo>
                  <a:pt x="1297567" y="1232954"/>
                  <a:pt x="1291432" y="1240840"/>
                  <a:pt x="1286759" y="1247851"/>
                </a:cubicBezTo>
                <a:cubicBezTo>
                  <a:pt x="1284422" y="1251356"/>
                  <a:pt x="1280040" y="1253985"/>
                  <a:pt x="1273614" y="1255738"/>
                </a:cubicBezTo>
                <a:cubicBezTo>
                  <a:pt x="1267188" y="1257490"/>
                  <a:pt x="1262807" y="1258951"/>
                  <a:pt x="1260470" y="1260119"/>
                </a:cubicBezTo>
                <a:cubicBezTo>
                  <a:pt x="1253459" y="1262456"/>
                  <a:pt x="1249954" y="1265961"/>
                  <a:pt x="1249954" y="1270635"/>
                </a:cubicBezTo>
                <a:cubicBezTo>
                  <a:pt x="1249954" y="1275308"/>
                  <a:pt x="1248786" y="1278229"/>
                  <a:pt x="1246449" y="1279398"/>
                </a:cubicBezTo>
                <a:cubicBezTo>
                  <a:pt x="1244112" y="1280566"/>
                  <a:pt x="1240607" y="1281150"/>
                  <a:pt x="1235933" y="1281150"/>
                </a:cubicBezTo>
                <a:lnTo>
                  <a:pt x="1232428" y="1281150"/>
                </a:lnTo>
                <a:cubicBezTo>
                  <a:pt x="1227755" y="1281150"/>
                  <a:pt x="1220160" y="1282903"/>
                  <a:pt x="1209644" y="1286408"/>
                </a:cubicBezTo>
                <a:cubicBezTo>
                  <a:pt x="1162908" y="1300429"/>
                  <a:pt x="1114420" y="1307439"/>
                  <a:pt x="1064179" y="1307439"/>
                </a:cubicBezTo>
                <a:cubicBezTo>
                  <a:pt x="1024453" y="1308608"/>
                  <a:pt x="963696" y="1309192"/>
                  <a:pt x="881908" y="1309192"/>
                </a:cubicBezTo>
                <a:lnTo>
                  <a:pt x="785515" y="1310944"/>
                </a:lnTo>
                <a:cubicBezTo>
                  <a:pt x="731769" y="1310944"/>
                  <a:pt x="678607" y="1299260"/>
                  <a:pt x="626029" y="1275892"/>
                </a:cubicBezTo>
                <a:cubicBezTo>
                  <a:pt x="619018" y="1272387"/>
                  <a:pt x="610547" y="1267714"/>
                  <a:pt x="600616" y="1261872"/>
                </a:cubicBezTo>
                <a:cubicBezTo>
                  <a:pt x="590685" y="1256030"/>
                  <a:pt x="582798" y="1251356"/>
                  <a:pt x="576956" y="1247851"/>
                </a:cubicBezTo>
                <a:cubicBezTo>
                  <a:pt x="571114" y="1244346"/>
                  <a:pt x="565272" y="1241425"/>
                  <a:pt x="559430" y="1239088"/>
                </a:cubicBezTo>
                <a:cubicBezTo>
                  <a:pt x="553588" y="1236751"/>
                  <a:pt x="547746" y="1233830"/>
                  <a:pt x="541904" y="1230325"/>
                </a:cubicBezTo>
                <a:cubicBezTo>
                  <a:pt x="504515" y="1202283"/>
                  <a:pt x="485821" y="1163726"/>
                  <a:pt x="485821" y="1114653"/>
                </a:cubicBezTo>
                <a:cubicBezTo>
                  <a:pt x="485821" y="1071423"/>
                  <a:pt x="495752" y="1028776"/>
                  <a:pt x="515615" y="986713"/>
                </a:cubicBezTo>
                <a:cubicBezTo>
                  <a:pt x="529636" y="962177"/>
                  <a:pt x="542488" y="936472"/>
                  <a:pt x="554172" y="909599"/>
                </a:cubicBezTo>
                <a:lnTo>
                  <a:pt x="534894" y="914857"/>
                </a:lnTo>
                <a:cubicBezTo>
                  <a:pt x="494000" y="930046"/>
                  <a:pt x="460116" y="951077"/>
                  <a:pt x="433243" y="977951"/>
                </a:cubicBezTo>
                <a:cubicBezTo>
                  <a:pt x="428569" y="980287"/>
                  <a:pt x="423311" y="984377"/>
                  <a:pt x="417469" y="990219"/>
                </a:cubicBezTo>
                <a:cubicBezTo>
                  <a:pt x="411627" y="996061"/>
                  <a:pt x="406369" y="1000734"/>
                  <a:pt x="401696" y="1004239"/>
                </a:cubicBezTo>
                <a:cubicBezTo>
                  <a:pt x="384170" y="1018260"/>
                  <a:pt x="368689" y="1035494"/>
                  <a:pt x="355252" y="1055941"/>
                </a:cubicBezTo>
                <a:cubicBezTo>
                  <a:pt x="341815" y="1076388"/>
                  <a:pt x="332760" y="1090701"/>
                  <a:pt x="328087" y="1098880"/>
                </a:cubicBezTo>
                <a:cubicBezTo>
                  <a:pt x="316403" y="1116406"/>
                  <a:pt x="305303" y="1129842"/>
                  <a:pt x="294787" y="1139190"/>
                </a:cubicBezTo>
                <a:cubicBezTo>
                  <a:pt x="283103" y="1152042"/>
                  <a:pt x="263825" y="1171321"/>
                  <a:pt x="236952" y="1197025"/>
                </a:cubicBezTo>
                <a:cubicBezTo>
                  <a:pt x="210078" y="1222730"/>
                  <a:pt x="193721" y="1236751"/>
                  <a:pt x="187879" y="1239088"/>
                </a:cubicBezTo>
                <a:lnTo>
                  <a:pt x="142311" y="1253109"/>
                </a:lnTo>
                <a:cubicBezTo>
                  <a:pt x="89733" y="1268298"/>
                  <a:pt x="64028" y="1275308"/>
                  <a:pt x="65197" y="1274140"/>
                </a:cubicBezTo>
                <a:cubicBezTo>
                  <a:pt x="61692" y="1272971"/>
                  <a:pt x="57602" y="1271803"/>
                  <a:pt x="52929" y="1270635"/>
                </a:cubicBezTo>
                <a:cubicBezTo>
                  <a:pt x="48255" y="1269466"/>
                  <a:pt x="44166" y="1269466"/>
                  <a:pt x="40660" y="1270635"/>
                </a:cubicBezTo>
                <a:cubicBezTo>
                  <a:pt x="38324" y="1271803"/>
                  <a:pt x="35110" y="1272095"/>
                  <a:pt x="31021" y="1271511"/>
                </a:cubicBezTo>
                <a:cubicBezTo>
                  <a:pt x="26932" y="1270927"/>
                  <a:pt x="23719" y="1270635"/>
                  <a:pt x="21382" y="1270635"/>
                </a:cubicBezTo>
                <a:cubicBezTo>
                  <a:pt x="13203" y="1260119"/>
                  <a:pt x="6777" y="1253109"/>
                  <a:pt x="2103" y="1249603"/>
                </a:cubicBezTo>
                <a:cubicBezTo>
                  <a:pt x="-4907" y="1253109"/>
                  <a:pt x="5608" y="1245514"/>
                  <a:pt x="33650" y="1226820"/>
                </a:cubicBezTo>
                <a:cubicBezTo>
                  <a:pt x="136469" y="1156716"/>
                  <a:pt x="187879" y="1118743"/>
                  <a:pt x="187879" y="1112901"/>
                </a:cubicBezTo>
                <a:cubicBezTo>
                  <a:pt x="187879" y="1105890"/>
                  <a:pt x="190216" y="1098880"/>
                  <a:pt x="194889" y="1091870"/>
                </a:cubicBezTo>
                <a:lnTo>
                  <a:pt x="221178" y="1049807"/>
                </a:lnTo>
                <a:cubicBezTo>
                  <a:pt x="238704" y="1024102"/>
                  <a:pt x="249220" y="1007745"/>
                  <a:pt x="252725" y="1000734"/>
                </a:cubicBezTo>
                <a:lnTo>
                  <a:pt x="347365" y="830732"/>
                </a:lnTo>
                <a:cubicBezTo>
                  <a:pt x="392933" y="739597"/>
                  <a:pt x="429738" y="672998"/>
                  <a:pt x="457779" y="630936"/>
                </a:cubicBezTo>
                <a:lnTo>
                  <a:pt x="506852" y="553821"/>
                </a:lnTo>
                <a:cubicBezTo>
                  <a:pt x="512694" y="543306"/>
                  <a:pt x="523794" y="538048"/>
                  <a:pt x="540151" y="538048"/>
                </a:cubicBezTo>
                <a:cubicBezTo>
                  <a:pt x="541320" y="538048"/>
                  <a:pt x="542488" y="538924"/>
                  <a:pt x="543657" y="540677"/>
                </a:cubicBezTo>
                <a:cubicBezTo>
                  <a:pt x="544825" y="542429"/>
                  <a:pt x="545409" y="543890"/>
                  <a:pt x="545409" y="545058"/>
                </a:cubicBezTo>
                <a:cubicBezTo>
                  <a:pt x="545409" y="557911"/>
                  <a:pt x="548330" y="569010"/>
                  <a:pt x="554172" y="578358"/>
                </a:cubicBezTo>
                <a:cubicBezTo>
                  <a:pt x="560014" y="587705"/>
                  <a:pt x="569946" y="599973"/>
                  <a:pt x="583966" y="615162"/>
                </a:cubicBezTo>
                <a:cubicBezTo>
                  <a:pt x="613176" y="642035"/>
                  <a:pt x="641802" y="664235"/>
                  <a:pt x="669844" y="681761"/>
                </a:cubicBezTo>
                <a:lnTo>
                  <a:pt x="680359" y="687019"/>
                </a:lnTo>
                <a:lnTo>
                  <a:pt x="680359" y="676503"/>
                </a:lnTo>
                <a:lnTo>
                  <a:pt x="690875" y="427634"/>
                </a:lnTo>
                <a:lnTo>
                  <a:pt x="694380" y="378561"/>
                </a:lnTo>
                <a:cubicBezTo>
                  <a:pt x="696717" y="331825"/>
                  <a:pt x="699054" y="296773"/>
                  <a:pt x="701390" y="273405"/>
                </a:cubicBezTo>
                <a:cubicBezTo>
                  <a:pt x="703727" y="250037"/>
                  <a:pt x="706064" y="232511"/>
                  <a:pt x="708401" y="220827"/>
                </a:cubicBezTo>
                <a:lnTo>
                  <a:pt x="715411" y="145465"/>
                </a:lnTo>
                <a:lnTo>
                  <a:pt x="715411" y="131445"/>
                </a:lnTo>
                <a:cubicBezTo>
                  <a:pt x="715411" y="115087"/>
                  <a:pt x="714827" y="102235"/>
                  <a:pt x="713659" y="92887"/>
                </a:cubicBezTo>
                <a:cubicBezTo>
                  <a:pt x="713659" y="78867"/>
                  <a:pt x="717748" y="68351"/>
                  <a:pt x="725927" y="61341"/>
                </a:cubicBezTo>
                <a:cubicBezTo>
                  <a:pt x="728264" y="59004"/>
                  <a:pt x="729432" y="56667"/>
                  <a:pt x="729432" y="54330"/>
                </a:cubicBezTo>
                <a:cubicBezTo>
                  <a:pt x="729432" y="51993"/>
                  <a:pt x="728264" y="48780"/>
                  <a:pt x="725927" y="44691"/>
                </a:cubicBezTo>
                <a:cubicBezTo>
                  <a:pt x="723590" y="40602"/>
                  <a:pt x="721838" y="36804"/>
                  <a:pt x="720669" y="33299"/>
                </a:cubicBezTo>
                <a:cubicBezTo>
                  <a:pt x="718332" y="25120"/>
                  <a:pt x="714243" y="20447"/>
                  <a:pt x="708401" y="19278"/>
                </a:cubicBezTo>
                <a:cubicBezTo>
                  <a:pt x="704896" y="18110"/>
                  <a:pt x="699054" y="17526"/>
                  <a:pt x="690875" y="17526"/>
                </a:cubicBezTo>
                <a:cubicBezTo>
                  <a:pt x="672180" y="17526"/>
                  <a:pt x="654654" y="22783"/>
                  <a:pt x="638297" y="33299"/>
                </a:cubicBezTo>
                <a:cubicBezTo>
                  <a:pt x="609087" y="47320"/>
                  <a:pt x="579877" y="64262"/>
                  <a:pt x="550667" y="84124"/>
                </a:cubicBezTo>
                <a:cubicBezTo>
                  <a:pt x="519120" y="108661"/>
                  <a:pt x="495168" y="130860"/>
                  <a:pt x="478810" y="150723"/>
                </a:cubicBezTo>
                <a:cubicBezTo>
                  <a:pt x="457779" y="170586"/>
                  <a:pt x="438501" y="193954"/>
                  <a:pt x="420974" y="220827"/>
                </a:cubicBezTo>
                <a:cubicBezTo>
                  <a:pt x="390596" y="272237"/>
                  <a:pt x="368981" y="310794"/>
                  <a:pt x="356128" y="336499"/>
                </a:cubicBezTo>
                <a:cubicBezTo>
                  <a:pt x="339771" y="378561"/>
                  <a:pt x="329255" y="409524"/>
                  <a:pt x="324582" y="429387"/>
                </a:cubicBezTo>
                <a:cubicBezTo>
                  <a:pt x="314066" y="476123"/>
                  <a:pt x="308808" y="525195"/>
                  <a:pt x="308808" y="576605"/>
                </a:cubicBezTo>
                <a:cubicBezTo>
                  <a:pt x="308808" y="610489"/>
                  <a:pt x="305303" y="662482"/>
                  <a:pt x="298293" y="732587"/>
                </a:cubicBezTo>
                <a:cubicBezTo>
                  <a:pt x="294787" y="767638"/>
                  <a:pt x="288361" y="809117"/>
                  <a:pt x="279014" y="857021"/>
                </a:cubicBezTo>
                <a:cubicBezTo>
                  <a:pt x="275509" y="876884"/>
                  <a:pt x="261488" y="899083"/>
                  <a:pt x="236952" y="923620"/>
                </a:cubicBezTo>
                <a:cubicBezTo>
                  <a:pt x="234615" y="923620"/>
                  <a:pt x="232278" y="925957"/>
                  <a:pt x="229941" y="930630"/>
                </a:cubicBezTo>
                <a:cubicBezTo>
                  <a:pt x="222931" y="941146"/>
                  <a:pt x="215336" y="948741"/>
                  <a:pt x="207157" y="953414"/>
                </a:cubicBezTo>
                <a:cubicBezTo>
                  <a:pt x="203652" y="953414"/>
                  <a:pt x="200439" y="955459"/>
                  <a:pt x="197518" y="959548"/>
                </a:cubicBezTo>
                <a:cubicBezTo>
                  <a:pt x="194597" y="963637"/>
                  <a:pt x="192552" y="966266"/>
                  <a:pt x="191384" y="967435"/>
                </a:cubicBezTo>
                <a:cubicBezTo>
                  <a:pt x="191384" y="967435"/>
                  <a:pt x="190216" y="970940"/>
                  <a:pt x="187879" y="977951"/>
                </a:cubicBezTo>
                <a:lnTo>
                  <a:pt x="184374" y="970940"/>
                </a:lnTo>
                <a:lnTo>
                  <a:pt x="173858" y="942898"/>
                </a:lnTo>
                <a:lnTo>
                  <a:pt x="154579" y="949909"/>
                </a:lnTo>
                <a:cubicBezTo>
                  <a:pt x="152242" y="951077"/>
                  <a:pt x="148737" y="951661"/>
                  <a:pt x="144064" y="951661"/>
                </a:cubicBezTo>
                <a:cubicBezTo>
                  <a:pt x="133548" y="951661"/>
                  <a:pt x="125954" y="948156"/>
                  <a:pt x="121280" y="941146"/>
                </a:cubicBezTo>
                <a:cubicBezTo>
                  <a:pt x="116606" y="938809"/>
                  <a:pt x="114270" y="935888"/>
                  <a:pt x="114270" y="932383"/>
                </a:cubicBezTo>
                <a:cubicBezTo>
                  <a:pt x="107259" y="927709"/>
                  <a:pt x="101417" y="921867"/>
                  <a:pt x="96744" y="914857"/>
                </a:cubicBezTo>
                <a:cubicBezTo>
                  <a:pt x="94407" y="914857"/>
                  <a:pt x="91486" y="916025"/>
                  <a:pt x="87981" y="918362"/>
                </a:cubicBezTo>
                <a:cubicBezTo>
                  <a:pt x="84475" y="920699"/>
                  <a:pt x="82139" y="921283"/>
                  <a:pt x="80970" y="920115"/>
                </a:cubicBezTo>
                <a:cubicBezTo>
                  <a:pt x="79802" y="918946"/>
                  <a:pt x="77173" y="915733"/>
                  <a:pt x="73083" y="910475"/>
                </a:cubicBezTo>
                <a:cubicBezTo>
                  <a:pt x="68994" y="905217"/>
                  <a:pt x="66949" y="900252"/>
                  <a:pt x="66949" y="895578"/>
                </a:cubicBezTo>
                <a:cubicBezTo>
                  <a:pt x="65781" y="885063"/>
                  <a:pt x="65197" y="869289"/>
                  <a:pt x="65197" y="848258"/>
                </a:cubicBezTo>
                <a:cubicBezTo>
                  <a:pt x="65197" y="833069"/>
                  <a:pt x="65781" y="821969"/>
                  <a:pt x="66949" y="814959"/>
                </a:cubicBezTo>
                <a:cubicBezTo>
                  <a:pt x="69286" y="784580"/>
                  <a:pt x="73960" y="744855"/>
                  <a:pt x="80970" y="695782"/>
                </a:cubicBezTo>
                <a:lnTo>
                  <a:pt x="91486" y="639699"/>
                </a:lnTo>
                <a:cubicBezTo>
                  <a:pt x="96159" y="612825"/>
                  <a:pt x="99080" y="594131"/>
                  <a:pt x="100249" y="583615"/>
                </a:cubicBezTo>
                <a:lnTo>
                  <a:pt x="131796" y="389077"/>
                </a:lnTo>
                <a:cubicBezTo>
                  <a:pt x="141143" y="340004"/>
                  <a:pt x="146985" y="306705"/>
                  <a:pt x="149322" y="289179"/>
                </a:cubicBezTo>
                <a:cubicBezTo>
                  <a:pt x="150490" y="286842"/>
                  <a:pt x="150490" y="283921"/>
                  <a:pt x="149322" y="280416"/>
                </a:cubicBezTo>
                <a:cubicBezTo>
                  <a:pt x="148153" y="276911"/>
                  <a:pt x="147569" y="274574"/>
                  <a:pt x="147569" y="273405"/>
                </a:cubicBezTo>
                <a:cubicBezTo>
                  <a:pt x="140559" y="259384"/>
                  <a:pt x="128290" y="244779"/>
                  <a:pt x="110764" y="229590"/>
                </a:cubicBezTo>
                <a:lnTo>
                  <a:pt x="82723" y="206806"/>
                </a:lnTo>
                <a:cubicBezTo>
                  <a:pt x="80386" y="199796"/>
                  <a:pt x="79218" y="196291"/>
                  <a:pt x="79218" y="196291"/>
                </a:cubicBezTo>
                <a:cubicBezTo>
                  <a:pt x="81554" y="195122"/>
                  <a:pt x="84475" y="194538"/>
                  <a:pt x="87981" y="194538"/>
                </a:cubicBezTo>
                <a:cubicBezTo>
                  <a:pt x="96159" y="194538"/>
                  <a:pt x="104338" y="197459"/>
                  <a:pt x="112517" y="203301"/>
                </a:cubicBezTo>
                <a:lnTo>
                  <a:pt x="186126" y="257632"/>
                </a:lnTo>
                <a:cubicBezTo>
                  <a:pt x="221178" y="288010"/>
                  <a:pt x="245130" y="327152"/>
                  <a:pt x="257983" y="375056"/>
                </a:cubicBezTo>
                <a:cubicBezTo>
                  <a:pt x="259151" y="380898"/>
                  <a:pt x="260904" y="388201"/>
                  <a:pt x="263241" y="396964"/>
                </a:cubicBezTo>
                <a:cubicBezTo>
                  <a:pt x="265577" y="405727"/>
                  <a:pt x="267914" y="415950"/>
                  <a:pt x="270251" y="427634"/>
                </a:cubicBezTo>
                <a:cubicBezTo>
                  <a:pt x="273756" y="424129"/>
                  <a:pt x="277261" y="418871"/>
                  <a:pt x="280767" y="411861"/>
                </a:cubicBezTo>
                <a:cubicBezTo>
                  <a:pt x="314650" y="339420"/>
                  <a:pt x="359049" y="265226"/>
                  <a:pt x="413964" y="189280"/>
                </a:cubicBezTo>
                <a:cubicBezTo>
                  <a:pt x="472384" y="112166"/>
                  <a:pt x="536646" y="56083"/>
                  <a:pt x="606750" y="21031"/>
                </a:cubicBezTo>
                <a:cubicBezTo>
                  <a:pt x="634792" y="7010"/>
                  <a:pt x="664002" y="0"/>
                  <a:pt x="694380" y="0"/>
                </a:cubicBezTo>
                <a:close/>
              </a:path>
            </a:pathLst>
          </a:custGeom>
          <a:gradFill>
            <a:gsLst>
              <a:gs pos="100000">
                <a:srgbClr val="0D0E53"/>
              </a:gs>
              <a:gs pos="0">
                <a:srgbClr val="3B0593"/>
              </a:gs>
            </a:gsLst>
            <a:lin ang="54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3800" dirty="0">
              <a:gradFill>
                <a:gsLst>
                  <a:gs pos="100000">
                    <a:srgbClr val="0D0E53"/>
                  </a:gs>
                  <a:gs pos="0">
                    <a:srgbClr val="3B0593"/>
                  </a:gs>
                </a:gsLst>
                <a:lin ang="5400000" scaled="1"/>
              </a:gradFill>
              <a:effectLst/>
              <a:latin typeface="演示新手书" panose="00000500000000000000" pitchFamily="2" charset="-122"/>
              <a:ea typeface="演示新手书" panose="00000500000000000000" pitchFamily="2" charset="-122"/>
            </a:endParaRPr>
          </a:p>
        </p:txBody>
      </p:sp>
      <p:pic>
        <p:nvPicPr>
          <p:cNvPr id="7" name="图片 6" descr="QR 代码&#10;&#10;描述已自动生成">
            <a:extLst>
              <a:ext uri="{FF2B5EF4-FFF2-40B4-BE49-F238E27FC236}">
                <a16:creationId xmlns:a16="http://schemas.microsoft.com/office/drawing/2014/main" id="{EFF48FFC-68FB-449D-B834-6AB4235411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0190" y="4136142"/>
            <a:ext cx="1531620" cy="1531620"/>
          </a:xfrm>
          <a:prstGeom prst="roundRect">
            <a:avLst>
              <a:gd name="adj" fmla="val 8707"/>
            </a:avLst>
          </a:prstGeom>
        </p:spPr>
      </p:pic>
      <p:sp>
        <p:nvSpPr>
          <p:cNvPr id="8" name="文本框 7">
            <a:extLst>
              <a:ext uri="{FF2B5EF4-FFF2-40B4-BE49-F238E27FC236}">
                <a16:creationId xmlns:a16="http://schemas.microsoft.com/office/drawing/2014/main" id="{335A7723-0E37-4BE3-8E5D-733F3DF7F382}"/>
              </a:ext>
            </a:extLst>
          </p:cNvPr>
          <p:cNvSpPr txBox="1"/>
          <p:nvPr/>
        </p:nvSpPr>
        <p:spPr>
          <a:xfrm>
            <a:off x="4811834" y="5869508"/>
            <a:ext cx="2568332" cy="400110"/>
          </a:xfrm>
          <a:prstGeom prst="rect">
            <a:avLst/>
          </a:prstGeom>
          <a:noFill/>
        </p:spPr>
        <p:txBody>
          <a:bodyPr wrap="none" rtlCol="0">
            <a:spAutoFit/>
          </a:bodyPr>
          <a:lstStyle/>
          <a:p>
            <a:pPr algn="ctr"/>
            <a:r>
              <a:rPr lang="zh-CN" altLang="en-US" sz="2000" dirty="0"/>
              <a:t>扫码预约 下一次遇见</a:t>
            </a:r>
          </a:p>
        </p:txBody>
      </p:sp>
      <p:pic>
        <p:nvPicPr>
          <p:cNvPr id="9" name="图片 8">
            <a:extLst>
              <a:ext uri="{FF2B5EF4-FFF2-40B4-BE49-F238E27FC236}">
                <a16:creationId xmlns:a16="http://schemas.microsoft.com/office/drawing/2014/main" id="{242E920A-09F9-4984-9ADF-B997DB77989B}"/>
              </a:ext>
            </a:extLst>
          </p:cNvPr>
          <p:cNvPicPr>
            <a:picLocks/>
          </p:cNvPicPr>
          <p:nvPr/>
        </p:nvPicPr>
        <p:blipFill>
          <a:blip r:embed="rId4" r:link="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图片 9">
            <a:extLst>
              <a:ext uri="{FF2B5EF4-FFF2-40B4-BE49-F238E27FC236}">
                <a16:creationId xmlns:a16="http://schemas.microsoft.com/office/drawing/2014/main" id="{44C46F22-748B-4953-96F6-1319BCF54FF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7028036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372CF15A-6125-4CA1-A670-93D478C33FD5}"/>
              </a:ext>
            </a:extLst>
          </p:cNvPr>
          <p:cNvSpPr txBox="1"/>
          <p:nvPr/>
        </p:nvSpPr>
        <p:spPr>
          <a:xfrm>
            <a:off x="3048856" y="3246902"/>
            <a:ext cx="6097712" cy="923330"/>
          </a:xfrm>
          <a:prstGeom prst="rect">
            <a:avLst/>
          </a:prstGeom>
          <a:noFill/>
        </p:spPr>
        <p:txBody>
          <a:bodyPr wrap="square">
            <a:spAutoFit/>
          </a:bodyPr>
          <a:lstStyle/>
          <a:p>
            <a:r>
              <a:rPr lang="zh-CN" altLang="en-US" b="1" i="0" u="sng" dirty="0">
                <a:solidFill>
                  <a:srgbClr val="0033CC"/>
                </a:solidFill>
                <a:effectLst/>
                <a:latin typeface="微软雅黑" panose="020B0503020204020204" pitchFamily="34" charset="-122"/>
                <a:ea typeface="微软雅黑" panose="020B0503020204020204" pitchFamily="34" charset="-122"/>
                <a:hlinkClick r:id="rId2"/>
              </a:rPr>
              <a:t>稿定年终</a:t>
            </a:r>
            <a:r>
              <a:rPr lang="en-US" altLang="zh-CN" b="1" i="0" u="sng" dirty="0">
                <a:solidFill>
                  <a:srgbClr val="0033CC"/>
                </a:solidFill>
                <a:effectLst/>
                <a:latin typeface="微软雅黑" panose="020B0503020204020204" pitchFamily="34" charset="-122"/>
                <a:ea typeface="微软雅黑" panose="020B0503020204020204" pitchFamily="34" charset="-122"/>
                <a:hlinkClick r:id="rId2"/>
              </a:rPr>
              <a:t>PPT</a:t>
            </a:r>
            <a:r>
              <a:rPr lang="zh-CN" altLang="en-US" b="1" i="0" u="sng" dirty="0">
                <a:solidFill>
                  <a:srgbClr val="0033CC"/>
                </a:solidFill>
                <a:effectLst/>
                <a:latin typeface="微软雅黑" panose="020B0503020204020204" pitchFamily="34" charset="-122"/>
                <a:ea typeface="微软雅黑" panose="020B0503020204020204" pitchFamily="34" charset="-122"/>
                <a:hlinkClick r:id="rId2"/>
              </a:rPr>
              <a:t>模板大赛</a:t>
            </a:r>
            <a:r>
              <a:rPr lang="zh-CN" altLang="en-US" b="1" i="0" u="sng" dirty="0">
                <a:solidFill>
                  <a:srgbClr val="0033CC"/>
                </a:solidFill>
                <a:effectLst/>
                <a:latin typeface="微软雅黑" panose="020B0503020204020204" pitchFamily="34" charset="-122"/>
                <a:ea typeface="微软雅黑" panose="020B0503020204020204" pitchFamily="34" charset="-122"/>
              </a:rPr>
              <a:t>   格 林  作品</a:t>
            </a:r>
            <a:endParaRPr lang="en-US" altLang="zh-CN" b="1" i="0" u="sng" dirty="0">
              <a:solidFill>
                <a:srgbClr val="0033CC"/>
              </a:solidFill>
              <a:effectLst/>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r>
              <a:rPr lang="en-US" altLang="zh-CN" b="1" u="sng" dirty="0">
                <a:solidFill>
                  <a:srgbClr val="0033CC"/>
                </a:solidFill>
                <a:latin typeface="微软雅黑" panose="020B0503020204020204" pitchFamily="34" charset="-122"/>
                <a:ea typeface="微软雅黑" panose="020B0503020204020204" pitchFamily="34" charset="-122"/>
              </a:rPr>
              <a:t>51PPT</a:t>
            </a:r>
            <a:r>
              <a:rPr lang="zh-CN" altLang="en-US" b="1" u="sng" dirty="0">
                <a:solidFill>
                  <a:srgbClr val="0033CC"/>
                </a:solidFill>
                <a:latin typeface="微软雅黑" panose="020B0503020204020204" pitchFamily="34" charset="-122"/>
                <a:ea typeface="微软雅黑" panose="020B0503020204020204" pitchFamily="34" charset="-122"/>
              </a:rPr>
              <a:t>模板网   </a:t>
            </a:r>
            <a:r>
              <a:rPr lang="en-US" altLang="zh-CN" b="1" u="sng" dirty="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a:solidFill>
                  <a:srgbClr val="0033CC"/>
                </a:solidFill>
                <a:latin typeface="微软雅黑" panose="020B0503020204020204" pitchFamily="34" charset="-122"/>
                <a:ea typeface="微软雅黑" panose="020B0503020204020204" pitchFamily="34" charset="-122"/>
              </a:rPr>
              <a:t>  </a:t>
            </a:r>
            <a:r>
              <a:rPr lang="zh-CN" altLang="en-US" b="1" u="sng" dirty="0">
                <a:solidFill>
                  <a:srgbClr val="0033CC"/>
                </a:solidFill>
                <a:latin typeface="微软雅黑" panose="020B0503020204020204" pitchFamily="34" charset="-122"/>
                <a:ea typeface="微软雅黑" panose="020B0503020204020204" pitchFamily="34" charset="-122"/>
              </a:rPr>
              <a:t>授权发布</a:t>
            </a:r>
            <a:endParaRPr lang="zh-CN" altLang="en-US" dirty="0"/>
          </a:p>
        </p:txBody>
      </p:sp>
    </p:spTree>
    <p:extLst>
      <p:ext uri="{BB962C8B-B14F-4D97-AF65-F5344CB8AC3E}">
        <p14:creationId xmlns:p14="http://schemas.microsoft.com/office/powerpoint/2010/main" val="37352024"/>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DA73F332-BA64-4092-9E10-39CF2ACE43B3}"/>
              </a:ext>
            </a:extLst>
          </p:cNvPr>
          <p:cNvPicPr>
            <a:picLocks noChangeAspect="1"/>
          </p:cNvPicPr>
          <p:nvPr/>
        </p:nvPicPr>
        <p:blipFill>
          <a:blip r:embed="rId6"/>
          <a:stretch>
            <a:fillRect/>
          </a:stretch>
        </p:blipFill>
        <p:spPr>
          <a:xfrm>
            <a:off x="0" y="0"/>
            <a:ext cx="12192000" cy="6857999"/>
          </a:xfrm>
          <a:prstGeom prst="rect">
            <a:avLst/>
          </a:prstGeom>
        </p:spPr>
      </p:pic>
      <p:pic>
        <p:nvPicPr>
          <p:cNvPr id="4" name="图片 3">
            <a:extLst>
              <a:ext uri="{FF2B5EF4-FFF2-40B4-BE49-F238E27FC236}">
                <a16:creationId xmlns:a16="http://schemas.microsoft.com/office/drawing/2014/main" id="{5A0A45BA-2C12-4C25-8D57-7FED8020D5B9}"/>
              </a:ext>
            </a:extLst>
          </p:cNvPr>
          <p:cNvPicPr>
            <a:picLocks noChangeAspect="1"/>
          </p:cNvPicPr>
          <p:nvPr/>
        </p:nvPicPr>
        <p:blipFill rotWithShape="1">
          <a:blip r:embed="rId7"/>
          <a:srcRect t="24107" r="88094" b="25384"/>
          <a:stretch/>
        </p:blipFill>
        <p:spPr>
          <a:xfrm>
            <a:off x="550863" y="1547949"/>
            <a:ext cx="1313818" cy="4495800"/>
          </a:xfrm>
          <a:prstGeom prst="rect">
            <a:avLst/>
          </a:prstGeom>
        </p:spPr>
      </p:pic>
      <p:pic>
        <p:nvPicPr>
          <p:cNvPr id="5" name="图片 4">
            <a:extLst>
              <a:ext uri="{FF2B5EF4-FFF2-40B4-BE49-F238E27FC236}">
                <a16:creationId xmlns:a16="http://schemas.microsoft.com/office/drawing/2014/main" id="{798EE200-9028-47C7-96C2-D84BB0CACAF4}"/>
              </a:ext>
            </a:extLst>
          </p:cNvPr>
          <p:cNvPicPr>
            <a:picLocks noChangeAspect="1"/>
          </p:cNvPicPr>
          <p:nvPr/>
        </p:nvPicPr>
        <p:blipFill rotWithShape="1">
          <a:blip r:embed="rId7"/>
          <a:srcRect t="24107" r="88094" b="25384"/>
          <a:stretch/>
        </p:blipFill>
        <p:spPr>
          <a:xfrm flipH="1">
            <a:off x="10327320" y="1547949"/>
            <a:ext cx="1313818" cy="4495800"/>
          </a:xfrm>
          <a:prstGeom prst="rect">
            <a:avLst/>
          </a:prstGeom>
        </p:spPr>
      </p:pic>
      <p:sp>
        <p:nvSpPr>
          <p:cNvPr id="6" name="标题 1">
            <a:extLst>
              <a:ext uri="{FF2B5EF4-FFF2-40B4-BE49-F238E27FC236}">
                <a16:creationId xmlns:a16="http://schemas.microsoft.com/office/drawing/2014/main" id="{F1394F24-9874-4979-95F6-FD7B71CCAE6F}"/>
              </a:ext>
            </a:extLst>
          </p:cNvPr>
          <p:cNvSpPr txBox="1">
            <a:spLocks/>
          </p:cNvSpPr>
          <p:nvPr/>
        </p:nvSpPr>
        <p:spPr>
          <a:xfrm>
            <a:off x="5104742" y="467604"/>
            <a:ext cx="1982516" cy="5006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dist">
              <a:lnSpc>
                <a:spcPts val="4000"/>
              </a:lnSpc>
            </a:pPr>
            <a:r>
              <a:rPr lang="zh-CN" altLang="en-US" sz="3600" b="1" spc="-15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目录</a:t>
            </a:r>
            <a:endParaRPr lang="zh-CN" altLang="en-US" sz="3600" b="1"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3" name="组合 2">
            <a:extLst>
              <a:ext uri="{FF2B5EF4-FFF2-40B4-BE49-F238E27FC236}">
                <a16:creationId xmlns:a16="http://schemas.microsoft.com/office/drawing/2014/main" id="{4BEB6A71-9BED-4E9B-8165-039B64B08516}"/>
              </a:ext>
            </a:extLst>
          </p:cNvPr>
          <p:cNvGrpSpPr/>
          <p:nvPr/>
        </p:nvGrpSpPr>
        <p:grpSpPr>
          <a:xfrm>
            <a:off x="1774178" y="2455101"/>
            <a:ext cx="3603002" cy="817644"/>
            <a:chOff x="1812278" y="2328101"/>
            <a:chExt cx="3603002" cy="817644"/>
          </a:xfrm>
        </p:grpSpPr>
        <p:grpSp>
          <p:nvGrpSpPr>
            <p:cNvPr id="7" name="组合 6">
              <a:extLst>
                <a:ext uri="{FF2B5EF4-FFF2-40B4-BE49-F238E27FC236}">
                  <a16:creationId xmlns:a16="http://schemas.microsoft.com/office/drawing/2014/main" id="{A5B313A4-27E4-423C-AD6B-F6E3514E811B}"/>
                </a:ext>
              </a:extLst>
            </p:cNvPr>
            <p:cNvGrpSpPr/>
            <p:nvPr/>
          </p:nvGrpSpPr>
          <p:grpSpPr>
            <a:xfrm>
              <a:off x="1812278" y="2328101"/>
              <a:ext cx="824242" cy="817644"/>
              <a:chOff x="-1464322" y="1502601"/>
              <a:chExt cx="824242" cy="817644"/>
            </a:xfrm>
          </p:grpSpPr>
          <p:grpSp>
            <p:nvGrpSpPr>
              <p:cNvPr id="8" name="组合 7">
                <a:extLst>
                  <a:ext uri="{FF2B5EF4-FFF2-40B4-BE49-F238E27FC236}">
                    <a16:creationId xmlns:a16="http://schemas.microsoft.com/office/drawing/2014/main" id="{3765A98D-6E2F-4379-846C-78EC48D76F90}"/>
                  </a:ext>
                </a:extLst>
              </p:cNvPr>
              <p:cNvGrpSpPr>
                <a:grpSpLocks noChangeAspect="1"/>
              </p:cNvGrpSpPr>
              <p:nvPr/>
            </p:nvGrpSpPr>
            <p:grpSpPr>
              <a:xfrm>
                <a:off x="-1464322" y="1502601"/>
                <a:ext cx="824242" cy="817644"/>
                <a:chOff x="-7638" y="1579388"/>
                <a:chExt cx="1908001" cy="1892726"/>
              </a:xfrm>
            </p:grpSpPr>
            <p:grpSp>
              <p:nvGrpSpPr>
                <p:cNvPr id="10" name="组合 9">
                  <a:extLst>
                    <a:ext uri="{FF2B5EF4-FFF2-40B4-BE49-F238E27FC236}">
                      <a16:creationId xmlns:a16="http://schemas.microsoft.com/office/drawing/2014/main" id="{326BC6EC-3834-43ED-96B0-1F7EAC7CF1A6}"/>
                    </a:ext>
                  </a:extLst>
                </p:cNvPr>
                <p:cNvGrpSpPr/>
                <p:nvPr/>
              </p:nvGrpSpPr>
              <p:grpSpPr>
                <a:xfrm>
                  <a:off x="120809" y="1655666"/>
                  <a:ext cx="1692000" cy="1721846"/>
                  <a:chOff x="120809" y="1655666"/>
                  <a:chExt cx="1692000" cy="1721846"/>
                </a:xfrm>
              </p:grpSpPr>
              <p:sp>
                <p:nvSpPr>
                  <p:cNvPr id="24" name="椭圆 23">
                    <a:extLst>
                      <a:ext uri="{FF2B5EF4-FFF2-40B4-BE49-F238E27FC236}">
                        <a16:creationId xmlns:a16="http://schemas.microsoft.com/office/drawing/2014/main" id="{611218AA-CBCF-4A08-9E04-207C343E963F}"/>
                      </a:ext>
                    </a:extLst>
                  </p:cNvPr>
                  <p:cNvSpPr>
                    <a:spLocks noChangeAspect="1"/>
                  </p:cNvSpPr>
                  <p:nvPr/>
                </p:nvSpPr>
                <p:spPr>
                  <a:xfrm flipV="1">
                    <a:off x="127109" y="1720850"/>
                    <a:ext cx="1606442" cy="1634135"/>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a:solidFill>
                      <a:srgbClr val="288FA1">
                        <a:alpha val="80000"/>
                      </a:srgbClr>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25" name="组合 24">
                    <a:extLst>
                      <a:ext uri="{FF2B5EF4-FFF2-40B4-BE49-F238E27FC236}">
                        <a16:creationId xmlns:a16="http://schemas.microsoft.com/office/drawing/2014/main" id="{5F238FA6-1F0B-4574-A045-11EF72C91232}"/>
                      </a:ext>
                    </a:extLst>
                  </p:cNvPr>
                  <p:cNvGrpSpPr>
                    <a:grpSpLocks noChangeAspect="1"/>
                  </p:cNvGrpSpPr>
                  <p:nvPr/>
                </p:nvGrpSpPr>
                <p:grpSpPr>
                  <a:xfrm>
                    <a:off x="120809" y="1655666"/>
                    <a:ext cx="1692000" cy="1721846"/>
                    <a:chOff x="3195638" y="4367213"/>
                    <a:chExt cx="1439863" cy="1465262"/>
                  </a:xfrm>
                </p:grpSpPr>
                <p:sp>
                  <p:nvSpPr>
                    <p:cNvPr id="26" name="Freeform 257">
                      <a:extLst>
                        <a:ext uri="{FF2B5EF4-FFF2-40B4-BE49-F238E27FC236}">
                          <a16:creationId xmlns:a16="http://schemas.microsoft.com/office/drawing/2014/main" id="{6C561E55-9569-474A-8BA6-5E70C8F42335}"/>
                        </a:ext>
                      </a:extLst>
                    </p:cNvPr>
                    <p:cNvSpPr>
                      <a:spLocks/>
                    </p:cNvSpPr>
                    <p:nvPr/>
                  </p:nvSpPr>
                  <p:spPr bwMode="auto">
                    <a:xfrm>
                      <a:off x="3195638" y="4445000"/>
                      <a:ext cx="485775" cy="665163"/>
                    </a:xfrm>
                    <a:custGeom>
                      <a:avLst/>
                      <a:gdLst>
                        <a:gd name="T0" fmla="*/ 68 w 69"/>
                        <a:gd name="T1" fmla="*/ 3 h 94"/>
                        <a:gd name="T2" fmla="*/ 63 w 69"/>
                        <a:gd name="T3" fmla="*/ 4 h 94"/>
                        <a:gd name="T4" fmla="*/ 58 w 69"/>
                        <a:gd name="T5" fmla="*/ 7 h 94"/>
                        <a:gd name="T6" fmla="*/ 55 w 69"/>
                        <a:gd name="T7" fmla="*/ 8 h 94"/>
                        <a:gd name="T8" fmla="*/ 53 w 69"/>
                        <a:gd name="T9" fmla="*/ 9 h 94"/>
                        <a:gd name="T10" fmla="*/ 51 w 69"/>
                        <a:gd name="T11" fmla="*/ 10 h 94"/>
                        <a:gd name="T12" fmla="*/ 47 w 69"/>
                        <a:gd name="T13" fmla="*/ 12 h 94"/>
                        <a:gd name="T14" fmla="*/ 44 w 69"/>
                        <a:gd name="T15" fmla="*/ 15 h 94"/>
                        <a:gd name="T16" fmla="*/ 40 w 69"/>
                        <a:gd name="T17" fmla="*/ 18 h 94"/>
                        <a:gd name="T18" fmla="*/ 38 w 69"/>
                        <a:gd name="T19" fmla="*/ 19 h 94"/>
                        <a:gd name="T20" fmla="*/ 36 w 69"/>
                        <a:gd name="T21" fmla="*/ 21 h 94"/>
                        <a:gd name="T22" fmla="*/ 28 w 69"/>
                        <a:gd name="T23" fmla="*/ 29 h 94"/>
                        <a:gd name="T24" fmla="*/ 24 w 69"/>
                        <a:gd name="T25" fmla="*/ 33 h 94"/>
                        <a:gd name="T26" fmla="*/ 21 w 69"/>
                        <a:gd name="T27" fmla="*/ 37 h 94"/>
                        <a:gd name="T28" fmla="*/ 15 w 69"/>
                        <a:gd name="T29" fmla="*/ 47 h 94"/>
                        <a:gd name="T30" fmla="*/ 12 w 69"/>
                        <a:gd name="T31" fmla="*/ 51 h 94"/>
                        <a:gd name="T32" fmla="*/ 10 w 69"/>
                        <a:gd name="T33" fmla="*/ 56 h 94"/>
                        <a:gd name="T34" fmla="*/ 7 w 69"/>
                        <a:gd name="T35" fmla="*/ 66 h 94"/>
                        <a:gd name="T36" fmla="*/ 4 w 69"/>
                        <a:gd name="T37" fmla="*/ 74 h 94"/>
                        <a:gd name="T38" fmla="*/ 3 w 69"/>
                        <a:gd name="T39" fmla="*/ 88 h 94"/>
                        <a:gd name="T40" fmla="*/ 2 w 69"/>
                        <a:gd name="T41" fmla="*/ 93 h 94"/>
                        <a:gd name="T42" fmla="*/ 1 w 69"/>
                        <a:gd name="T43" fmla="*/ 94 h 94"/>
                        <a:gd name="T44" fmla="*/ 1 w 69"/>
                        <a:gd name="T45" fmla="*/ 93 h 94"/>
                        <a:gd name="T46" fmla="*/ 1 w 69"/>
                        <a:gd name="T47" fmla="*/ 88 h 94"/>
                        <a:gd name="T48" fmla="*/ 2 w 69"/>
                        <a:gd name="T49" fmla="*/ 74 h 94"/>
                        <a:gd name="T50" fmla="*/ 5 w 69"/>
                        <a:gd name="T51" fmla="*/ 65 h 94"/>
                        <a:gd name="T52" fmla="*/ 8 w 69"/>
                        <a:gd name="T53" fmla="*/ 55 h 94"/>
                        <a:gd name="T54" fmla="*/ 11 w 69"/>
                        <a:gd name="T55" fmla="*/ 51 h 94"/>
                        <a:gd name="T56" fmla="*/ 13 w 69"/>
                        <a:gd name="T57" fmla="*/ 46 h 94"/>
                        <a:gd name="T58" fmla="*/ 19 w 69"/>
                        <a:gd name="T59" fmla="*/ 36 h 94"/>
                        <a:gd name="T60" fmla="*/ 23 w 69"/>
                        <a:gd name="T61" fmla="*/ 32 h 94"/>
                        <a:gd name="T62" fmla="*/ 27 w 69"/>
                        <a:gd name="T63" fmla="*/ 27 h 94"/>
                        <a:gd name="T64" fmla="*/ 34 w 69"/>
                        <a:gd name="T65" fmla="*/ 20 h 94"/>
                        <a:gd name="T66" fmla="*/ 36 w 69"/>
                        <a:gd name="T67" fmla="*/ 18 h 94"/>
                        <a:gd name="T68" fmla="*/ 38 w 69"/>
                        <a:gd name="T69" fmla="*/ 16 h 94"/>
                        <a:gd name="T70" fmla="*/ 42 w 69"/>
                        <a:gd name="T71" fmla="*/ 13 h 94"/>
                        <a:gd name="T72" fmla="*/ 46 w 69"/>
                        <a:gd name="T73" fmla="*/ 11 h 94"/>
                        <a:gd name="T74" fmla="*/ 50 w 69"/>
                        <a:gd name="T75" fmla="*/ 8 h 94"/>
                        <a:gd name="T76" fmla="*/ 52 w 69"/>
                        <a:gd name="T77" fmla="*/ 7 h 94"/>
                        <a:gd name="T78" fmla="*/ 54 w 69"/>
                        <a:gd name="T79" fmla="*/ 6 h 94"/>
                        <a:gd name="T80" fmla="*/ 57 w 69"/>
                        <a:gd name="T81" fmla="*/ 5 h 94"/>
                        <a:gd name="T82" fmla="*/ 63 w 69"/>
                        <a:gd name="T83" fmla="*/ 2 h 94"/>
                        <a:gd name="T84" fmla="*/ 68 w 69"/>
                        <a:gd name="T85" fmla="*/ 1 h 94"/>
                        <a:gd name="T86" fmla="*/ 69 w 69"/>
                        <a:gd name="T87" fmla="*/ 1 h 94"/>
                        <a:gd name="T88" fmla="*/ 68 w 69"/>
                        <a:gd name="T89" fmla="*/ 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4">
                          <a:moveTo>
                            <a:pt x="68" y="3"/>
                          </a:moveTo>
                          <a:cubicBezTo>
                            <a:pt x="68" y="3"/>
                            <a:pt x="66" y="3"/>
                            <a:pt x="63" y="4"/>
                          </a:cubicBezTo>
                          <a:cubicBezTo>
                            <a:pt x="62" y="5"/>
                            <a:pt x="60" y="6"/>
                            <a:pt x="58" y="7"/>
                          </a:cubicBezTo>
                          <a:cubicBezTo>
                            <a:pt x="57" y="7"/>
                            <a:pt x="56" y="8"/>
                            <a:pt x="55" y="8"/>
                          </a:cubicBezTo>
                          <a:cubicBezTo>
                            <a:pt x="54" y="8"/>
                            <a:pt x="54" y="9"/>
                            <a:pt x="53" y="9"/>
                          </a:cubicBezTo>
                          <a:cubicBezTo>
                            <a:pt x="52" y="9"/>
                            <a:pt x="52" y="10"/>
                            <a:pt x="51" y="10"/>
                          </a:cubicBezTo>
                          <a:cubicBezTo>
                            <a:pt x="50" y="11"/>
                            <a:pt x="49" y="12"/>
                            <a:pt x="47" y="12"/>
                          </a:cubicBezTo>
                          <a:cubicBezTo>
                            <a:pt x="46" y="13"/>
                            <a:pt x="45" y="14"/>
                            <a:pt x="44" y="15"/>
                          </a:cubicBezTo>
                          <a:cubicBezTo>
                            <a:pt x="42" y="16"/>
                            <a:pt x="41" y="17"/>
                            <a:pt x="40" y="18"/>
                          </a:cubicBezTo>
                          <a:cubicBezTo>
                            <a:pt x="39" y="18"/>
                            <a:pt x="38" y="19"/>
                            <a:pt x="38" y="19"/>
                          </a:cubicBezTo>
                          <a:cubicBezTo>
                            <a:pt x="37" y="20"/>
                            <a:pt x="36" y="21"/>
                            <a:pt x="36" y="21"/>
                          </a:cubicBezTo>
                          <a:cubicBezTo>
                            <a:pt x="33" y="24"/>
                            <a:pt x="30" y="26"/>
                            <a:pt x="28" y="29"/>
                          </a:cubicBezTo>
                          <a:cubicBezTo>
                            <a:pt x="27" y="30"/>
                            <a:pt x="25" y="31"/>
                            <a:pt x="24" y="33"/>
                          </a:cubicBezTo>
                          <a:cubicBezTo>
                            <a:pt x="23" y="34"/>
                            <a:pt x="22" y="36"/>
                            <a:pt x="21" y="37"/>
                          </a:cubicBezTo>
                          <a:cubicBezTo>
                            <a:pt x="19" y="40"/>
                            <a:pt x="17" y="43"/>
                            <a:pt x="15" y="47"/>
                          </a:cubicBezTo>
                          <a:cubicBezTo>
                            <a:pt x="14" y="48"/>
                            <a:pt x="13" y="50"/>
                            <a:pt x="12" y="51"/>
                          </a:cubicBezTo>
                          <a:cubicBezTo>
                            <a:pt x="12" y="53"/>
                            <a:pt x="11" y="55"/>
                            <a:pt x="10" y="56"/>
                          </a:cubicBezTo>
                          <a:cubicBezTo>
                            <a:pt x="9" y="59"/>
                            <a:pt x="8" y="63"/>
                            <a:pt x="7" y="66"/>
                          </a:cubicBezTo>
                          <a:cubicBezTo>
                            <a:pt x="6" y="69"/>
                            <a:pt x="5" y="72"/>
                            <a:pt x="4" y="74"/>
                          </a:cubicBezTo>
                          <a:cubicBezTo>
                            <a:pt x="4" y="80"/>
                            <a:pt x="3" y="84"/>
                            <a:pt x="3" y="88"/>
                          </a:cubicBezTo>
                          <a:cubicBezTo>
                            <a:pt x="3" y="91"/>
                            <a:pt x="2" y="93"/>
                            <a:pt x="2" y="93"/>
                          </a:cubicBezTo>
                          <a:cubicBezTo>
                            <a:pt x="2" y="93"/>
                            <a:pt x="2" y="94"/>
                            <a:pt x="1" y="94"/>
                          </a:cubicBezTo>
                          <a:cubicBezTo>
                            <a:pt x="1" y="94"/>
                            <a:pt x="0" y="93"/>
                            <a:pt x="1" y="93"/>
                          </a:cubicBezTo>
                          <a:cubicBezTo>
                            <a:pt x="1" y="93"/>
                            <a:pt x="1" y="91"/>
                            <a:pt x="1" y="88"/>
                          </a:cubicBezTo>
                          <a:cubicBezTo>
                            <a:pt x="1" y="84"/>
                            <a:pt x="2" y="80"/>
                            <a:pt x="2" y="74"/>
                          </a:cubicBezTo>
                          <a:cubicBezTo>
                            <a:pt x="3" y="71"/>
                            <a:pt x="4" y="68"/>
                            <a:pt x="5" y="65"/>
                          </a:cubicBezTo>
                          <a:cubicBezTo>
                            <a:pt x="6" y="62"/>
                            <a:pt x="7" y="59"/>
                            <a:pt x="8" y="55"/>
                          </a:cubicBezTo>
                          <a:cubicBezTo>
                            <a:pt x="9" y="54"/>
                            <a:pt x="10" y="52"/>
                            <a:pt x="11" y="51"/>
                          </a:cubicBezTo>
                          <a:cubicBezTo>
                            <a:pt x="11" y="49"/>
                            <a:pt x="12" y="47"/>
                            <a:pt x="13" y="46"/>
                          </a:cubicBezTo>
                          <a:cubicBezTo>
                            <a:pt x="15" y="42"/>
                            <a:pt x="17" y="39"/>
                            <a:pt x="19" y="36"/>
                          </a:cubicBezTo>
                          <a:cubicBezTo>
                            <a:pt x="20" y="35"/>
                            <a:pt x="22" y="33"/>
                            <a:pt x="23" y="32"/>
                          </a:cubicBezTo>
                          <a:cubicBezTo>
                            <a:pt x="24" y="30"/>
                            <a:pt x="25" y="29"/>
                            <a:pt x="27" y="27"/>
                          </a:cubicBezTo>
                          <a:cubicBezTo>
                            <a:pt x="29" y="24"/>
                            <a:pt x="32" y="22"/>
                            <a:pt x="34" y="20"/>
                          </a:cubicBezTo>
                          <a:cubicBezTo>
                            <a:pt x="35" y="19"/>
                            <a:pt x="36" y="18"/>
                            <a:pt x="36" y="18"/>
                          </a:cubicBezTo>
                          <a:cubicBezTo>
                            <a:pt x="37" y="17"/>
                            <a:pt x="38" y="17"/>
                            <a:pt x="38" y="16"/>
                          </a:cubicBezTo>
                          <a:cubicBezTo>
                            <a:pt x="40" y="15"/>
                            <a:pt x="41" y="14"/>
                            <a:pt x="42" y="13"/>
                          </a:cubicBezTo>
                          <a:cubicBezTo>
                            <a:pt x="44" y="12"/>
                            <a:pt x="45" y="12"/>
                            <a:pt x="46" y="11"/>
                          </a:cubicBezTo>
                          <a:cubicBezTo>
                            <a:pt x="48" y="10"/>
                            <a:pt x="49" y="9"/>
                            <a:pt x="50" y="8"/>
                          </a:cubicBezTo>
                          <a:cubicBezTo>
                            <a:pt x="51" y="8"/>
                            <a:pt x="51" y="8"/>
                            <a:pt x="52" y="7"/>
                          </a:cubicBezTo>
                          <a:cubicBezTo>
                            <a:pt x="53" y="7"/>
                            <a:pt x="53" y="7"/>
                            <a:pt x="54" y="6"/>
                          </a:cubicBezTo>
                          <a:cubicBezTo>
                            <a:pt x="55" y="6"/>
                            <a:pt x="56" y="5"/>
                            <a:pt x="57" y="5"/>
                          </a:cubicBezTo>
                          <a:cubicBezTo>
                            <a:pt x="59" y="4"/>
                            <a:pt x="61" y="3"/>
                            <a:pt x="63" y="2"/>
                          </a:cubicBezTo>
                          <a:cubicBezTo>
                            <a:pt x="66" y="1"/>
                            <a:pt x="68" y="1"/>
                            <a:pt x="68" y="1"/>
                          </a:cubicBezTo>
                          <a:cubicBezTo>
                            <a:pt x="68" y="0"/>
                            <a:pt x="69" y="1"/>
                            <a:pt x="69" y="1"/>
                          </a:cubicBezTo>
                          <a:cubicBezTo>
                            <a:pt x="69" y="2"/>
                            <a:pt x="69" y="2"/>
                            <a:pt x="68" y="3"/>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27" name="Freeform 258">
                      <a:extLst>
                        <a:ext uri="{FF2B5EF4-FFF2-40B4-BE49-F238E27FC236}">
                          <a16:creationId xmlns:a16="http://schemas.microsoft.com/office/drawing/2014/main" id="{994C75AA-0066-4343-9503-8CF12FE63A95}"/>
                        </a:ext>
                      </a:extLst>
                    </p:cNvPr>
                    <p:cNvSpPr>
                      <a:spLocks/>
                    </p:cNvSpPr>
                    <p:nvPr/>
                  </p:nvSpPr>
                  <p:spPr bwMode="auto">
                    <a:xfrm>
                      <a:off x="3308350" y="4649788"/>
                      <a:ext cx="84138" cy="92075"/>
                    </a:xfrm>
                    <a:custGeom>
                      <a:avLst/>
                      <a:gdLst>
                        <a:gd name="T0" fmla="*/ 10 w 12"/>
                        <a:gd name="T1" fmla="*/ 0 h 13"/>
                        <a:gd name="T2" fmla="*/ 0 w 12"/>
                        <a:gd name="T3" fmla="*/ 13 h 13"/>
                        <a:gd name="T4" fmla="*/ 2 w 12"/>
                        <a:gd name="T5" fmla="*/ 13 h 13"/>
                        <a:gd name="T6" fmla="*/ 6 w 12"/>
                        <a:gd name="T7" fmla="*/ 12 h 13"/>
                        <a:gd name="T8" fmla="*/ 12 w 12"/>
                        <a:gd name="T9" fmla="*/ 12 h 13"/>
                        <a:gd name="T10" fmla="*/ 11 w 12"/>
                        <a:gd name="T11" fmla="*/ 6 h 13"/>
                        <a:gd name="T12" fmla="*/ 10 w 12"/>
                        <a:gd name="T13" fmla="*/ 2 h 13"/>
                        <a:gd name="T14" fmla="*/ 10 w 12"/>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3">
                          <a:moveTo>
                            <a:pt x="10" y="0"/>
                          </a:moveTo>
                          <a:cubicBezTo>
                            <a:pt x="10" y="0"/>
                            <a:pt x="0" y="13"/>
                            <a:pt x="0" y="13"/>
                          </a:cubicBezTo>
                          <a:cubicBezTo>
                            <a:pt x="0" y="13"/>
                            <a:pt x="1" y="13"/>
                            <a:pt x="2" y="13"/>
                          </a:cubicBezTo>
                          <a:cubicBezTo>
                            <a:pt x="3" y="13"/>
                            <a:pt x="5" y="12"/>
                            <a:pt x="6" y="12"/>
                          </a:cubicBezTo>
                          <a:cubicBezTo>
                            <a:pt x="9" y="12"/>
                            <a:pt x="12" y="12"/>
                            <a:pt x="12" y="12"/>
                          </a:cubicBezTo>
                          <a:cubicBezTo>
                            <a:pt x="12" y="12"/>
                            <a:pt x="11" y="9"/>
                            <a:pt x="11" y="6"/>
                          </a:cubicBezTo>
                          <a:cubicBezTo>
                            <a:pt x="10" y="5"/>
                            <a:pt x="10" y="3"/>
                            <a:pt x="10" y="2"/>
                          </a:cubicBezTo>
                          <a:cubicBezTo>
                            <a:pt x="10" y="1"/>
                            <a:pt x="10" y="0"/>
                            <a:pt x="10"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28" name="Freeform 259">
                      <a:extLst>
                        <a:ext uri="{FF2B5EF4-FFF2-40B4-BE49-F238E27FC236}">
                          <a16:creationId xmlns:a16="http://schemas.microsoft.com/office/drawing/2014/main" id="{695EC877-4E80-45E9-BB6D-0EBA2FA68DB8}"/>
                        </a:ext>
                      </a:extLst>
                    </p:cNvPr>
                    <p:cNvSpPr>
                      <a:spLocks/>
                    </p:cNvSpPr>
                    <p:nvPr/>
                  </p:nvSpPr>
                  <p:spPr bwMode="auto">
                    <a:xfrm>
                      <a:off x="3208338" y="4692650"/>
                      <a:ext cx="85725" cy="141288"/>
                    </a:xfrm>
                    <a:custGeom>
                      <a:avLst/>
                      <a:gdLst>
                        <a:gd name="T0" fmla="*/ 11 w 12"/>
                        <a:gd name="T1" fmla="*/ 2 h 20"/>
                        <a:gd name="T2" fmla="*/ 6 w 12"/>
                        <a:gd name="T3" fmla="*/ 10 h 20"/>
                        <a:gd name="T4" fmla="*/ 3 w 12"/>
                        <a:gd name="T5" fmla="*/ 17 h 20"/>
                        <a:gd name="T6" fmla="*/ 2 w 12"/>
                        <a:gd name="T7" fmla="*/ 19 h 20"/>
                        <a:gd name="T8" fmla="*/ 2 w 12"/>
                        <a:gd name="T9" fmla="*/ 19 h 20"/>
                        <a:gd name="T10" fmla="*/ 1 w 12"/>
                        <a:gd name="T11" fmla="*/ 20 h 20"/>
                        <a:gd name="T12" fmla="*/ 0 w 12"/>
                        <a:gd name="T13" fmla="*/ 19 h 20"/>
                        <a:gd name="T14" fmla="*/ 0 w 12"/>
                        <a:gd name="T15" fmla="*/ 18 h 20"/>
                        <a:gd name="T16" fmla="*/ 1 w 12"/>
                        <a:gd name="T17" fmla="*/ 16 h 20"/>
                        <a:gd name="T18" fmla="*/ 4 w 12"/>
                        <a:gd name="T19" fmla="*/ 9 h 20"/>
                        <a:gd name="T20" fmla="*/ 10 w 12"/>
                        <a:gd name="T21" fmla="*/ 0 h 20"/>
                        <a:gd name="T22" fmla="*/ 11 w 12"/>
                        <a:gd name="T23" fmla="*/ 0 h 20"/>
                        <a:gd name="T24" fmla="*/ 11 w 12"/>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1" y="2"/>
                          </a:moveTo>
                          <a:cubicBezTo>
                            <a:pt x="11" y="2"/>
                            <a:pt x="9" y="6"/>
                            <a:pt x="6" y="10"/>
                          </a:cubicBezTo>
                          <a:cubicBezTo>
                            <a:pt x="5" y="13"/>
                            <a:pt x="4" y="15"/>
                            <a:pt x="3" y="17"/>
                          </a:cubicBezTo>
                          <a:cubicBezTo>
                            <a:pt x="3" y="17"/>
                            <a:pt x="2" y="18"/>
                            <a:pt x="2" y="19"/>
                          </a:cubicBezTo>
                          <a:cubicBezTo>
                            <a:pt x="2" y="19"/>
                            <a:pt x="2" y="19"/>
                            <a:pt x="2" y="19"/>
                          </a:cubicBezTo>
                          <a:cubicBezTo>
                            <a:pt x="2" y="20"/>
                            <a:pt x="1" y="20"/>
                            <a:pt x="1" y="20"/>
                          </a:cubicBezTo>
                          <a:cubicBezTo>
                            <a:pt x="0" y="20"/>
                            <a:pt x="0" y="19"/>
                            <a:pt x="0" y="19"/>
                          </a:cubicBezTo>
                          <a:cubicBezTo>
                            <a:pt x="0" y="19"/>
                            <a:pt x="0" y="18"/>
                            <a:pt x="0" y="18"/>
                          </a:cubicBezTo>
                          <a:cubicBezTo>
                            <a:pt x="1" y="17"/>
                            <a:pt x="1" y="17"/>
                            <a:pt x="1" y="16"/>
                          </a:cubicBezTo>
                          <a:cubicBezTo>
                            <a:pt x="2" y="14"/>
                            <a:pt x="3" y="12"/>
                            <a:pt x="4" y="9"/>
                          </a:cubicBezTo>
                          <a:cubicBezTo>
                            <a:pt x="7" y="5"/>
                            <a:pt x="10" y="0"/>
                            <a:pt x="10" y="0"/>
                          </a:cubicBezTo>
                          <a:cubicBezTo>
                            <a:pt x="10" y="0"/>
                            <a:pt x="11" y="0"/>
                            <a:pt x="11" y="0"/>
                          </a:cubicBezTo>
                          <a:cubicBezTo>
                            <a:pt x="12" y="0"/>
                            <a:pt x="12" y="1"/>
                            <a:pt x="11" y="2"/>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29" name="Freeform 260">
                      <a:extLst>
                        <a:ext uri="{FF2B5EF4-FFF2-40B4-BE49-F238E27FC236}">
                          <a16:creationId xmlns:a16="http://schemas.microsoft.com/office/drawing/2014/main" id="{590C3810-6B76-445A-990E-4C92F9B3EBD2}"/>
                        </a:ext>
                      </a:extLst>
                    </p:cNvPr>
                    <p:cNvSpPr>
                      <a:spLocks/>
                    </p:cNvSpPr>
                    <p:nvPr/>
                  </p:nvSpPr>
                  <p:spPr bwMode="auto">
                    <a:xfrm>
                      <a:off x="3308350" y="4614863"/>
                      <a:ext cx="41275" cy="49213"/>
                    </a:xfrm>
                    <a:custGeom>
                      <a:avLst/>
                      <a:gdLst>
                        <a:gd name="T0" fmla="*/ 6 w 6"/>
                        <a:gd name="T1" fmla="*/ 2 h 7"/>
                        <a:gd name="T2" fmla="*/ 4 w 6"/>
                        <a:gd name="T3" fmla="*/ 4 h 7"/>
                        <a:gd name="T4" fmla="*/ 2 w 6"/>
                        <a:gd name="T5" fmla="*/ 7 h 7"/>
                        <a:gd name="T6" fmla="*/ 0 w 6"/>
                        <a:gd name="T7" fmla="*/ 7 h 7"/>
                        <a:gd name="T8" fmla="*/ 0 w 6"/>
                        <a:gd name="T9" fmla="*/ 5 h 7"/>
                        <a:gd name="T10" fmla="*/ 2 w 6"/>
                        <a:gd name="T11" fmla="*/ 3 h 7"/>
                        <a:gd name="T12" fmla="*/ 4 w 6"/>
                        <a:gd name="T13" fmla="*/ 1 h 7"/>
                        <a:gd name="T14" fmla="*/ 6 w 6"/>
                        <a:gd name="T15" fmla="*/ 0 h 7"/>
                        <a:gd name="T16" fmla="*/ 6 w 6"/>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6" y="2"/>
                          </a:moveTo>
                          <a:cubicBezTo>
                            <a:pt x="6" y="2"/>
                            <a:pt x="5" y="3"/>
                            <a:pt x="4" y="4"/>
                          </a:cubicBezTo>
                          <a:cubicBezTo>
                            <a:pt x="3" y="5"/>
                            <a:pt x="2" y="7"/>
                            <a:pt x="2" y="7"/>
                          </a:cubicBezTo>
                          <a:cubicBezTo>
                            <a:pt x="1" y="7"/>
                            <a:pt x="1" y="7"/>
                            <a:pt x="0" y="7"/>
                          </a:cubicBezTo>
                          <a:cubicBezTo>
                            <a:pt x="0" y="7"/>
                            <a:pt x="0" y="6"/>
                            <a:pt x="0" y="5"/>
                          </a:cubicBezTo>
                          <a:cubicBezTo>
                            <a:pt x="0" y="5"/>
                            <a:pt x="1" y="4"/>
                            <a:pt x="2" y="3"/>
                          </a:cubicBezTo>
                          <a:cubicBezTo>
                            <a:pt x="3" y="2"/>
                            <a:pt x="4" y="1"/>
                            <a:pt x="4" y="1"/>
                          </a:cubicBezTo>
                          <a:cubicBezTo>
                            <a:pt x="5" y="0"/>
                            <a:pt x="5" y="0"/>
                            <a:pt x="6" y="0"/>
                          </a:cubicBezTo>
                          <a:cubicBezTo>
                            <a:pt x="6" y="1"/>
                            <a:pt x="6" y="1"/>
                            <a:pt x="6" y="2"/>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0" name="Freeform 261">
                      <a:extLst>
                        <a:ext uri="{FF2B5EF4-FFF2-40B4-BE49-F238E27FC236}">
                          <a16:creationId xmlns:a16="http://schemas.microsoft.com/office/drawing/2014/main" id="{C4C282AF-3963-47B2-8184-E5143D736C72}"/>
                        </a:ext>
                      </a:extLst>
                    </p:cNvPr>
                    <p:cNvSpPr>
                      <a:spLocks/>
                    </p:cNvSpPr>
                    <p:nvPr/>
                  </p:nvSpPr>
                  <p:spPr bwMode="auto">
                    <a:xfrm>
                      <a:off x="3681413" y="4408488"/>
                      <a:ext cx="769938" cy="298450"/>
                    </a:xfrm>
                    <a:custGeom>
                      <a:avLst/>
                      <a:gdLst>
                        <a:gd name="T0" fmla="*/ 107 w 109"/>
                        <a:gd name="T1" fmla="*/ 41 h 42"/>
                        <a:gd name="T2" fmla="*/ 104 w 109"/>
                        <a:gd name="T3" fmla="*/ 37 h 42"/>
                        <a:gd name="T4" fmla="*/ 100 w 109"/>
                        <a:gd name="T5" fmla="*/ 33 h 42"/>
                        <a:gd name="T6" fmla="*/ 98 w 109"/>
                        <a:gd name="T7" fmla="*/ 30 h 42"/>
                        <a:gd name="T8" fmla="*/ 95 w 109"/>
                        <a:gd name="T9" fmla="*/ 28 h 42"/>
                        <a:gd name="T10" fmla="*/ 92 w 109"/>
                        <a:gd name="T11" fmla="*/ 25 h 42"/>
                        <a:gd name="T12" fmla="*/ 88 w 109"/>
                        <a:gd name="T13" fmla="*/ 22 h 42"/>
                        <a:gd name="T14" fmla="*/ 84 w 109"/>
                        <a:gd name="T15" fmla="*/ 19 h 42"/>
                        <a:gd name="T16" fmla="*/ 80 w 109"/>
                        <a:gd name="T17" fmla="*/ 16 h 42"/>
                        <a:gd name="T18" fmla="*/ 75 w 109"/>
                        <a:gd name="T19" fmla="*/ 14 h 42"/>
                        <a:gd name="T20" fmla="*/ 70 w 109"/>
                        <a:gd name="T21" fmla="*/ 11 h 42"/>
                        <a:gd name="T22" fmla="*/ 68 w 109"/>
                        <a:gd name="T23" fmla="*/ 10 h 42"/>
                        <a:gd name="T24" fmla="*/ 65 w 109"/>
                        <a:gd name="T25" fmla="*/ 9 h 42"/>
                        <a:gd name="T26" fmla="*/ 60 w 109"/>
                        <a:gd name="T27" fmla="*/ 7 h 42"/>
                        <a:gd name="T28" fmla="*/ 19 w 109"/>
                        <a:gd name="T29" fmla="*/ 3 h 42"/>
                        <a:gd name="T30" fmla="*/ 12 w 109"/>
                        <a:gd name="T31" fmla="*/ 4 h 42"/>
                        <a:gd name="T32" fmla="*/ 9 w 109"/>
                        <a:gd name="T33" fmla="*/ 5 h 42"/>
                        <a:gd name="T34" fmla="*/ 6 w 109"/>
                        <a:gd name="T35" fmla="*/ 6 h 42"/>
                        <a:gd name="T36" fmla="*/ 2 w 109"/>
                        <a:gd name="T37" fmla="*/ 6 h 42"/>
                        <a:gd name="T38" fmla="*/ 1 w 109"/>
                        <a:gd name="T39" fmla="*/ 7 h 42"/>
                        <a:gd name="T40" fmla="*/ 0 w 109"/>
                        <a:gd name="T41" fmla="*/ 6 h 42"/>
                        <a:gd name="T42" fmla="*/ 1 w 109"/>
                        <a:gd name="T43" fmla="*/ 5 h 42"/>
                        <a:gd name="T44" fmla="*/ 2 w 109"/>
                        <a:gd name="T45" fmla="*/ 5 h 42"/>
                        <a:gd name="T46" fmla="*/ 6 w 109"/>
                        <a:gd name="T47" fmla="*/ 4 h 42"/>
                        <a:gd name="T48" fmla="*/ 8 w 109"/>
                        <a:gd name="T49" fmla="*/ 3 h 42"/>
                        <a:gd name="T50" fmla="*/ 11 w 109"/>
                        <a:gd name="T51" fmla="*/ 2 h 42"/>
                        <a:gd name="T52" fmla="*/ 19 w 109"/>
                        <a:gd name="T53" fmla="*/ 1 h 42"/>
                        <a:gd name="T54" fmla="*/ 60 w 109"/>
                        <a:gd name="T55" fmla="*/ 5 h 42"/>
                        <a:gd name="T56" fmla="*/ 66 w 109"/>
                        <a:gd name="T57" fmla="*/ 7 h 42"/>
                        <a:gd name="T58" fmla="*/ 68 w 109"/>
                        <a:gd name="T59" fmla="*/ 8 h 42"/>
                        <a:gd name="T60" fmla="*/ 71 w 109"/>
                        <a:gd name="T61" fmla="*/ 9 h 42"/>
                        <a:gd name="T62" fmla="*/ 76 w 109"/>
                        <a:gd name="T63" fmla="*/ 12 h 42"/>
                        <a:gd name="T64" fmla="*/ 81 w 109"/>
                        <a:gd name="T65" fmla="*/ 15 h 42"/>
                        <a:gd name="T66" fmla="*/ 85 w 109"/>
                        <a:gd name="T67" fmla="*/ 17 h 42"/>
                        <a:gd name="T68" fmla="*/ 89 w 109"/>
                        <a:gd name="T69" fmla="*/ 20 h 42"/>
                        <a:gd name="T70" fmla="*/ 93 w 109"/>
                        <a:gd name="T71" fmla="*/ 23 h 42"/>
                        <a:gd name="T72" fmla="*/ 96 w 109"/>
                        <a:gd name="T73" fmla="*/ 26 h 42"/>
                        <a:gd name="T74" fmla="*/ 99 w 109"/>
                        <a:gd name="T75" fmla="*/ 29 h 42"/>
                        <a:gd name="T76" fmla="*/ 102 w 109"/>
                        <a:gd name="T77" fmla="*/ 32 h 42"/>
                        <a:gd name="T78" fmla="*/ 106 w 109"/>
                        <a:gd name="T79" fmla="*/ 36 h 42"/>
                        <a:gd name="T80" fmla="*/ 109 w 109"/>
                        <a:gd name="T81" fmla="*/ 40 h 42"/>
                        <a:gd name="T82" fmla="*/ 109 w 109"/>
                        <a:gd name="T83" fmla="*/ 42 h 42"/>
                        <a:gd name="T84" fmla="*/ 107 w 109"/>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07" y="41"/>
                          </a:moveTo>
                          <a:cubicBezTo>
                            <a:pt x="107" y="41"/>
                            <a:pt x="106" y="40"/>
                            <a:pt x="104" y="37"/>
                          </a:cubicBezTo>
                          <a:cubicBezTo>
                            <a:pt x="103" y="36"/>
                            <a:pt x="102" y="35"/>
                            <a:pt x="100" y="33"/>
                          </a:cubicBezTo>
                          <a:cubicBezTo>
                            <a:pt x="100" y="32"/>
                            <a:pt x="99" y="31"/>
                            <a:pt x="98" y="30"/>
                          </a:cubicBezTo>
                          <a:cubicBezTo>
                            <a:pt x="97" y="29"/>
                            <a:pt x="96" y="29"/>
                            <a:pt x="95" y="28"/>
                          </a:cubicBezTo>
                          <a:cubicBezTo>
                            <a:pt x="94" y="27"/>
                            <a:pt x="93" y="26"/>
                            <a:pt x="92" y="25"/>
                          </a:cubicBezTo>
                          <a:cubicBezTo>
                            <a:pt x="90" y="24"/>
                            <a:pt x="89" y="23"/>
                            <a:pt x="88" y="22"/>
                          </a:cubicBezTo>
                          <a:cubicBezTo>
                            <a:pt x="87" y="21"/>
                            <a:pt x="85" y="20"/>
                            <a:pt x="84" y="19"/>
                          </a:cubicBezTo>
                          <a:cubicBezTo>
                            <a:pt x="83" y="18"/>
                            <a:pt x="81" y="17"/>
                            <a:pt x="80" y="16"/>
                          </a:cubicBezTo>
                          <a:cubicBezTo>
                            <a:pt x="78" y="15"/>
                            <a:pt x="77" y="14"/>
                            <a:pt x="75" y="14"/>
                          </a:cubicBezTo>
                          <a:cubicBezTo>
                            <a:pt x="73" y="13"/>
                            <a:pt x="72" y="12"/>
                            <a:pt x="70" y="11"/>
                          </a:cubicBezTo>
                          <a:cubicBezTo>
                            <a:pt x="68" y="10"/>
                            <a:pt x="68" y="10"/>
                            <a:pt x="68" y="10"/>
                          </a:cubicBezTo>
                          <a:cubicBezTo>
                            <a:pt x="65" y="9"/>
                            <a:pt x="65" y="9"/>
                            <a:pt x="65" y="9"/>
                          </a:cubicBezTo>
                          <a:cubicBezTo>
                            <a:pt x="63" y="8"/>
                            <a:pt x="62" y="8"/>
                            <a:pt x="60" y="7"/>
                          </a:cubicBezTo>
                          <a:cubicBezTo>
                            <a:pt x="46" y="2"/>
                            <a:pt x="30" y="2"/>
                            <a:pt x="19" y="3"/>
                          </a:cubicBezTo>
                          <a:cubicBezTo>
                            <a:pt x="17" y="3"/>
                            <a:pt x="14" y="4"/>
                            <a:pt x="12" y="4"/>
                          </a:cubicBezTo>
                          <a:cubicBezTo>
                            <a:pt x="11" y="4"/>
                            <a:pt x="10" y="5"/>
                            <a:pt x="9" y="5"/>
                          </a:cubicBezTo>
                          <a:cubicBezTo>
                            <a:pt x="8" y="5"/>
                            <a:pt x="7" y="5"/>
                            <a:pt x="6" y="6"/>
                          </a:cubicBezTo>
                          <a:cubicBezTo>
                            <a:pt x="4" y="6"/>
                            <a:pt x="3" y="6"/>
                            <a:pt x="2" y="6"/>
                          </a:cubicBezTo>
                          <a:cubicBezTo>
                            <a:pt x="2" y="7"/>
                            <a:pt x="1" y="7"/>
                            <a:pt x="1" y="7"/>
                          </a:cubicBezTo>
                          <a:cubicBezTo>
                            <a:pt x="1" y="7"/>
                            <a:pt x="0" y="7"/>
                            <a:pt x="0" y="6"/>
                          </a:cubicBezTo>
                          <a:cubicBezTo>
                            <a:pt x="0" y="6"/>
                            <a:pt x="0" y="5"/>
                            <a:pt x="1" y="5"/>
                          </a:cubicBezTo>
                          <a:cubicBezTo>
                            <a:pt x="1" y="5"/>
                            <a:pt x="1" y="5"/>
                            <a:pt x="2" y="5"/>
                          </a:cubicBezTo>
                          <a:cubicBezTo>
                            <a:pt x="3" y="4"/>
                            <a:pt x="4" y="4"/>
                            <a:pt x="6" y="4"/>
                          </a:cubicBezTo>
                          <a:cubicBezTo>
                            <a:pt x="6" y="3"/>
                            <a:pt x="7" y="3"/>
                            <a:pt x="8" y="3"/>
                          </a:cubicBezTo>
                          <a:cubicBezTo>
                            <a:pt x="9" y="3"/>
                            <a:pt x="10" y="2"/>
                            <a:pt x="11" y="2"/>
                          </a:cubicBezTo>
                          <a:cubicBezTo>
                            <a:pt x="14" y="2"/>
                            <a:pt x="16" y="1"/>
                            <a:pt x="19" y="1"/>
                          </a:cubicBezTo>
                          <a:cubicBezTo>
                            <a:pt x="30" y="0"/>
                            <a:pt x="46" y="0"/>
                            <a:pt x="60" y="5"/>
                          </a:cubicBezTo>
                          <a:cubicBezTo>
                            <a:pt x="62" y="6"/>
                            <a:pt x="64" y="7"/>
                            <a:pt x="66" y="7"/>
                          </a:cubicBezTo>
                          <a:cubicBezTo>
                            <a:pt x="68" y="8"/>
                            <a:pt x="68" y="8"/>
                            <a:pt x="68" y="8"/>
                          </a:cubicBezTo>
                          <a:cubicBezTo>
                            <a:pt x="71" y="9"/>
                            <a:pt x="71" y="9"/>
                            <a:pt x="71" y="9"/>
                          </a:cubicBezTo>
                          <a:cubicBezTo>
                            <a:pt x="73" y="10"/>
                            <a:pt x="74" y="11"/>
                            <a:pt x="76" y="12"/>
                          </a:cubicBezTo>
                          <a:cubicBezTo>
                            <a:pt x="78" y="13"/>
                            <a:pt x="79" y="14"/>
                            <a:pt x="81" y="15"/>
                          </a:cubicBezTo>
                          <a:cubicBezTo>
                            <a:pt x="82" y="16"/>
                            <a:pt x="84" y="16"/>
                            <a:pt x="85" y="17"/>
                          </a:cubicBezTo>
                          <a:cubicBezTo>
                            <a:pt x="86" y="18"/>
                            <a:pt x="88" y="19"/>
                            <a:pt x="89" y="20"/>
                          </a:cubicBezTo>
                          <a:cubicBezTo>
                            <a:pt x="90" y="21"/>
                            <a:pt x="92" y="22"/>
                            <a:pt x="93" y="23"/>
                          </a:cubicBezTo>
                          <a:cubicBezTo>
                            <a:pt x="94" y="24"/>
                            <a:pt x="95" y="25"/>
                            <a:pt x="96" y="26"/>
                          </a:cubicBezTo>
                          <a:cubicBezTo>
                            <a:pt x="97" y="27"/>
                            <a:pt x="98" y="28"/>
                            <a:pt x="99" y="29"/>
                          </a:cubicBezTo>
                          <a:cubicBezTo>
                            <a:pt x="100" y="30"/>
                            <a:pt x="101" y="31"/>
                            <a:pt x="102" y="32"/>
                          </a:cubicBezTo>
                          <a:cubicBezTo>
                            <a:pt x="103" y="33"/>
                            <a:pt x="105" y="35"/>
                            <a:pt x="106" y="36"/>
                          </a:cubicBezTo>
                          <a:cubicBezTo>
                            <a:pt x="108" y="39"/>
                            <a:pt x="109" y="40"/>
                            <a:pt x="109" y="40"/>
                          </a:cubicBezTo>
                          <a:cubicBezTo>
                            <a:pt x="109" y="41"/>
                            <a:pt x="109" y="41"/>
                            <a:pt x="109" y="42"/>
                          </a:cubicBezTo>
                          <a:cubicBezTo>
                            <a:pt x="108" y="42"/>
                            <a:pt x="108" y="42"/>
                            <a:pt x="107" y="41"/>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1" name="Freeform 262">
                      <a:extLst>
                        <a:ext uri="{FF2B5EF4-FFF2-40B4-BE49-F238E27FC236}">
                          <a16:creationId xmlns:a16="http://schemas.microsoft.com/office/drawing/2014/main" id="{BE778C07-8DDC-462B-8AB3-DBFFE711C7BD}"/>
                        </a:ext>
                      </a:extLst>
                    </p:cNvPr>
                    <p:cNvSpPr>
                      <a:spLocks/>
                    </p:cNvSpPr>
                    <p:nvPr/>
                  </p:nvSpPr>
                  <p:spPr bwMode="auto">
                    <a:xfrm>
                      <a:off x="4062413" y="4437063"/>
                      <a:ext cx="106363" cy="77788"/>
                    </a:xfrm>
                    <a:custGeom>
                      <a:avLst/>
                      <a:gdLst>
                        <a:gd name="T0" fmla="*/ 15 w 15"/>
                        <a:gd name="T1" fmla="*/ 5 h 11"/>
                        <a:gd name="T2" fmla="*/ 12 w 15"/>
                        <a:gd name="T3" fmla="*/ 5 h 11"/>
                        <a:gd name="T4" fmla="*/ 7 w 15"/>
                        <a:gd name="T5" fmla="*/ 3 h 11"/>
                        <a:gd name="T6" fmla="*/ 5 w 15"/>
                        <a:gd name="T7" fmla="*/ 2 h 11"/>
                        <a:gd name="T8" fmla="*/ 2 w 15"/>
                        <a:gd name="T9" fmla="*/ 1 h 11"/>
                        <a:gd name="T10" fmla="*/ 0 w 15"/>
                        <a:gd name="T11" fmla="*/ 0 h 11"/>
                        <a:gd name="T12" fmla="*/ 2 w 15"/>
                        <a:gd name="T13" fmla="*/ 5 h 11"/>
                        <a:gd name="T14" fmla="*/ 3 w 15"/>
                        <a:gd name="T15" fmla="*/ 7 h 11"/>
                        <a:gd name="T16" fmla="*/ 4 w 15"/>
                        <a:gd name="T17" fmla="*/ 9 h 11"/>
                        <a:gd name="T18" fmla="*/ 5 w 15"/>
                        <a:gd name="T19" fmla="*/ 11 h 11"/>
                        <a:gd name="T20" fmla="*/ 10 w 15"/>
                        <a:gd name="T21" fmla="*/ 8 h 11"/>
                        <a:gd name="T22" fmla="*/ 13 w 15"/>
                        <a:gd name="T23" fmla="*/ 6 h 11"/>
                        <a:gd name="T24" fmla="*/ 15 w 15"/>
                        <a:gd name="T2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1">
                          <a:moveTo>
                            <a:pt x="15" y="5"/>
                          </a:moveTo>
                          <a:cubicBezTo>
                            <a:pt x="15" y="5"/>
                            <a:pt x="14" y="5"/>
                            <a:pt x="12" y="5"/>
                          </a:cubicBezTo>
                          <a:cubicBezTo>
                            <a:pt x="11" y="4"/>
                            <a:pt x="9" y="3"/>
                            <a:pt x="7" y="3"/>
                          </a:cubicBezTo>
                          <a:cubicBezTo>
                            <a:pt x="6" y="2"/>
                            <a:pt x="5" y="2"/>
                            <a:pt x="5" y="2"/>
                          </a:cubicBezTo>
                          <a:cubicBezTo>
                            <a:pt x="4" y="1"/>
                            <a:pt x="3" y="1"/>
                            <a:pt x="2" y="1"/>
                          </a:cubicBezTo>
                          <a:cubicBezTo>
                            <a:pt x="1" y="1"/>
                            <a:pt x="0" y="0"/>
                            <a:pt x="0" y="0"/>
                          </a:cubicBezTo>
                          <a:cubicBezTo>
                            <a:pt x="0" y="0"/>
                            <a:pt x="1" y="3"/>
                            <a:pt x="2" y="5"/>
                          </a:cubicBezTo>
                          <a:cubicBezTo>
                            <a:pt x="3" y="6"/>
                            <a:pt x="3" y="7"/>
                            <a:pt x="3" y="7"/>
                          </a:cubicBezTo>
                          <a:cubicBezTo>
                            <a:pt x="4" y="8"/>
                            <a:pt x="4" y="9"/>
                            <a:pt x="4" y="9"/>
                          </a:cubicBezTo>
                          <a:cubicBezTo>
                            <a:pt x="4" y="10"/>
                            <a:pt x="5" y="11"/>
                            <a:pt x="5" y="11"/>
                          </a:cubicBezTo>
                          <a:cubicBezTo>
                            <a:pt x="5" y="11"/>
                            <a:pt x="7" y="9"/>
                            <a:pt x="10" y="8"/>
                          </a:cubicBezTo>
                          <a:cubicBezTo>
                            <a:pt x="11" y="7"/>
                            <a:pt x="12" y="7"/>
                            <a:pt x="13" y="6"/>
                          </a:cubicBezTo>
                          <a:cubicBezTo>
                            <a:pt x="14" y="6"/>
                            <a:pt x="15" y="5"/>
                            <a:pt x="15" y="5"/>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2" name="Freeform 263">
                      <a:extLst>
                        <a:ext uri="{FF2B5EF4-FFF2-40B4-BE49-F238E27FC236}">
                          <a16:creationId xmlns:a16="http://schemas.microsoft.com/office/drawing/2014/main" id="{78FBEFCB-D8BD-42AB-8ACA-DE7B6D3002B8}"/>
                        </a:ext>
                      </a:extLst>
                    </p:cNvPr>
                    <p:cNvSpPr>
                      <a:spLocks/>
                    </p:cNvSpPr>
                    <p:nvPr/>
                  </p:nvSpPr>
                  <p:spPr bwMode="auto">
                    <a:xfrm>
                      <a:off x="3943350" y="4367213"/>
                      <a:ext cx="161925" cy="41275"/>
                    </a:xfrm>
                    <a:custGeom>
                      <a:avLst/>
                      <a:gdLst>
                        <a:gd name="T0" fmla="*/ 21 w 23"/>
                        <a:gd name="T1" fmla="*/ 6 h 6"/>
                        <a:gd name="T2" fmla="*/ 18 w 23"/>
                        <a:gd name="T3" fmla="*/ 5 h 6"/>
                        <a:gd name="T4" fmla="*/ 11 w 23"/>
                        <a:gd name="T5" fmla="*/ 4 h 6"/>
                        <a:gd name="T6" fmla="*/ 4 w 23"/>
                        <a:gd name="T7" fmla="*/ 3 h 6"/>
                        <a:gd name="T8" fmla="*/ 2 w 23"/>
                        <a:gd name="T9" fmla="*/ 2 h 6"/>
                        <a:gd name="T10" fmla="*/ 1 w 23"/>
                        <a:gd name="T11" fmla="*/ 2 h 6"/>
                        <a:gd name="T12" fmla="*/ 0 w 23"/>
                        <a:gd name="T13" fmla="*/ 1 h 6"/>
                        <a:gd name="T14" fmla="*/ 1 w 23"/>
                        <a:gd name="T15" fmla="*/ 0 h 6"/>
                        <a:gd name="T16" fmla="*/ 2 w 23"/>
                        <a:gd name="T17" fmla="*/ 0 h 6"/>
                        <a:gd name="T18" fmla="*/ 5 w 23"/>
                        <a:gd name="T19" fmla="*/ 1 h 6"/>
                        <a:gd name="T20" fmla="*/ 12 w 23"/>
                        <a:gd name="T21" fmla="*/ 2 h 6"/>
                        <a:gd name="T22" fmla="*/ 18 w 23"/>
                        <a:gd name="T23" fmla="*/ 3 h 6"/>
                        <a:gd name="T24" fmla="*/ 22 w 23"/>
                        <a:gd name="T25" fmla="*/ 4 h 6"/>
                        <a:gd name="T26" fmla="*/ 22 w 23"/>
                        <a:gd name="T27" fmla="*/ 5 h 6"/>
                        <a:gd name="T28" fmla="*/ 21 w 23"/>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6">
                          <a:moveTo>
                            <a:pt x="21" y="6"/>
                          </a:moveTo>
                          <a:cubicBezTo>
                            <a:pt x="21" y="6"/>
                            <a:pt x="20" y="6"/>
                            <a:pt x="18" y="5"/>
                          </a:cubicBezTo>
                          <a:cubicBezTo>
                            <a:pt x="16" y="5"/>
                            <a:pt x="14" y="4"/>
                            <a:pt x="11" y="4"/>
                          </a:cubicBezTo>
                          <a:cubicBezTo>
                            <a:pt x="9" y="3"/>
                            <a:pt x="6" y="3"/>
                            <a:pt x="4" y="3"/>
                          </a:cubicBezTo>
                          <a:cubicBezTo>
                            <a:pt x="3" y="2"/>
                            <a:pt x="3" y="2"/>
                            <a:pt x="2" y="2"/>
                          </a:cubicBezTo>
                          <a:cubicBezTo>
                            <a:pt x="1" y="2"/>
                            <a:pt x="1" y="2"/>
                            <a:pt x="1" y="2"/>
                          </a:cubicBezTo>
                          <a:cubicBezTo>
                            <a:pt x="1" y="2"/>
                            <a:pt x="0" y="2"/>
                            <a:pt x="0" y="1"/>
                          </a:cubicBezTo>
                          <a:cubicBezTo>
                            <a:pt x="0" y="1"/>
                            <a:pt x="1" y="0"/>
                            <a:pt x="1" y="0"/>
                          </a:cubicBezTo>
                          <a:cubicBezTo>
                            <a:pt x="1" y="0"/>
                            <a:pt x="2" y="0"/>
                            <a:pt x="2" y="0"/>
                          </a:cubicBezTo>
                          <a:cubicBezTo>
                            <a:pt x="3" y="1"/>
                            <a:pt x="4" y="0"/>
                            <a:pt x="5" y="1"/>
                          </a:cubicBezTo>
                          <a:cubicBezTo>
                            <a:pt x="6" y="1"/>
                            <a:pt x="9" y="1"/>
                            <a:pt x="12" y="2"/>
                          </a:cubicBezTo>
                          <a:cubicBezTo>
                            <a:pt x="14" y="2"/>
                            <a:pt x="17" y="3"/>
                            <a:pt x="18" y="3"/>
                          </a:cubicBezTo>
                          <a:cubicBezTo>
                            <a:pt x="20" y="4"/>
                            <a:pt x="22" y="4"/>
                            <a:pt x="22" y="4"/>
                          </a:cubicBezTo>
                          <a:cubicBezTo>
                            <a:pt x="22" y="4"/>
                            <a:pt x="23" y="5"/>
                            <a:pt x="22" y="5"/>
                          </a:cubicBezTo>
                          <a:cubicBezTo>
                            <a:pt x="22" y="6"/>
                            <a:pt x="22" y="6"/>
                            <a:pt x="21" y="6"/>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3" name="Freeform 264">
                      <a:extLst>
                        <a:ext uri="{FF2B5EF4-FFF2-40B4-BE49-F238E27FC236}">
                          <a16:creationId xmlns:a16="http://schemas.microsoft.com/office/drawing/2014/main" id="{3BFDC3B6-F32E-4010-B5E3-92CF4ECF9F7B}"/>
                        </a:ext>
                      </a:extLst>
                    </p:cNvPr>
                    <p:cNvSpPr>
                      <a:spLocks/>
                    </p:cNvSpPr>
                    <p:nvPr/>
                  </p:nvSpPr>
                  <p:spPr bwMode="auto">
                    <a:xfrm>
                      <a:off x="4133850" y="4408488"/>
                      <a:ext cx="63500" cy="36513"/>
                    </a:xfrm>
                    <a:custGeom>
                      <a:avLst/>
                      <a:gdLst>
                        <a:gd name="T0" fmla="*/ 7 w 9"/>
                        <a:gd name="T1" fmla="*/ 4 h 5"/>
                        <a:gd name="T2" fmla="*/ 6 w 9"/>
                        <a:gd name="T3" fmla="*/ 4 h 5"/>
                        <a:gd name="T4" fmla="*/ 4 w 9"/>
                        <a:gd name="T5" fmla="*/ 3 h 5"/>
                        <a:gd name="T6" fmla="*/ 1 w 9"/>
                        <a:gd name="T7" fmla="*/ 2 h 5"/>
                        <a:gd name="T8" fmla="*/ 0 w 9"/>
                        <a:gd name="T9" fmla="*/ 1 h 5"/>
                        <a:gd name="T10" fmla="*/ 2 w 9"/>
                        <a:gd name="T11" fmla="*/ 0 h 5"/>
                        <a:gd name="T12" fmla="*/ 5 w 9"/>
                        <a:gd name="T13" fmla="*/ 1 h 5"/>
                        <a:gd name="T14" fmla="*/ 7 w 9"/>
                        <a:gd name="T15" fmla="*/ 2 h 5"/>
                        <a:gd name="T16" fmla="*/ 8 w 9"/>
                        <a:gd name="T17" fmla="*/ 3 h 5"/>
                        <a:gd name="T18" fmla="*/ 8 w 9"/>
                        <a:gd name="T19" fmla="*/ 4 h 5"/>
                        <a:gd name="T20" fmla="*/ 7 w 9"/>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7" y="4"/>
                          </a:moveTo>
                          <a:cubicBezTo>
                            <a:pt x="7" y="4"/>
                            <a:pt x="7" y="4"/>
                            <a:pt x="6" y="4"/>
                          </a:cubicBezTo>
                          <a:cubicBezTo>
                            <a:pt x="5" y="4"/>
                            <a:pt x="5" y="4"/>
                            <a:pt x="4" y="3"/>
                          </a:cubicBezTo>
                          <a:cubicBezTo>
                            <a:pt x="2" y="3"/>
                            <a:pt x="1" y="2"/>
                            <a:pt x="1" y="2"/>
                          </a:cubicBezTo>
                          <a:cubicBezTo>
                            <a:pt x="0" y="2"/>
                            <a:pt x="0" y="1"/>
                            <a:pt x="0" y="1"/>
                          </a:cubicBezTo>
                          <a:cubicBezTo>
                            <a:pt x="0" y="0"/>
                            <a:pt x="1" y="0"/>
                            <a:pt x="2" y="0"/>
                          </a:cubicBezTo>
                          <a:cubicBezTo>
                            <a:pt x="2" y="0"/>
                            <a:pt x="3" y="1"/>
                            <a:pt x="5" y="1"/>
                          </a:cubicBezTo>
                          <a:cubicBezTo>
                            <a:pt x="5" y="2"/>
                            <a:pt x="6" y="2"/>
                            <a:pt x="7" y="2"/>
                          </a:cubicBezTo>
                          <a:cubicBezTo>
                            <a:pt x="7" y="2"/>
                            <a:pt x="8" y="3"/>
                            <a:pt x="8" y="3"/>
                          </a:cubicBezTo>
                          <a:cubicBezTo>
                            <a:pt x="8" y="3"/>
                            <a:pt x="9" y="4"/>
                            <a:pt x="8" y="4"/>
                          </a:cubicBezTo>
                          <a:cubicBezTo>
                            <a:pt x="8" y="5"/>
                            <a:pt x="7" y="5"/>
                            <a:pt x="7" y="4"/>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4" name="Freeform 265">
                      <a:extLst>
                        <a:ext uri="{FF2B5EF4-FFF2-40B4-BE49-F238E27FC236}">
                          <a16:creationId xmlns:a16="http://schemas.microsoft.com/office/drawing/2014/main" id="{FF2D1C06-3105-4C9B-A5CA-9EC39A88E58C}"/>
                        </a:ext>
                      </a:extLst>
                    </p:cNvPr>
                    <p:cNvSpPr>
                      <a:spLocks/>
                    </p:cNvSpPr>
                    <p:nvPr/>
                  </p:nvSpPr>
                  <p:spPr bwMode="auto">
                    <a:xfrm>
                      <a:off x="4445000" y="4699000"/>
                      <a:ext cx="139700" cy="820738"/>
                    </a:xfrm>
                    <a:custGeom>
                      <a:avLst/>
                      <a:gdLst>
                        <a:gd name="T0" fmla="*/ 1 w 20"/>
                        <a:gd name="T1" fmla="*/ 114 h 116"/>
                        <a:gd name="T2" fmla="*/ 1 w 20"/>
                        <a:gd name="T3" fmla="*/ 113 h 116"/>
                        <a:gd name="T4" fmla="*/ 3 w 20"/>
                        <a:gd name="T5" fmla="*/ 110 h 116"/>
                        <a:gd name="T6" fmla="*/ 6 w 20"/>
                        <a:gd name="T7" fmla="*/ 104 h 116"/>
                        <a:gd name="T8" fmla="*/ 10 w 20"/>
                        <a:gd name="T9" fmla="*/ 98 h 116"/>
                        <a:gd name="T10" fmla="*/ 16 w 20"/>
                        <a:gd name="T11" fmla="*/ 80 h 116"/>
                        <a:gd name="T12" fmla="*/ 17 w 20"/>
                        <a:gd name="T13" fmla="*/ 77 h 116"/>
                        <a:gd name="T14" fmla="*/ 17 w 20"/>
                        <a:gd name="T15" fmla="*/ 74 h 116"/>
                        <a:gd name="T16" fmla="*/ 18 w 20"/>
                        <a:gd name="T17" fmla="*/ 69 h 116"/>
                        <a:gd name="T18" fmla="*/ 18 w 20"/>
                        <a:gd name="T19" fmla="*/ 66 h 116"/>
                        <a:gd name="T20" fmla="*/ 18 w 20"/>
                        <a:gd name="T21" fmla="*/ 64 h 116"/>
                        <a:gd name="T22" fmla="*/ 18 w 20"/>
                        <a:gd name="T23" fmla="*/ 58 h 116"/>
                        <a:gd name="T24" fmla="*/ 18 w 20"/>
                        <a:gd name="T25" fmla="*/ 52 h 116"/>
                        <a:gd name="T26" fmla="*/ 18 w 20"/>
                        <a:gd name="T27" fmla="*/ 50 h 116"/>
                        <a:gd name="T28" fmla="*/ 18 w 20"/>
                        <a:gd name="T29" fmla="*/ 47 h 116"/>
                        <a:gd name="T30" fmla="*/ 17 w 20"/>
                        <a:gd name="T31" fmla="*/ 41 h 116"/>
                        <a:gd name="T32" fmla="*/ 17 w 20"/>
                        <a:gd name="T33" fmla="*/ 39 h 116"/>
                        <a:gd name="T34" fmla="*/ 16 w 20"/>
                        <a:gd name="T35" fmla="*/ 36 h 116"/>
                        <a:gd name="T36" fmla="*/ 10 w 20"/>
                        <a:gd name="T37" fmla="*/ 18 h 116"/>
                        <a:gd name="T38" fmla="*/ 6 w 20"/>
                        <a:gd name="T39" fmla="*/ 11 h 116"/>
                        <a:gd name="T40" fmla="*/ 3 w 20"/>
                        <a:gd name="T41" fmla="*/ 6 h 116"/>
                        <a:gd name="T42" fmla="*/ 1 w 20"/>
                        <a:gd name="T43" fmla="*/ 3 h 116"/>
                        <a:gd name="T44" fmla="*/ 1 w 20"/>
                        <a:gd name="T45" fmla="*/ 2 h 116"/>
                        <a:gd name="T46" fmla="*/ 1 w 20"/>
                        <a:gd name="T47" fmla="*/ 1 h 116"/>
                        <a:gd name="T48" fmla="*/ 2 w 20"/>
                        <a:gd name="T49" fmla="*/ 1 h 116"/>
                        <a:gd name="T50" fmla="*/ 3 w 20"/>
                        <a:gd name="T51" fmla="*/ 2 h 116"/>
                        <a:gd name="T52" fmla="*/ 5 w 20"/>
                        <a:gd name="T53" fmla="*/ 5 h 116"/>
                        <a:gd name="T54" fmla="*/ 8 w 20"/>
                        <a:gd name="T55" fmla="*/ 10 h 116"/>
                        <a:gd name="T56" fmla="*/ 12 w 20"/>
                        <a:gd name="T57" fmla="*/ 17 h 116"/>
                        <a:gd name="T58" fmla="*/ 18 w 20"/>
                        <a:gd name="T59" fmla="*/ 36 h 116"/>
                        <a:gd name="T60" fmla="*/ 18 w 20"/>
                        <a:gd name="T61" fmla="*/ 38 h 116"/>
                        <a:gd name="T62" fmla="*/ 19 w 20"/>
                        <a:gd name="T63" fmla="*/ 41 h 116"/>
                        <a:gd name="T64" fmla="*/ 20 w 20"/>
                        <a:gd name="T65" fmla="*/ 47 h 116"/>
                        <a:gd name="T66" fmla="*/ 20 w 20"/>
                        <a:gd name="T67" fmla="*/ 49 h 116"/>
                        <a:gd name="T68" fmla="*/ 20 w 20"/>
                        <a:gd name="T69" fmla="*/ 52 h 116"/>
                        <a:gd name="T70" fmla="*/ 20 w 20"/>
                        <a:gd name="T71" fmla="*/ 58 h 116"/>
                        <a:gd name="T72" fmla="*/ 20 w 20"/>
                        <a:gd name="T73" fmla="*/ 64 h 116"/>
                        <a:gd name="T74" fmla="*/ 20 w 20"/>
                        <a:gd name="T75" fmla="*/ 66 h 116"/>
                        <a:gd name="T76" fmla="*/ 20 w 20"/>
                        <a:gd name="T77" fmla="*/ 69 h 116"/>
                        <a:gd name="T78" fmla="*/ 19 w 20"/>
                        <a:gd name="T79" fmla="*/ 75 h 116"/>
                        <a:gd name="T80" fmla="*/ 18 w 20"/>
                        <a:gd name="T81" fmla="*/ 77 h 116"/>
                        <a:gd name="T82" fmla="*/ 18 w 20"/>
                        <a:gd name="T83" fmla="*/ 80 h 116"/>
                        <a:gd name="T84" fmla="*/ 12 w 20"/>
                        <a:gd name="T85" fmla="*/ 98 h 116"/>
                        <a:gd name="T86" fmla="*/ 8 w 20"/>
                        <a:gd name="T87" fmla="*/ 105 h 116"/>
                        <a:gd name="T88" fmla="*/ 5 w 20"/>
                        <a:gd name="T89" fmla="*/ 111 h 116"/>
                        <a:gd name="T90" fmla="*/ 3 w 20"/>
                        <a:gd name="T91" fmla="*/ 114 h 116"/>
                        <a:gd name="T92" fmla="*/ 2 w 20"/>
                        <a:gd name="T93" fmla="*/ 115 h 116"/>
                        <a:gd name="T94" fmla="*/ 1 w 20"/>
                        <a:gd name="T95" fmla="*/ 115 h 116"/>
                        <a:gd name="T96" fmla="*/ 1 w 20"/>
                        <a:gd name="T97" fmla="*/ 1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116">
                          <a:moveTo>
                            <a:pt x="1" y="114"/>
                          </a:moveTo>
                          <a:cubicBezTo>
                            <a:pt x="1" y="114"/>
                            <a:pt x="1" y="113"/>
                            <a:pt x="1" y="113"/>
                          </a:cubicBezTo>
                          <a:cubicBezTo>
                            <a:pt x="2" y="112"/>
                            <a:pt x="3" y="111"/>
                            <a:pt x="3" y="110"/>
                          </a:cubicBezTo>
                          <a:cubicBezTo>
                            <a:pt x="4" y="108"/>
                            <a:pt x="5" y="106"/>
                            <a:pt x="6" y="104"/>
                          </a:cubicBezTo>
                          <a:cubicBezTo>
                            <a:pt x="8" y="103"/>
                            <a:pt x="9" y="100"/>
                            <a:pt x="10" y="98"/>
                          </a:cubicBezTo>
                          <a:cubicBezTo>
                            <a:pt x="12" y="93"/>
                            <a:pt x="14" y="86"/>
                            <a:pt x="16" y="80"/>
                          </a:cubicBezTo>
                          <a:cubicBezTo>
                            <a:pt x="16" y="79"/>
                            <a:pt x="16" y="78"/>
                            <a:pt x="17" y="77"/>
                          </a:cubicBezTo>
                          <a:cubicBezTo>
                            <a:pt x="17" y="76"/>
                            <a:pt x="17" y="75"/>
                            <a:pt x="17" y="74"/>
                          </a:cubicBezTo>
                          <a:cubicBezTo>
                            <a:pt x="17" y="73"/>
                            <a:pt x="18" y="71"/>
                            <a:pt x="18" y="69"/>
                          </a:cubicBezTo>
                          <a:cubicBezTo>
                            <a:pt x="18" y="68"/>
                            <a:pt x="18" y="67"/>
                            <a:pt x="18" y="66"/>
                          </a:cubicBezTo>
                          <a:cubicBezTo>
                            <a:pt x="18" y="64"/>
                            <a:pt x="18" y="64"/>
                            <a:pt x="18" y="64"/>
                          </a:cubicBezTo>
                          <a:cubicBezTo>
                            <a:pt x="18" y="62"/>
                            <a:pt x="18" y="60"/>
                            <a:pt x="18" y="58"/>
                          </a:cubicBezTo>
                          <a:cubicBezTo>
                            <a:pt x="18" y="56"/>
                            <a:pt x="18" y="54"/>
                            <a:pt x="18" y="52"/>
                          </a:cubicBezTo>
                          <a:cubicBezTo>
                            <a:pt x="18" y="50"/>
                            <a:pt x="18" y="50"/>
                            <a:pt x="18" y="50"/>
                          </a:cubicBezTo>
                          <a:cubicBezTo>
                            <a:pt x="18" y="49"/>
                            <a:pt x="18" y="48"/>
                            <a:pt x="18" y="47"/>
                          </a:cubicBezTo>
                          <a:cubicBezTo>
                            <a:pt x="18" y="45"/>
                            <a:pt x="17" y="43"/>
                            <a:pt x="17" y="41"/>
                          </a:cubicBezTo>
                          <a:cubicBezTo>
                            <a:pt x="17" y="41"/>
                            <a:pt x="17" y="40"/>
                            <a:pt x="17" y="39"/>
                          </a:cubicBezTo>
                          <a:cubicBezTo>
                            <a:pt x="16" y="38"/>
                            <a:pt x="16" y="37"/>
                            <a:pt x="16" y="36"/>
                          </a:cubicBezTo>
                          <a:cubicBezTo>
                            <a:pt x="14" y="29"/>
                            <a:pt x="12" y="23"/>
                            <a:pt x="10" y="18"/>
                          </a:cubicBezTo>
                          <a:cubicBezTo>
                            <a:pt x="9" y="16"/>
                            <a:pt x="8" y="13"/>
                            <a:pt x="6" y="11"/>
                          </a:cubicBezTo>
                          <a:cubicBezTo>
                            <a:pt x="5" y="9"/>
                            <a:pt x="4" y="8"/>
                            <a:pt x="3" y="6"/>
                          </a:cubicBezTo>
                          <a:cubicBezTo>
                            <a:pt x="3" y="5"/>
                            <a:pt x="2" y="4"/>
                            <a:pt x="1" y="3"/>
                          </a:cubicBezTo>
                          <a:cubicBezTo>
                            <a:pt x="1" y="2"/>
                            <a:pt x="1" y="2"/>
                            <a:pt x="1" y="2"/>
                          </a:cubicBezTo>
                          <a:cubicBezTo>
                            <a:pt x="0" y="2"/>
                            <a:pt x="0" y="1"/>
                            <a:pt x="1" y="1"/>
                          </a:cubicBezTo>
                          <a:cubicBezTo>
                            <a:pt x="1" y="0"/>
                            <a:pt x="2" y="0"/>
                            <a:pt x="2" y="1"/>
                          </a:cubicBezTo>
                          <a:cubicBezTo>
                            <a:pt x="2" y="1"/>
                            <a:pt x="2" y="1"/>
                            <a:pt x="3" y="2"/>
                          </a:cubicBezTo>
                          <a:cubicBezTo>
                            <a:pt x="4" y="3"/>
                            <a:pt x="4" y="4"/>
                            <a:pt x="5" y="5"/>
                          </a:cubicBezTo>
                          <a:cubicBezTo>
                            <a:pt x="6" y="7"/>
                            <a:pt x="7" y="8"/>
                            <a:pt x="8" y="10"/>
                          </a:cubicBezTo>
                          <a:cubicBezTo>
                            <a:pt x="9" y="12"/>
                            <a:pt x="10" y="15"/>
                            <a:pt x="12" y="17"/>
                          </a:cubicBezTo>
                          <a:cubicBezTo>
                            <a:pt x="14" y="23"/>
                            <a:pt x="16" y="29"/>
                            <a:pt x="18" y="36"/>
                          </a:cubicBezTo>
                          <a:cubicBezTo>
                            <a:pt x="18" y="37"/>
                            <a:pt x="18" y="38"/>
                            <a:pt x="18" y="38"/>
                          </a:cubicBezTo>
                          <a:cubicBezTo>
                            <a:pt x="19" y="39"/>
                            <a:pt x="19" y="40"/>
                            <a:pt x="19" y="41"/>
                          </a:cubicBezTo>
                          <a:cubicBezTo>
                            <a:pt x="19" y="43"/>
                            <a:pt x="19" y="45"/>
                            <a:pt x="20" y="47"/>
                          </a:cubicBezTo>
                          <a:cubicBezTo>
                            <a:pt x="20" y="48"/>
                            <a:pt x="20" y="48"/>
                            <a:pt x="20" y="49"/>
                          </a:cubicBezTo>
                          <a:cubicBezTo>
                            <a:pt x="20" y="52"/>
                            <a:pt x="20" y="52"/>
                            <a:pt x="20" y="52"/>
                          </a:cubicBezTo>
                          <a:cubicBezTo>
                            <a:pt x="20" y="54"/>
                            <a:pt x="20" y="56"/>
                            <a:pt x="20" y="58"/>
                          </a:cubicBezTo>
                          <a:cubicBezTo>
                            <a:pt x="20" y="60"/>
                            <a:pt x="20" y="62"/>
                            <a:pt x="20" y="64"/>
                          </a:cubicBezTo>
                          <a:cubicBezTo>
                            <a:pt x="20" y="66"/>
                            <a:pt x="20" y="66"/>
                            <a:pt x="20" y="66"/>
                          </a:cubicBezTo>
                          <a:cubicBezTo>
                            <a:pt x="20" y="67"/>
                            <a:pt x="20" y="68"/>
                            <a:pt x="20" y="69"/>
                          </a:cubicBezTo>
                          <a:cubicBezTo>
                            <a:pt x="19" y="71"/>
                            <a:pt x="19" y="73"/>
                            <a:pt x="19" y="75"/>
                          </a:cubicBezTo>
                          <a:cubicBezTo>
                            <a:pt x="19" y="76"/>
                            <a:pt x="19" y="77"/>
                            <a:pt x="18" y="77"/>
                          </a:cubicBezTo>
                          <a:cubicBezTo>
                            <a:pt x="18" y="78"/>
                            <a:pt x="18" y="79"/>
                            <a:pt x="18" y="80"/>
                          </a:cubicBezTo>
                          <a:cubicBezTo>
                            <a:pt x="16" y="87"/>
                            <a:pt x="14" y="93"/>
                            <a:pt x="12" y="98"/>
                          </a:cubicBezTo>
                          <a:cubicBezTo>
                            <a:pt x="10" y="101"/>
                            <a:pt x="9" y="103"/>
                            <a:pt x="8" y="105"/>
                          </a:cubicBezTo>
                          <a:cubicBezTo>
                            <a:pt x="7" y="107"/>
                            <a:pt x="6" y="109"/>
                            <a:pt x="5" y="111"/>
                          </a:cubicBezTo>
                          <a:cubicBezTo>
                            <a:pt x="4" y="112"/>
                            <a:pt x="4" y="113"/>
                            <a:pt x="3" y="114"/>
                          </a:cubicBezTo>
                          <a:cubicBezTo>
                            <a:pt x="2" y="115"/>
                            <a:pt x="2" y="115"/>
                            <a:pt x="2" y="115"/>
                          </a:cubicBezTo>
                          <a:cubicBezTo>
                            <a:pt x="2" y="115"/>
                            <a:pt x="1" y="116"/>
                            <a:pt x="1" y="115"/>
                          </a:cubicBezTo>
                          <a:cubicBezTo>
                            <a:pt x="0" y="115"/>
                            <a:pt x="0" y="114"/>
                            <a:pt x="1" y="114"/>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5" name="Freeform 266">
                      <a:extLst>
                        <a:ext uri="{FF2B5EF4-FFF2-40B4-BE49-F238E27FC236}">
                          <a16:creationId xmlns:a16="http://schemas.microsoft.com/office/drawing/2014/main" id="{AC8E4B6D-BF0C-4C83-9133-58FE568269FA}"/>
                        </a:ext>
                      </a:extLst>
                    </p:cNvPr>
                    <p:cNvSpPr>
                      <a:spLocks/>
                    </p:cNvSpPr>
                    <p:nvPr/>
                  </p:nvSpPr>
                  <p:spPr bwMode="auto">
                    <a:xfrm>
                      <a:off x="4521200" y="5060950"/>
                      <a:ext cx="57150" cy="112713"/>
                    </a:xfrm>
                    <a:custGeom>
                      <a:avLst/>
                      <a:gdLst>
                        <a:gd name="T0" fmla="*/ 8 w 8"/>
                        <a:gd name="T1" fmla="*/ 16 h 16"/>
                        <a:gd name="T2" fmla="*/ 8 w 8"/>
                        <a:gd name="T3" fmla="*/ 8 h 16"/>
                        <a:gd name="T4" fmla="*/ 8 w 8"/>
                        <a:gd name="T5" fmla="*/ 5 h 16"/>
                        <a:gd name="T6" fmla="*/ 8 w 8"/>
                        <a:gd name="T7" fmla="*/ 3 h 16"/>
                        <a:gd name="T8" fmla="*/ 8 w 8"/>
                        <a:gd name="T9" fmla="*/ 0 h 16"/>
                        <a:gd name="T10" fmla="*/ 4 w 8"/>
                        <a:gd name="T11" fmla="*/ 4 h 16"/>
                        <a:gd name="T12" fmla="*/ 1 w 8"/>
                        <a:gd name="T13" fmla="*/ 7 h 16"/>
                        <a:gd name="T14" fmla="*/ 0 w 8"/>
                        <a:gd name="T15" fmla="*/ 8 h 16"/>
                        <a:gd name="T16" fmla="*/ 4 w 8"/>
                        <a:gd name="T17" fmla="*/ 12 h 16"/>
                        <a:gd name="T18" fmla="*/ 8 w 8"/>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6">
                          <a:moveTo>
                            <a:pt x="8" y="16"/>
                          </a:moveTo>
                          <a:cubicBezTo>
                            <a:pt x="8" y="16"/>
                            <a:pt x="8" y="12"/>
                            <a:pt x="8" y="8"/>
                          </a:cubicBezTo>
                          <a:cubicBezTo>
                            <a:pt x="8" y="7"/>
                            <a:pt x="8" y="6"/>
                            <a:pt x="8" y="5"/>
                          </a:cubicBezTo>
                          <a:cubicBezTo>
                            <a:pt x="8" y="4"/>
                            <a:pt x="8" y="4"/>
                            <a:pt x="8" y="3"/>
                          </a:cubicBezTo>
                          <a:cubicBezTo>
                            <a:pt x="8" y="1"/>
                            <a:pt x="8" y="0"/>
                            <a:pt x="8" y="0"/>
                          </a:cubicBezTo>
                          <a:cubicBezTo>
                            <a:pt x="8" y="0"/>
                            <a:pt x="6" y="2"/>
                            <a:pt x="4" y="4"/>
                          </a:cubicBezTo>
                          <a:cubicBezTo>
                            <a:pt x="3" y="5"/>
                            <a:pt x="2" y="6"/>
                            <a:pt x="1" y="7"/>
                          </a:cubicBezTo>
                          <a:cubicBezTo>
                            <a:pt x="1" y="8"/>
                            <a:pt x="0" y="8"/>
                            <a:pt x="0" y="8"/>
                          </a:cubicBezTo>
                          <a:cubicBezTo>
                            <a:pt x="0" y="8"/>
                            <a:pt x="2" y="10"/>
                            <a:pt x="4" y="12"/>
                          </a:cubicBezTo>
                          <a:cubicBezTo>
                            <a:pt x="6" y="14"/>
                            <a:pt x="8" y="16"/>
                            <a:pt x="8" y="16"/>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6" name="Freeform 267">
                      <a:extLst>
                        <a:ext uri="{FF2B5EF4-FFF2-40B4-BE49-F238E27FC236}">
                          <a16:creationId xmlns:a16="http://schemas.microsoft.com/office/drawing/2014/main" id="{3BBFCBE9-C22F-4647-8B9C-CBBA59C36859}"/>
                        </a:ext>
                      </a:extLst>
                    </p:cNvPr>
                    <p:cNvSpPr>
                      <a:spLocks/>
                    </p:cNvSpPr>
                    <p:nvPr/>
                  </p:nvSpPr>
                  <p:spPr bwMode="auto">
                    <a:xfrm>
                      <a:off x="4598988" y="4932363"/>
                      <a:ext cx="36513" cy="157163"/>
                    </a:xfrm>
                    <a:custGeom>
                      <a:avLst/>
                      <a:gdLst>
                        <a:gd name="T0" fmla="*/ 3 w 5"/>
                        <a:gd name="T1" fmla="*/ 21 h 22"/>
                        <a:gd name="T2" fmla="*/ 3 w 5"/>
                        <a:gd name="T3" fmla="*/ 18 h 22"/>
                        <a:gd name="T4" fmla="*/ 2 w 5"/>
                        <a:gd name="T5" fmla="*/ 15 h 22"/>
                        <a:gd name="T6" fmla="*/ 2 w 5"/>
                        <a:gd name="T7" fmla="*/ 11 h 22"/>
                        <a:gd name="T8" fmla="*/ 1 w 5"/>
                        <a:gd name="T9" fmla="*/ 4 h 22"/>
                        <a:gd name="T10" fmla="*/ 0 w 5"/>
                        <a:gd name="T11" fmla="*/ 1 h 22"/>
                        <a:gd name="T12" fmla="*/ 1 w 5"/>
                        <a:gd name="T13" fmla="*/ 0 h 22"/>
                        <a:gd name="T14" fmla="*/ 2 w 5"/>
                        <a:gd name="T15" fmla="*/ 1 h 22"/>
                        <a:gd name="T16" fmla="*/ 3 w 5"/>
                        <a:gd name="T17" fmla="*/ 4 h 22"/>
                        <a:gd name="T18" fmla="*/ 4 w 5"/>
                        <a:gd name="T19" fmla="*/ 11 h 22"/>
                        <a:gd name="T20" fmla="*/ 4 w 5"/>
                        <a:gd name="T21" fmla="*/ 15 h 22"/>
                        <a:gd name="T22" fmla="*/ 5 w 5"/>
                        <a:gd name="T23" fmla="*/ 18 h 22"/>
                        <a:gd name="T24" fmla="*/ 5 w 5"/>
                        <a:gd name="T25" fmla="*/ 21 h 22"/>
                        <a:gd name="T26" fmla="*/ 4 w 5"/>
                        <a:gd name="T27" fmla="*/ 22 h 22"/>
                        <a:gd name="T28" fmla="*/ 3 w 5"/>
                        <a:gd name="T2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2">
                          <a:moveTo>
                            <a:pt x="3" y="21"/>
                          </a:moveTo>
                          <a:cubicBezTo>
                            <a:pt x="3" y="21"/>
                            <a:pt x="3" y="20"/>
                            <a:pt x="3" y="18"/>
                          </a:cubicBezTo>
                          <a:cubicBezTo>
                            <a:pt x="3" y="17"/>
                            <a:pt x="2" y="16"/>
                            <a:pt x="2" y="15"/>
                          </a:cubicBezTo>
                          <a:cubicBezTo>
                            <a:pt x="2" y="14"/>
                            <a:pt x="2" y="12"/>
                            <a:pt x="2" y="11"/>
                          </a:cubicBezTo>
                          <a:cubicBezTo>
                            <a:pt x="1" y="9"/>
                            <a:pt x="1" y="6"/>
                            <a:pt x="1" y="4"/>
                          </a:cubicBezTo>
                          <a:cubicBezTo>
                            <a:pt x="0" y="2"/>
                            <a:pt x="0" y="1"/>
                            <a:pt x="0" y="1"/>
                          </a:cubicBezTo>
                          <a:cubicBezTo>
                            <a:pt x="0" y="0"/>
                            <a:pt x="0" y="0"/>
                            <a:pt x="1" y="0"/>
                          </a:cubicBezTo>
                          <a:cubicBezTo>
                            <a:pt x="1" y="0"/>
                            <a:pt x="2" y="0"/>
                            <a:pt x="2" y="1"/>
                          </a:cubicBezTo>
                          <a:cubicBezTo>
                            <a:pt x="2" y="1"/>
                            <a:pt x="2" y="2"/>
                            <a:pt x="3" y="4"/>
                          </a:cubicBezTo>
                          <a:cubicBezTo>
                            <a:pt x="3" y="6"/>
                            <a:pt x="3" y="8"/>
                            <a:pt x="4" y="11"/>
                          </a:cubicBezTo>
                          <a:cubicBezTo>
                            <a:pt x="4" y="12"/>
                            <a:pt x="4" y="13"/>
                            <a:pt x="4" y="15"/>
                          </a:cubicBezTo>
                          <a:cubicBezTo>
                            <a:pt x="4" y="16"/>
                            <a:pt x="4" y="17"/>
                            <a:pt x="5" y="18"/>
                          </a:cubicBezTo>
                          <a:cubicBezTo>
                            <a:pt x="5" y="20"/>
                            <a:pt x="5" y="21"/>
                            <a:pt x="5" y="21"/>
                          </a:cubicBezTo>
                          <a:cubicBezTo>
                            <a:pt x="5" y="22"/>
                            <a:pt x="4" y="22"/>
                            <a:pt x="4" y="22"/>
                          </a:cubicBezTo>
                          <a:cubicBezTo>
                            <a:pt x="3" y="22"/>
                            <a:pt x="3" y="22"/>
                            <a:pt x="3" y="21"/>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7" name="Freeform 268">
                      <a:extLst>
                        <a:ext uri="{FF2B5EF4-FFF2-40B4-BE49-F238E27FC236}">
                          <a16:creationId xmlns:a16="http://schemas.microsoft.com/office/drawing/2014/main" id="{C4D2A9DB-657A-4E6F-B80A-165F78B3FB9C}"/>
                        </a:ext>
                      </a:extLst>
                    </p:cNvPr>
                    <p:cNvSpPr>
                      <a:spLocks/>
                    </p:cNvSpPr>
                    <p:nvPr/>
                  </p:nvSpPr>
                  <p:spPr bwMode="auto">
                    <a:xfrm>
                      <a:off x="4613275" y="5124450"/>
                      <a:ext cx="22225" cy="63500"/>
                    </a:xfrm>
                    <a:custGeom>
                      <a:avLst/>
                      <a:gdLst>
                        <a:gd name="T0" fmla="*/ 0 w 3"/>
                        <a:gd name="T1" fmla="*/ 8 h 9"/>
                        <a:gd name="T2" fmla="*/ 1 w 3"/>
                        <a:gd name="T3" fmla="*/ 1 h 9"/>
                        <a:gd name="T4" fmla="*/ 2 w 3"/>
                        <a:gd name="T5" fmla="*/ 0 h 9"/>
                        <a:gd name="T6" fmla="*/ 3 w 3"/>
                        <a:gd name="T7" fmla="*/ 1 h 9"/>
                        <a:gd name="T8" fmla="*/ 2 w 3"/>
                        <a:gd name="T9" fmla="*/ 8 h 9"/>
                        <a:gd name="T10" fmla="*/ 1 w 3"/>
                        <a:gd name="T11" fmla="*/ 9 h 9"/>
                        <a:gd name="T12" fmla="*/ 0 w 3"/>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0" y="8"/>
                          </a:moveTo>
                          <a:cubicBezTo>
                            <a:pt x="1" y="1"/>
                            <a:pt x="1" y="1"/>
                            <a:pt x="1" y="1"/>
                          </a:cubicBezTo>
                          <a:cubicBezTo>
                            <a:pt x="1" y="1"/>
                            <a:pt x="1" y="0"/>
                            <a:pt x="2" y="0"/>
                          </a:cubicBezTo>
                          <a:cubicBezTo>
                            <a:pt x="2" y="0"/>
                            <a:pt x="3" y="1"/>
                            <a:pt x="3" y="1"/>
                          </a:cubicBezTo>
                          <a:cubicBezTo>
                            <a:pt x="2" y="8"/>
                            <a:pt x="2" y="8"/>
                            <a:pt x="2" y="8"/>
                          </a:cubicBezTo>
                          <a:cubicBezTo>
                            <a:pt x="2" y="8"/>
                            <a:pt x="2" y="9"/>
                            <a:pt x="1" y="9"/>
                          </a:cubicBezTo>
                          <a:cubicBezTo>
                            <a:pt x="1" y="9"/>
                            <a:pt x="0" y="8"/>
                            <a:pt x="0" y="8"/>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8" name="Freeform 269">
                      <a:extLst>
                        <a:ext uri="{FF2B5EF4-FFF2-40B4-BE49-F238E27FC236}">
                          <a16:creationId xmlns:a16="http://schemas.microsoft.com/office/drawing/2014/main" id="{2E2EDCEE-2958-4BF5-AE74-79D326DB0748}"/>
                        </a:ext>
                      </a:extLst>
                    </p:cNvPr>
                    <p:cNvSpPr>
                      <a:spLocks/>
                    </p:cNvSpPr>
                    <p:nvPr/>
                  </p:nvSpPr>
                  <p:spPr bwMode="auto">
                    <a:xfrm>
                      <a:off x="3681413" y="5513388"/>
                      <a:ext cx="769938" cy="296863"/>
                    </a:xfrm>
                    <a:custGeom>
                      <a:avLst/>
                      <a:gdLst>
                        <a:gd name="T0" fmla="*/ 1 w 109"/>
                        <a:gd name="T1" fmla="*/ 35 h 42"/>
                        <a:gd name="T2" fmla="*/ 2 w 109"/>
                        <a:gd name="T3" fmla="*/ 35 h 42"/>
                        <a:gd name="T4" fmla="*/ 6 w 109"/>
                        <a:gd name="T5" fmla="*/ 36 h 42"/>
                        <a:gd name="T6" fmla="*/ 9 w 109"/>
                        <a:gd name="T7" fmla="*/ 37 h 42"/>
                        <a:gd name="T8" fmla="*/ 12 w 109"/>
                        <a:gd name="T9" fmla="*/ 38 h 42"/>
                        <a:gd name="T10" fmla="*/ 19 w 109"/>
                        <a:gd name="T11" fmla="*/ 39 h 42"/>
                        <a:gd name="T12" fmla="*/ 60 w 109"/>
                        <a:gd name="T13" fmla="*/ 35 h 42"/>
                        <a:gd name="T14" fmla="*/ 65 w 109"/>
                        <a:gd name="T15" fmla="*/ 33 h 42"/>
                        <a:gd name="T16" fmla="*/ 68 w 109"/>
                        <a:gd name="T17" fmla="*/ 32 h 42"/>
                        <a:gd name="T18" fmla="*/ 70 w 109"/>
                        <a:gd name="T19" fmla="*/ 31 h 42"/>
                        <a:gd name="T20" fmla="*/ 75 w 109"/>
                        <a:gd name="T21" fmla="*/ 28 h 42"/>
                        <a:gd name="T22" fmla="*/ 80 w 109"/>
                        <a:gd name="T23" fmla="*/ 26 h 42"/>
                        <a:gd name="T24" fmla="*/ 84 w 109"/>
                        <a:gd name="T25" fmla="*/ 23 h 42"/>
                        <a:gd name="T26" fmla="*/ 88 w 109"/>
                        <a:gd name="T27" fmla="*/ 20 h 42"/>
                        <a:gd name="T28" fmla="*/ 92 w 109"/>
                        <a:gd name="T29" fmla="*/ 17 h 42"/>
                        <a:gd name="T30" fmla="*/ 95 w 109"/>
                        <a:gd name="T31" fmla="*/ 14 h 42"/>
                        <a:gd name="T32" fmla="*/ 98 w 109"/>
                        <a:gd name="T33" fmla="*/ 12 h 42"/>
                        <a:gd name="T34" fmla="*/ 100 w 109"/>
                        <a:gd name="T35" fmla="*/ 9 h 42"/>
                        <a:gd name="T36" fmla="*/ 104 w 109"/>
                        <a:gd name="T37" fmla="*/ 5 h 42"/>
                        <a:gd name="T38" fmla="*/ 107 w 109"/>
                        <a:gd name="T39" fmla="*/ 0 h 42"/>
                        <a:gd name="T40" fmla="*/ 109 w 109"/>
                        <a:gd name="T41" fmla="*/ 0 h 42"/>
                        <a:gd name="T42" fmla="*/ 109 w 109"/>
                        <a:gd name="T43" fmla="*/ 2 h 42"/>
                        <a:gd name="T44" fmla="*/ 106 w 109"/>
                        <a:gd name="T45" fmla="*/ 6 h 42"/>
                        <a:gd name="T46" fmla="*/ 102 w 109"/>
                        <a:gd name="T47" fmla="*/ 10 h 42"/>
                        <a:gd name="T48" fmla="*/ 99 w 109"/>
                        <a:gd name="T49" fmla="*/ 13 h 42"/>
                        <a:gd name="T50" fmla="*/ 96 w 109"/>
                        <a:gd name="T51" fmla="*/ 16 h 42"/>
                        <a:gd name="T52" fmla="*/ 93 w 109"/>
                        <a:gd name="T53" fmla="*/ 19 h 42"/>
                        <a:gd name="T54" fmla="*/ 89 w 109"/>
                        <a:gd name="T55" fmla="*/ 22 h 42"/>
                        <a:gd name="T56" fmla="*/ 85 w 109"/>
                        <a:gd name="T57" fmla="*/ 25 h 42"/>
                        <a:gd name="T58" fmla="*/ 81 w 109"/>
                        <a:gd name="T59" fmla="*/ 27 h 42"/>
                        <a:gd name="T60" fmla="*/ 76 w 109"/>
                        <a:gd name="T61" fmla="*/ 30 h 42"/>
                        <a:gd name="T62" fmla="*/ 71 w 109"/>
                        <a:gd name="T63" fmla="*/ 32 h 42"/>
                        <a:gd name="T64" fmla="*/ 68 w 109"/>
                        <a:gd name="T65" fmla="*/ 34 h 42"/>
                        <a:gd name="T66" fmla="*/ 66 w 109"/>
                        <a:gd name="T67" fmla="*/ 35 h 42"/>
                        <a:gd name="T68" fmla="*/ 60 w 109"/>
                        <a:gd name="T69" fmla="*/ 37 h 42"/>
                        <a:gd name="T70" fmla="*/ 19 w 109"/>
                        <a:gd name="T71" fmla="*/ 41 h 42"/>
                        <a:gd name="T72" fmla="*/ 11 w 109"/>
                        <a:gd name="T73" fmla="*/ 40 h 42"/>
                        <a:gd name="T74" fmla="*/ 8 w 109"/>
                        <a:gd name="T75" fmla="*/ 39 h 42"/>
                        <a:gd name="T76" fmla="*/ 6 w 109"/>
                        <a:gd name="T77" fmla="*/ 38 h 42"/>
                        <a:gd name="T78" fmla="*/ 2 w 109"/>
                        <a:gd name="T79" fmla="*/ 37 h 42"/>
                        <a:gd name="T80" fmla="*/ 1 w 109"/>
                        <a:gd name="T81" fmla="*/ 37 h 42"/>
                        <a:gd name="T82" fmla="*/ 0 w 109"/>
                        <a:gd name="T83" fmla="*/ 36 h 42"/>
                        <a:gd name="T84" fmla="*/ 1 w 109"/>
                        <a:gd name="T8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 y="35"/>
                          </a:moveTo>
                          <a:cubicBezTo>
                            <a:pt x="1" y="35"/>
                            <a:pt x="2" y="35"/>
                            <a:pt x="2" y="35"/>
                          </a:cubicBezTo>
                          <a:cubicBezTo>
                            <a:pt x="3" y="36"/>
                            <a:pt x="4" y="36"/>
                            <a:pt x="6" y="36"/>
                          </a:cubicBezTo>
                          <a:cubicBezTo>
                            <a:pt x="7" y="37"/>
                            <a:pt x="8" y="37"/>
                            <a:pt x="9" y="37"/>
                          </a:cubicBezTo>
                          <a:cubicBezTo>
                            <a:pt x="10" y="37"/>
                            <a:pt x="11" y="38"/>
                            <a:pt x="12" y="38"/>
                          </a:cubicBezTo>
                          <a:cubicBezTo>
                            <a:pt x="14" y="38"/>
                            <a:pt x="17" y="38"/>
                            <a:pt x="19" y="39"/>
                          </a:cubicBezTo>
                          <a:cubicBezTo>
                            <a:pt x="30" y="40"/>
                            <a:pt x="46" y="40"/>
                            <a:pt x="60" y="35"/>
                          </a:cubicBezTo>
                          <a:cubicBezTo>
                            <a:pt x="62" y="34"/>
                            <a:pt x="63" y="33"/>
                            <a:pt x="65" y="33"/>
                          </a:cubicBezTo>
                          <a:cubicBezTo>
                            <a:pt x="68" y="32"/>
                            <a:pt x="68" y="32"/>
                            <a:pt x="68" y="32"/>
                          </a:cubicBezTo>
                          <a:cubicBezTo>
                            <a:pt x="70" y="31"/>
                            <a:pt x="70" y="31"/>
                            <a:pt x="70" y="31"/>
                          </a:cubicBezTo>
                          <a:cubicBezTo>
                            <a:pt x="72" y="30"/>
                            <a:pt x="73" y="29"/>
                            <a:pt x="75" y="28"/>
                          </a:cubicBezTo>
                          <a:cubicBezTo>
                            <a:pt x="77" y="28"/>
                            <a:pt x="78" y="26"/>
                            <a:pt x="80" y="26"/>
                          </a:cubicBezTo>
                          <a:cubicBezTo>
                            <a:pt x="81" y="25"/>
                            <a:pt x="83" y="24"/>
                            <a:pt x="84" y="23"/>
                          </a:cubicBezTo>
                          <a:cubicBezTo>
                            <a:pt x="85" y="22"/>
                            <a:pt x="87" y="21"/>
                            <a:pt x="88" y="20"/>
                          </a:cubicBezTo>
                          <a:cubicBezTo>
                            <a:pt x="89" y="19"/>
                            <a:pt x="90" y="18"/>
                            <a:pt x="92" y="17"/>
                          </a:cubicBezTo>
                          <a:cubicBezTo>
                            <a:pt x="93" y="16"/>
                            <a:pt x="94" y="15"/>
                            <a:pt x="95" y="14"/>
                          </a:cubicBezTo>
                          <a:cubicBezTo>
                            <a:pt x="96" y="13"/>
                            <a:pt x="97" y="12"/>
                            <a:pt x="98" y="12"/>
                          </a:cubicBezTo>
                          <a:cubicBezTo>
                            <a:pt x="99" y="11"/>
                            <a:pt x="100" y="10"/>
                            <a:pt x="100" y="9"/>
                          </a:cubicBezTo>
                          <a:cubicBezTo>
                            <a:pt x="102" y="7"/>
                            <a:pt x="103" y="6"/>
                            <a:pt x="104" y="5"/>
                          </a:cubicBezTo>
                          <a:cubicBezTo>
                            <a:pt x="106" y="2"/>
                            <a:pt x="107" y="0"/>
                            <a:pt x="107" y="0"/>
                          </a:cubicBezTo>
                          <a:cubicBezTo>
                            <a:pt x="108" y="0"/>
                            <a:pt x="108" y="0"/>
                            <a:pt x="109" y="0"/>
                          </a:cubicBezTo>
                          <a:cubicBezTo>
                            <a:pt x="109" y="1"/>
                            <a:pt x="109" y="1"/>
                            <a:pt x="109" y="2"/>
                          </a:cubicBezTo>
                          <a:cubicBezTo>
                            <a:pt x="109" y="2"/>
                            <a:pt x="108" y="3"/>
                            <a:pt x="106" y="6"/>
                          </a:cubicBezTo>
                          <a:cubicBezTo>
                            <a:pt x="105" y="7"/>
                            <a:pt x="103" y="9"/>
                            <a:pt x="102" y="10"/>
                          </a:cubicBezTo>
                          <a:cubicBezTo>
                            <a:pt x="101" y="11"/>
                            <a:pt x="100" y="12"/>
                            <a:pt x="99" y="13"/>
                          </a:cubicBezTo>
                          <a:cubicBezTo>
                            <a:pt x="98" y="14"/>
                            <a:pt x="97" y="15"/>
                            <a:pt x="96" y="16"/>
                          </a:cubicBezTo>
                          <a:cubicBezTo>
                            <a:pt x="95" y="17"/>
                            <a:pt x="94" y="18"/>
                            <a:pt x="93" y="19"/>
                          </a:cubicBezTo>
                          <a:cubicBezTo>
                            <a:pt x="92" y="20"/>
                            <a:pt x="90" y="21"/>
                            <a:pt x="89" y="22"/>
                          </a:cubicBezTo>
                          <a:cubicBezTo>
                            <a:pt x="88" y="23"/>
                            <a:pt x="86" y="24"/>
                            <a:pt x="85" y="25"/>
                          </a:cubicBezTo>
                          <a:cubicBezTo>
                            <a:pt x="84" y="25"/>
                            <a:pt x="82" y="26"/>
                            <a:pt x="81" y="27"/>
                          </a:cubicBezTo>
                          <a:cubicBezTo>
                            <a:pt x="79" y="28"/>
                            <a:pt x="78" y="29"/>
                            <a:pt x="76" y="30"/>
                          </a:cubicBezTo>
                          <a:cubicBezTo>
                            <a:pt x="74" y="31"/>
                            <a:pt x="73" y="32"/>
                            <a:pt x="71" y="32"/>
                          </a:cubicBezTo>
                          <a:cubicBezTo>
                            <a:pt x="68" y="34"/>
                            <a:pt x="68" y="34"/>
                            <a:pt x="68" y="34"/>
                          </a:cubicBezTo>
                          <a:cubicBezTo>
                            <a:pt x="66" y="35"/>
                            <a:pt x="66" y="35"/>
                            <a:pt x="66" y="35"/>
                          </a:cubicBezTo>
                          <a:cubicBezTo>
                            <a:pt x="64" y="35"/>
                            <a:pt x="62" y="36"/>
                            <a:pt x="60" y="37"/>
                          </a:cubicBezTo>
                          <a:cubicBezTo>
                            <a:pt x="46" y="42"/>
                            <a:pt x="30" y="42"/>
                            <a:pt x="19" y="41"/>
                          </a:cubicBezTo>
                          <a:cubicBezTo>
                            <a:pt x="16" y="40"/>
                            <a:pt x="14" y="40"/>
                            <a:pt x="11" y="40"/>
                          </a:cubicBezTo>
                          <a:cubicBezTo>
                            <a:pt x="10" y="40"/>
                            <a:pt x="9" y="39"/>
                            <a:pt x="8" y="39"/>
                          </a:cubicBezTo>
                          <a:cubicBezTo>
                            <a:pt x="7" y="39"/>
                            <a:pt x="6" y="38"/>
                            <a:pt x="6" y="38"/>
                          </a:cubicBezTo>
                          <a:cubicBezTo>
                            <a:pt x="4" y="38"/>
                            <a:pt x="3" y="38"/>
                            <a:pt x="2" y="37"/>
                          </a:cubicBezTo>
                          <a:cubicBezTo>
                            <a:pt x="1" y="37"/>
                            <a:pt x="1" y="37"/>
                            <a:pt x="1" y="37"/>
                          </a:cubicBezTo>
                          <a:cubicBezTo>
                            <a:pt x="0" y="37"/>
                            <a:pt x="0" y="36"/>
                            <a:pt x="0" y="36"/>
                          </a:cubicBezTo>
                          <a:cubicBezTo>
                            <a:pt x="0" y="35"/>
                            <a:pt x="1" y="35"/>
                            <a:pt x="1" y="35"/>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39" name="Freeform 270">
                      <a:extLst>
                        <a:ext uri="{FF2B5EF4-FFF2-40B4-BE49-F238E27FC236}">
                          <a16:creationId xmlns:a16="http://schemas.microsoft.com/office/drawing/2014/main" id="{830C2798-198A-4FC1-AECE-B4C9959C5B7C}"/>
                        </a:ext>
                      </a:extLst>
                    </p:cNvPr>
                    <p:cNvSpPr>
                      <a:spLocks/>
                    </p:cNvSpPr>
                    <p:nvPr/>
                  </p:nvSpPr>
                  <p:spPr bwMode="auto">
                    <a:xfrm>
                      <a:off x="4041775" y="5711825"/>
                      <a:ext cx="106363" cy="69850"/>
                    </a:xfrm>
                    <a:custGeom>
                      <a:avLst/>
                      <a:gdLst>
                        <a:gd name="T0" fmla="*/ 0 w 15"/>
                        <a:gd name="T1" fmla="*/ 10 h 10"/>
                        <a:gd name="T2" fmla="*/ 8 w 15"/>
                        <a:gd name="T3" fmla="*/ 8 h 10"/>
                        <a:gd name="T4" fmla="*/ 15 w 15"/>
                        <a:gd name="T5" fmla="*/ 5 h 10"/>
                        <a:gd name="T6" fmla="*/ 10 w 15"/>
                        <a:gd name="T7" fmla="*/ 3 h 10"/>
                        <a:gd name="T8" fmla="*/ 7 w 15"/>
                        <a:gd name="T9" fmla="*/ 1 h 10"/>
                        <a:gd name="T10" fmla="*/ 5 w 15"/>
                        <a:gd name="T11" fmla="*/ 0 h 10"/>
                        <a:gd name="T12" fmla="*/ 3 w 15"/>
                        <a:gd name="T13" fmla="*/ 5 h 10"/>
                        <a:gd name="T14" fmla="*/ 0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0" y="10"/>
                          </a:moveTo>
                          <a:cubicBezTo>
                            <a:pt x="0" y="10"/>
                            <a:pt x="4" y="9"/>
                            <a:pt x="8" y="8"/>
                          </a:cubicBezTo>
                          <a:cubicBezTo>
                            <a:pt x="12" y="7"/>
                            <a:pt x="15" y="5"/>
                            <a:pt x="15" y="5"/>
                          </a:cubicBezTo>
                          <a:cubicBezTo>
                            <a:pt x="15" y="5"/>
                            <a:pt x="13" y="4"/>
                            <a:pt x="10" y="3"/>
                          </a:cubicBezTo>
                          <a:cubicBezTo>
                            <a:pt x="9" y="2"/>
                            <a:pt x="8" y="1"/>
                            <a:pt x="7" y="1"/>
                          </a:cubicBezTo>
                          <a:cubicBezTo>
                            <a:pt x="6" y="0"/>
                            <a:pt x="5" y="0"/>
                            <a:pt x="5" y="0"/>
                          </a:cubicBezTo>
                          <a:cubicBezTo>
                            <a:pt x="5" y="0"/>
                            <a:pt x="4" y="3"/>
                            <a:pt x="3" y="5"/>
                          </a:cubicBezTo>
                          <a:cubicBezTo>
                            <a:pt x="2" y="8"/>
                            <a:pt x="0" y="10"/>
                            <a:pt x="0" y="1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40" name="Freeform 271">
                      <a:extLst>
                        <a:ext uri="{FF2B5EF4-FFF2-40B4-BE49-F238E27FC236}">
                          <a16:creationId xmlns:a16="http://schemas.microsoft.com/office/drawing/2014/main" id="{E8873F71-FC9C-4F99-8DDB-B5FD6F1B3D7B}"/>
                        </a:ext>
                      </a:extLst>
                    </p:cNvPr>
                    <p:cNvSpPr>
                      <a:spLocks/>
                    </p:cNvSpPr>
                    <p:nvPr/>
                  </p:nvSpPr>
                  <p:spPr bwMode="auto">
                    <a:xfrm>
                      <a:off x="4133850" y="5726113"/>
                      <a:ext cx="147638" cy="84138"/>
                    </a:xfrm>
                    <a:custGeom>
                      <a:avLst/>
                      <a:gdLst>
                        <a:gd name="T0" fmla="*/ 1 w 21"/>
                        <a:gd name="T1" fmla="*/ 10 h 12"/>
                        <a:gd name="T2" fmla="*/ 4 w 21"/>
                        <a:gd name="T3" fmla="*/ 8 h 12"/>
                        <a:gd name="T4" fmla="*/ 11 w 21"/>
                        <a:gd name="T5" fmla="*/ 6 h 12"/>
                        <a:gd name="T6" fmla="*/ 17 w 21"/>
                        <a:gd name="T7" fmla="*/ 2 h 12"/>
                        <a:gd name="T8" fmla="*/ 20 w 21"/>
                        <a:gd name="T9" fmla="*/ 1 h 12"/>
                        <a:gd name="T10" fmla="*/ 21 w 21"/>
                        <a:gd name="T11" fmla="*/ 1 h 12"/>
                        <a:gd name="T12" fmla="*/ 21 w 21"/>
                        <a:gd name="T13" fmla="*/ 2 h 12"/>
                        <a:gd name="T14" fmla="*/ 18 w 21"/>
                        <a:gd name="T15" fmla="*/ 4 h 12"/>
                        <a:gd name="T16" fmla="*/ 12 w 21"/>
                        <a:gd name="T17" fmla="*/ 7 h 12"/>
                        <a:gd name="T18" fmla="*/ 5 w 21"/>
                        <a:gd name="T19" fmla="*/ 10 h 12"/>
                        <a:gd name="T20" fmla="*/ 2 w 21"/>
                        <a:gd name="T21" fmla="*/ 11 h 12"/>
                        <a:gd name="T22" fmla="*/ 1 w 21"/>
                        <a:gd name="T23" fmla="*/ 11 h 12"/>
                        <a:gd name="T24" fmla="*/ 1 w 21"/>
                        <a:gd name="T2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2">
                          <a:moveTo>
                            <a:pt x="1" y="10"/>
                          </a:moveTo>
                          <a:cubicBezTo>
                            <a:pt x="1" y="10"/>
                            <a:pt x="3" y="9"/>
                            <a:pt x="4" y="8"/>
                          </a:cubicBezTo>
                          <a:cubicBezTo>
                            <a:pt x="6" y="8"/>
                            <a:pt x="8" y="7"/>
                            <a:pt x="11" y="6"/>
                          </a:cubicBezTo>
                          <a:cubicBezTo>
                            <a:pt x="13" y="4"/>
                            <a:pt x="15" y="3"/>
                            <a:pt x="17" y="2"/>
                          </a:cubicBezTo>
                          <a:cubicBezTo>
                            <a:pt x="18" y="1"/>
                            <a:pt x="20" y="1"/>
                            <a:pt x="20" y="1"/>
                          </a:cubicBezTo>
                          <a:cubicBezTo>
                            <a:pt x="20" y="0"/>
                            <a:pt x="21" y="1"/>
                            <a:pt x="21" y="1"/>
                          </a:cubicBezTo>
                          <a:cubicBezTo>
                            <a:pt x="21" y="1"/>
                            <a:pt x="21" y="2"/>
                            <a:pt x="21" y="2"/>
                          </a:cubicBezTo>
                          <a:cubicBezTo>
                            <a:pt x="21" y="2"/>
                            <a:pt x="19" y="3"/>
                            <a:pt x="18" y="4"/>
                          </a:cubicBezTo>
                          <a:cubicBezTo>
                            <a:pt x="16" y="5"/>
                            <a:pt x="14" y="6"/>
                            <a:pt x="12" y="7"/>
                          </a:cubicBezTo>
                          <a:cubicBezTo>
                            <a:pt x="9" y="8"/>
                            <a:pt x="7" y="10"/>
                            <a:pt x="5" y="10"/>
                          </a:cubicBezTo>
                          <a:cubicBezTo>
                            <a:pt x="3" y="11"/>
                            <a:pt x="2" y="11"/>
                            <a:pt x="2" y="11"/>
                          </a:cubicBezTo>
                          <a:cubicBezTo>
                            <a:pt x="1" y="12"/>
                            <a:pt x="1" y="11"/>
                            <a:pt x="1" y="11"/>
                          </a:cubicBezTo>
                          <a:cubicBezTo>
                            <a:pt x="0" y="10"/>
                            <a:pt x="1" y="10"/>
                            <a:pt x="1" y="1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41" name="Freeform 272">
                      <a:extLst>
                        <a:ext uri="{FF2B5EF4-FFF2-40B4-BE49-F238E27FC236}">
                          <a16:creationId xmlns:a16="http://schemas.microsoft.com/office/drawing/2014/main" id="{598FBB30-24B7-42D4-8570-79EC0180DFF5}"/>
                        </a:ext>
                      </a:extLst>
                    </p:cNvPr>
                    <p:cNvSpPr>
                      <a:spLocks/>
                    </p:cNvSpPr>
                    <p:nvPr/>
                  </p:nvSpPr>
                  <p:spPr bwMode="auto">
                    <a:xfrm>
                      <a:off x="4041775" y="5810250"/>
                      <a:ext cx="63500" cy="22225"/>
                    </a:xfrm>
                    <a:custGeom>
                      <a:avLst/>
                      <a:gdLst>
                        <a:gd name="T0" fmla="*/ 1 w 9"/>
                        <a:gd name="T1" fmla="*/ 1 h 3"/>
                        <a:gd name="T2" fmla="*/ 7 w 9"/>
                        <a:gd name="T3" fmla="*/ 0 h 3"/>
                        <a:gd name="T4" fmla="*/ 9 w 9"/>
                        <a:gd name="T5" fmla="*/ 0 h 3"/>
                        <a:gd name="T6" fmla="*/ 8 w 9"/>
                        <a:gd name="T7" fmla="*/ 2 h 3"/>
                        <a:gd name="T8" fmla="*/ 2 w 9"/>
                        <a:gd name="T9" fmla="*/ 3 h 3"/>
                        <a:gd name="T10" fmla="*/ 0 w 9"/>
                        <a:gd name="T11" fmla="*/ 3 h 3"/>
                        <a:gd name="T12" fmla="*/ 1 w 9"/>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1" y="1"/>
                          </a:moveTo>
                          <a:cubicBezTo>
                            <a:pt x="7" y="0"/>
                            <a:pt x="7" y="0"/>
                            <a:pt x="7" y="0"/>
                          </a:cubicBezTo>
                          <a:cubicBezTo>
                            <a:pt x="8" y="0"/>
                            <a:pt x="9" y="0"/>
                            <a:pt x="9" y="0"/>
                          </a:cubicBezTo>
                          <a:cubicBezTo>
                            <a:pt x="9" y="1"/>
                            <a:pt x="9" y="2"/>
                            <a:pt x="8" y="2"/>
                          </a:cubicBezTo>
                          <a:cubicBezTo>
                            <a:pt x="2" y="3"/>
                            <a:pt x="2" y="3"/>
                            <a:pt x="2" y="3"/>
                          </a:cubicBezTo>
                          <a:cubicBezTo>
                            <a:pt x="1" y="3"/>
                            <a:pt x="1" y="3"/>
                            <a:pt x="0" y="3"/>
                          </a:cubicBezTo>
                          <a:cubicBezTo>
                            <a:pt x="0" y="2"/>
                            <a:pt x="1" y="2"/>
                            <a:pt x="1" y="1"/>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42" name="Freeform 273">
                      <a:extLst>
                        <a:ext uri="{FF2B5EF4-FFF2-40B4-BE49-F238E27FC236}">
                          <a16:creationId xmlns:a16="http://schemas.microsoft.com/office/drawing/2014/main" id="{BAC3E06D-0077-4C57-8073-7236F29181CA}"/>
                        </a:ext>
                      </a:extLst>
                    </p:cNvPr>
                    <p:cNvSpPr>
                      <a:spLocks/>
                    </p:cNvSpPr>
                    <p:nvPr/>
                  </p:nvSpPr>
                  <p:spPr bwMode="auto">
                    <a:xfrm>
                      <a:off x="3195638" y="5110163"/>
                      <a:ext cx="485775" cy="658813"/>
                    </a:xfrm>
                    <a:custGeom>
                      <a:avLst/>
                      <a:gdLst>
                        <a:gd name="T0" fmla="*/ 2 w 69"/>
                        <a:gd name="T1" fmla="*/ 1 h 93"/>
                        <a:gd name="T2" fmla="*/ 3 w 69"/>
                        <a:gd name="T3" fmla="*/ 6 h 93"/>
                        <a:gd name="T4" fmla="*/ 4 w 69"/>
                        <a:gd name="T5" fmla="*/ 19 h 93"/>
                        <a:gd name="T6" fmla="*/ 7 w 69"/>
                        <a:gd name="T7" fmla="*/ 28 h 93"/>
                        <a:gd name="T8" fmla="*/ 10 w 69"/>
                        <a:gd name="T9" fmla="*/ 38 h 93"/>
                        <a:gd name="T10" fmla="*/ 12 w 69"/>
                        <a:gd name="T11" fmla="*/ 42 h 93"/>
                        <a:gd name="T12" fmla="*/ 15 w 69"/>
                        <a:gd name="T13" fmla="*/ 47 h 93"/>
                        <a:gd name="T14" fmla="*/ 21 w 69"/>
                        <a:gd name="T15" fmla="*/ 57 h 93"/>
                        <a:gd name="T16" fmla="*/ 24 w 69"/>
                        <a:gd name="T17" fmla="*/ 61 h 93"/>
                        <a:gd name="T18" fmla="*/ 28 w 69"/>
                        <a:gd name="T19" fmla="*/ 65 h 93"/>
                        <a:gd name="T20" fmla="*/ 36 w 69"/>
                        <a:gd name="T21" fmla="*/ 73 h 93"/>
                        <a:gd name="T22" fmla="*/ 38 w 69"/>
                        <a:gd name="T23" fmla="*/ 74 h 93"/>
                        <a:gd name="T24" fmla="*/ 40 w 69"/>
                        <a:gd name="T25" fmla="*/ 76 h 93"/>
                        <a:gd name="T26" fmla="*/ 44 w 69"/>
                        <a:gd name="T27" fmla="*/ 79 h 93"/>
                        <a:gd name="T28" fmla="*/ 47 w 69"/>
                        <a:gd name="T29" fmla="*/ 81 h 93"/>
                        <a:gd name="T30" fmla="*/ 51 w 69"/>
                        <a:gd name="T31" fmla="*/ 84 h 93"/>
                        <a:gd name="T32" fmla="*/ 53 w 69"/>
                        <a:gd name="T33" fmla="*/ 85 h 93"/>
                        <a:gd name="T34" fmla="*/ 55 w 69"/>
                        <a:gd name="T35" fmla="*/ 86 h 93"/>
                        <a:gd name="T36" fmla="*/ 58 w 69"/>
                        <a:gd name="T37" fmla="*/ 87 h 93"/>
                        <a:gd name="T38" fmla="*/ 63 w 69"/>
                        <a:gd name="T39" fmla="*/ 90 h 93"/>
                        <a:gd name="T40" fmla="*/ 68 w 69"/>
                        <a:gd name="T41" fmla="*/ 91 h 93"/>
                        <a:gd name="T42" fmla="*/ 69 w 69"/>
                        <a:gd name="T43" fmla="*/ 93 h 93"/>
                        <a:gd name="T44" fmla="*/ 68 w 69"/>
                        <a:gd name="T45" fmla="*/ 93 h 93"/>
                        <a:gd name="T46" fmla="*/ 63 w 69"/>
                        <a:gd name="T47" fmla="*/ 91 h 93"/>
                        <a:gd name="T48" fmla="*/ 57 w 69"/>
                        <a:gd name="T49" fmla="*/ 89 h 93"/>
                        <a:gd name="T50" fmla="*/ 54 w 69"/>
                        <a:gd name="T51" fmla="*/ 87 h 93"/>
                        <a:gd name="T52" fmla="*/ 52 w 69"/>
                        <a:gd name="T53" fmla="*/ 87 h 93"/>
                        <a:gd name="T54" fmla="*/ 50 w 69"/>
                        <a:gd name="T55" fmla="*/ 85 h 93"/>
                        <a:gd name="T56" fmla="*/ 46 w 69"/>
                        <a:gd name="T57" fmla="*/ 83 h 93"/>
                        <a:gd name="T58" fmla="*/ 42 w 69"/>
                        <a:gd name="T59" fmla="*/ 81 h 93"/>
                        <a:gd name="T60" fmla="*/ 38 w 69"/>
                        <a:gd name="T61" fmla="*/ 78 h 93"/>
                        <a:gd name="T62" fmla="*/ 36 w 69"/>
                        <a:gd name="T63" fmla="*/ 76 h 93"/>
                        <a:gd name="T64" fmla="*/ 34 w 69"/>
                        <a:gd name="T65" fmla="*/ 74 h 93"/>
                        <a:gd name="T66" fmla="*/ 27 w 69"/>
                        <a:gd name="T67" fmla="*/ 67 h 93"/>
                        <a:gd name="T68" fmla="*/ 23 w 69"/>
                        <a:gd name="T69" fmla="*/ 62 h 93"/>
                        <a:gd name="T70" fmla="*/ 19 w 69"/>
                        <a:gd name="T71" fmla="*/ 58 h 93"/>
                        <a:gd name="T72" fmla="*/ 13 w 69"/>
                        <a:gd name="T73" fmla="*/ 48 h 93"/>
                        <a:gd name="T74" fmla="*/ 11 w 69"/>
                        <a:gd name="T75" fmla="*/ 43 h 93"/>
                        <a:gd name="T76" fmla="*/ 8 w 69"/>
                        <a:gd name="T77" fmla="*/ 38 h 93"/>
                        <a:gd name="T78" fmla="*/ 5 w 69"/>
                        <a:gd name="T79" fmla="*/ 29 h 93"/>
                        <a:gd name="T80" fmla="*/ 2 w 69"/>
                        <a:gd name="T81" fmla="*/ 20 h 93"/>
                        <a:gd name="T82" fmla="*/ 1 w 69"/>
                        <a:gd name="T83" fmla="*/ 6 h 93"/>
                        <a:gd name="T84" fmla="*/ 1 w 69"/>
                        <a:gd name="T85" fmla="*/ 1 h 93"/>
                        <a:gd name="T86" fmla="*/ 1 w 69"/>
                        <a:gd name="T87" fmla="*/ 0 h 93"/>
                        <a:gd name="T88" fmla="*/ 2 w 69"/>
                        <a:gd name="T89"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3">
                          <a:moveTo>
                            <a:pt x="2" y="1"/>
                          </a:moveTo>
                          <a:cubicBezTo>
                            <a:pt x="2" y="1"/>
                            <a:pt x="3" y="3"/>
                            <a:pt x="3" y="6"/>
                          </a:cubicBezTo>
                          <a:cubicBezTo>
                            <a:pt x="3" y="9"/>
                            <a:pt x="4" y="14"/>
                            <a:pt x="4" y="19"/>
                          </a:cubicBezTo>
                          <a:cubicBezTo>
                            <a:pt x="5" y="22"/>
                            <a:pt x="6" y="25"/>
                            <a:pt x="7" y="28"/>
                          </a:cubicBezTo>
                          <a:cubicBezTo>
                            <a:pt x="8" y="31"/>
                            <a:pt x="9" y="34"/>
                            <a:pt x="10" y="38"/>
                          </a:cubicBezTo>
                          <a:cubicBezTo>
                            <a:pt x="11" y="39"/>
                            <a:pt x="12" y="41"/>
                            <a:pt x="12" y="42"/>
                          </a:cubicBezTo>
                          <a:cubicBezTo>
                            <a:pt x="13" y="44"/>
                            <a:pt x="14" y="46"/>
                            <a:pt x="15" y="47"/>
                          </a:cubicBezTo>
                          <a:cubicBezTo>
                            <a:pt x="17" y="50"/>
                            <a:pt x="19" y="54"/>
                            <a:pt x="21" y="57"/>
                          </a:cubicBezTo>
                          <a:cubicBezTo>
                            <a:pt x="22" y="58"/>
                            <a:pt x="23" y="60"/>
                            <a:pt x="24" y="61"/>
                          </a:cubicBezTo>
                          <a:cubicBezTo>
                            <a:pt x="25" y="62"/>
                            <a:pt x="27" y="64"/>
                            <a:pt x="28" y="65"/>
                          </a:cubicBezTo>
                          <a:cubicBezTo>
                            <a:pt x="30" y="68"/>
                            <a:pt x="33" y="70"/>
                            <a:pt x="36" y="73"/>
                          </a:cubicBezTo>
                          <a:cubicBezTo>
                            <a:pt x="36" y="73"/>
                            <a:pt x="37" y="74"/>
                            <a:pt x="38" y="74"/>
                          </a:cubicBezTo>
                          <a:cubicBezTo>
                            <a:pt x="38" y="75"/>
                            <a:pt x="39" y="75"/>
                            <a:pt x="40" y="76"/>
                          </a:cubicBezTo>
                          <a:cubicBezTo>
                            <a:pt x="41" y="77"/>
                            <a:pt x="42" y="78"/>
                            <a:pt x="44" y="79"/>
                          </a:cubicBezTo>
                          <a:cubicBezTo>
                            <a:pt x="45" y="80"/>
                            <a:pt x="46" y="81"/>
                            <a:pt x="47" y="81"/>
                          </a:cubicBezTo>
                          <a:cubicBezTo>
                            <a:pt x="49" y="82"/>
                            <a:pt x="50" y="83"/>
                            <a:pt x="51" y="84"/>
                          </a:cubicBezTo>
                          <a:cubicBezTo>
                            <a:pt x="52" y="84"/>
                            <a:pt x="52" y="84"/>
                            <a:pt x="53" y="85"/>
                          </a:cubicBezTo>
                          <a:cubicBezTo>
                            <a:pt x="54" y="85"/>
                            <a:pt x="54" y="85"/>
                            <a:pt x="55" y="86"/>
                          </a:cubicBezTo>
                          <a:cubicBezTo>
                            <a:pt x="56" y="86"/>
                            <a:pt x="57" y="87"/>
                            <a:pt x="58" y="87"/>
                          </a:cubicBezTo>
                          <a:cubicBezTo>
                            <a:pt x="60" y="88"/>
                            <a:pt x="62" y="89"/>
                            <a:pt x="63" y="90"/>
                          </a:cubicBezTo>
                          <a:cubicBezTo>
                            <a:pt x="66" y="91"/>
                            <a:pt x="68" y="91"/>
                            <a:pt x="68" y="91"/>
                          </a:cubicBezTo>
                          <a:cubicBezTo>
                            <a:pt x="69" y="92"/>
                            <a:pt x="69" y="92"/>
                            <a:pt x="69" y="93"/>
                          </a:cubicBezTo>
                          <a:cubicBezTo>
                            <a:pt x="69" y="93"/>
                            <a:pt x="68" y="93"/>
                            <a:pt x="68" y="93"/>
                          </a:cubicBezTo>
                          <a:cubicBezTo>
                            <a:pt x="68" y="93"/>
                            <a:pt x="66" y="93"/>
                            <a:pt x="63" y="91"/>
                          </a:cubicBezTo>
                          <a:cubicBezTo>
                            <a:pt x="61" y="91"/>
                            <a:pt x="59" y="90"/>
                            <a:pt x="57" y="89"/>
                          </a:cubicBezTo>
                          <a:cubicBezTo>
                            <a:pt x="56" y="89"/>
                            <a:pt x="55" y="88"/>
                            <a:pt x="54" y="87"/>
                          </a:cubicBezTo>
                          <a:cubicBezTo>
                            <a:pt x="53" y="87"/>
                            <a:pt x="53" y="87"/>
                            <a:pt x="52" y="87"/>
                          </a:cubicBezTo>
                          <a:cubicBezTo>
                            <a:pt x="51" y="86"/>
                            <a:pt x="51" y="86"/>
                            <a:pt x="50" y="85"/>
                          </a:cubicBezTo>
                          <a:cubicBezTo>
                            <a:pt x="49" y="85"/>
                            <a:pt x="48" y="84"/>
                            <a:pt x="46" y="83"/>
                          </a:cubicBezTo>
                          <a:cubicBezTo>
                            <a:pt x="45" y="82"/>
                            <a:pt x="44" y="82"/>
                            <a:pt x="42" y="81"/>
                          </a:cubicBezTo>
                          <a:cubicBezTo>
                            <a:pt x="41" y="80"/>
                            <a:pt x="40" y="79"/>
                            <a:pt x="38" y="78"/>
                          </a:cubicBezTo>
                          <a:cubicBezTo>
                            <a:pt x="38" y="77"/>
                            <a:pt x="37" y="76"/>
                            <a:pt x="36" y="76"/>
                          </a:cubicBezTo>
                          <a:cubicBezTo>
                            <a:pt x="36" y="75"/>
                            <a:pt x="35" y="75"/>
                            <a:pt x="34" y="74"/>
                          </a:cubicBezTo>
                          <a:cubicBezTo>
                            <a:pt x="32" y="72"/>
                            <a:pt x="29" y="69"/>
                            <a:pt x="27" y="67"/>
                          </a:cubicBezTo>
                          <a:cubicBezTo>
                            <a:pt x="25" y="65"/>
                            <a:pt x="24" y="64"/>
                            <a:pt x="23" y="62"/>
                          </a:cubicBezTo>
                          <a:cubicBezTo>
                            <a:pt x="22" y="61"/>
                            <a:pt x="20" y="59"/>
                            <a:pt x="19" y="58"/>
                          </a:cubicBezTo>
                          <a:cubicBezTo>
                            <a:pt x="17" y="55"/>
                            <a:pt x="15" y="51"/>
                            <a:pt x="13" y="48"/>
                          </a:cubicBezTo>
                          <a:cubicBezTo>
                            <a:pt x="12" y="47"/>
                            <a:pt x="11" y="45"/>
                            <a:pt x="11" y="43"/>
                          </a:cubicBezTo>
                          <a:cubicBezTo>
                            <a:pt x="10" y="42"/>
                            <a:pt x="9" y="40"/>
                            <a:pt x="8" y="38"/>
                          </a:cubicBezTo>
                          <a:cubicBezTo>
                            <a:pt x="7" y="35"/>
                            <a:pt x="6" y="32"/>
                            <a:pt x="5" y="29"/>
                          </a:cubicBezTo>
                          <a:cubicBezTo>
                            <a:pt x="4" y="26"/>
                            <a:pt x="3" y="23"/>
                            <a:pt x="2" y="20"/>
                          </a:cubicBezTo>
                          <a:cubicBezTo>
                            <a:pt x="2" y="14"/>
                            <a:pt x="1" y="10"/>
                            <a:pt x="1" y="6"/>
                          </a:cubicBezTo>
                          <a:cubicBezTo>
                            <a:pt x="1" y="3"/>
                            <a:pt x="1" y="1"/>
                            <a:pt x="1" y="1"/>
                          </a:cubicBezTo>
                          <a:cubicBezTo>
                            <a:pt x="0" y="0"/>
                            <a:pt x="1" y="0"/>
                            <a:pt x="1" y="0"/>
                          </a:cubicBezTo>
                          <a:cubicBezTo>
                            <a:pt x="2" y="0"/>
                            <a:pt x="2" y="0"/>
                            <a:pt x="2" y="1"/>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43" name="Freeform 274">
                      <a:extLst>
                        <a:ext uri="{FF2B5EF4-FFF2-40B4-BE49-F238E27FC236}">
                          <a16:creationId xmlns:a16="http://schemas.microsoft.com/office/drawing/2014/main" id="{97FE8601-FABF-4B56-ADCD-E66139F1D713}"/>
                        </a:ext>
                      </a:extLst>
                    </p:cNvPr>
                    <p:cNvSpPr>
                      <a:spLocks/>
                    </p:cNvSpPr>
                    <p:nvPr/>
                  </p:nvSpPr>
                  <p:spPr bwMode="auto">
                    <a:xfrm>
                      <a:off x="3300413" y="5456238"/>
                      <a:ext cx="77788" cy="92075"/>
                    </a:xfrm>
                    <a:custGeom>
                      <a:avLst/>
                      <a:gdLst>
                        <a:gd name="T0" fmla="*/ 0 w 11"/>
                        <a:gd name="T1" fmla="*/ 0 h 13"/>
                        <a:gd name="T2" fmla="*/ 1 w 11"/>
                        <a:gd name="T3" fmla="*/ 3 h 13"/>
                        <a:gd name="T4" fmla="*/ 4 w 11"/>
                        <a:gd name="T5" fmla="*/ 7 h 13"/>
                        <a:gd name="T6" fmla="*/ 8 w 11"/>
                        <a:gd name="T7" fmla="*/ 11 h 13"/>
                        <a:gd name="T8" fmla="*/ 9 w 11"/>
                        <a:gd name="T9" fmla="*/ 13 h 13"/>
                        <a:gd name="T10" fmla="*/ 9 w 11"/>
                        <a:gd name="T11" fmla="*/ 13 h 13"/>
                        <a:gd name="T12" fmla="*/ 9 w 11"/>
                        <a:gd name="T13" fmla="*/ 12 h 13"/>
                        <a:gd name="T14" fmla="*/ 10 w 11"/>
                        <a:gd name="T15" fmla="*/ 8 h 13"/>
                        <a:gd name="T16" fmla="*/ 11 w 11"/>
                        <a:gd name="T17" fmla="*/ 2 h 13"/>
                        <a:gd name="T18" fmla="*/ 9 w 11"/>
                        <a:gd name="T19" fmla="*/ 2 h 13"/>
                        <a:gd name="T20" fmla="*/ 6 w 11"/>
                        <a:gd name="T21" fmla="*/ 2 h 13"/>
                        <a:gd name="T22" fmla="*/ 0 w 11"/>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0" y="0"/>
                          </a:moveTo>
                          <a:cubicBezTo>
                            <a:pt x="0" y="0"/>
                            <a:pt x="1" y="1"/>
                            <a:pt x="1" y="3"/>
                          </a:cubicBezTo>
                          <a:cubicBezTo>
                            <a:pt x="2" y="4"/>
                            <a:pt x="3" y="6"/>
                            <a:pt x="4" y="7"/>
                          </a:cubicBezTo>
                          <a:cubicBezTo>
                            <a:pt x="6" y="9"/>
                            <a:pt x="7" y="10"/>
                            <a:pt x="8" y="11"/>
                          </a:cubicBezTo>
                          <a:cubicBezTo>
                            <a:pt x="8" y="12"/>
                            <a:pt x="8" y="13"/>
                            <a:pt x="9" y="13"/>
                          </a:cubicBezTo>
                          <a:cubicBezTo>
                            <a:pt x="9" y="13"/>
                            <a:pt x="9" y="13"/>
                            <a:pt x="9" y="13"/>
                          </a:cubicBezTo>
                          <a:cubicBezTo>
                            <a:pt x="9" y="13"/>
                            <a:pt x="9" y="13"/>
                            <a:pt x="9" y="12"/>
                          </a:cubicBezTo>
                          <a:cubicBezTo>
                            <a:pt x="10" y="11"/>
                            <a:pt x="10" y="9"/>
                            <a:pt x="10" y="8"/>
                          </a:cubicBezTo>
                          <a:cubicBezTo>
                            <a:pt x="11" y="5"/>
                            <a:pt x="11" y="2"/>
                            <a:pt x="11" y="2"/>
                          </a:cubicBezTo>
                          <a:cubicBezTo>
                            <a:pt x="11" y="2"/>
                            <a:pt x="11" y="2"/>
                            <a:pt x="9" y="2"/>
                          </a:cubicBezTo>
                          <a:cubicBezTo>
                            <a:pt x="8" y="2"/>
                            <a:pt x="7" y="2"/>
                            <a:pt x="6" y="2"/>
                          </a:cubicBezTo>
                          <a:cubicBezTo>
                            <a:pt x="3" y="1"/>
                            <a:pt x="0" y="0"/>
                            <a:pt x="0"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44" name="Freeform 275">
                      <a:extLst>
                        <a:ext uri="{FF2B5EF4-FFF2-40B4-BE49-F238E27FC236}">
                          <a16:creationId xmlns:a16="http://schemas.microsoft.com/office/drawing/2014/main" id="{A8F82312-E7EF-45E7-BB5B-C56698315C09}"/>
                        </a:ext>
                      </a:extLst>
                    </p:cNvPr>
                    <p:cNvSpPr>
                      <a:spLocks/>
                    </p:cNvSpPr>
                    <p:nvPr/>
                  </p:nvSpPr>
                  <p:spPr bwMode="auto">
                    <a:xfrm>
                      <a:off x="3308350" y="5556250"/>
                      <a:ext cx="119063" cy="120650"/>
                    </a:xfrm>
                    <a:custGeom>
                      <a:avLst/>
                      <a:gdLst>
                        <a:gd name="T0" fmla="*/ 2 w 17"/>
                        <a:gd name="T1" fmla="*/ 0 h 17"/>
                        <a:gd name="T2" fmla="*/ 3 w 17"/>
                        <a:gd name="T3" fmla="*/ 1 h 17"/>
                        <a:gd name="T4" fmla="*/ 4 w 17"/>
                        <a:gd name="T5" fmla="*/ 3 h 17"/>
                        <a:gd name="T6" fmla="*/ 9 w 17"/>
                        <a:gd name="T7" fmla="*/ 8 h 17"/>
                        <a:gd name="T8" fmla="*/ 14 w 17"/>
                        <a:gd name="T9" fmla="*/ 13 h 17"/>
                        <a:gd name="T10" fmla="*/ 16 w 17"/>
                        <a:gd name="T11" fmla="*/ 15 h 17"/>
                        <a:gd name="T12" fmla="*/ 16 w 17"/>
                        <a:gd name="T13" fmla="*/ 17 h 17"/>
                        <a:gd name="T14" fmla="*/ 15 w 17"/>
                        <a:gd name="T15" fmla="*/ 17 h 17"/>
                        <a:gd name="T16" fmla="*/ 12 w 17"/>
                        <a:gd name="T17" fmla="*/ 14 h 17"/>
                        <a:gd name="T18" fmla="*/ 7 w 17"/>
                        <a:gd name="T19" fmla="*/ 9 h 17"/>
                        <a:gd name="T20" fmla="*/ 2 w 17"/>
                        <a:gd name="T21" fmla="*/ 4 h 17"/>
                        <a:gd name="T22" fmla="*/ 1 w 17"/>
                        <a:gd name="T23" fmla="*/ 2 h 17"/>
                        <a:gd name="T24" fmla="*/ 0 w 17"/>
                        <a:gd name="T25" fmla="*/ 2 h 17"/>
                        <a:gd name="T26" fmla="*/ 1 w 17"/>
                        <a:gd name="T27" fmla="*/ 0 h 17"/>
                        <a:gd name="T28" fmla="*/ 2 w 17"/>
                        <a:gd name="T2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7">
                          <a:moveTo>
                            <a:pt x="2" y="0"/>
                          </a:moveTo>
                          <a:cubicBezTo>
                            <a:pt x="2" y="0"/>
                            <a:pt x="2" y="1"/>
                            <a:pt x="3" y="1"/>
                          </a:cubicBezTo>
                          <a:cubicBezTo>
                            <a:pt x="3" y="2"/>
                            <a:pt x="3" y="2"/>
                            <a:pt x="4" y="3"/>
                          </a:cubicBezTo>
                          <a:cubicBezTo>
                            <a:pt x="5" y="4"/>
                            <a:pt x="7" y="6"/>
                            <a:pt x="9" y="8"/>
                          </a:cubicBezTo>
                          <a:cubicBezTo>
                            <a:pt x="10" y="10"/>
                            <a:pt x="12" y="12"/>
                            <a:pt x="14" y="13"/>
                          </a:cubicBezTo>
                          <a:cubicBezTo>
                            <a:pt x="15" y="14"/>
                            <a:pt x="16" y="15"/>
                            <a:pt x="16" y="15"/>
                          </a:cubicBezTo>
                          <a:cubicBezTo>
                            <a:pt x="16" y="15"/>
                            <a:pt x="17" y="16"/>
                            <a:pt x="16" y="17"/>
                          </a:cubicBezTo>
                          <a:cubicBezTo>
                            <a:pt x="16" y="17"/>
                            <a:pt x="15" y="17"/>
                            <a:pt x="15" y="17"/>
                          </a:cubicBezTo>
                          <a:cubicBezTo>
                            <a:pt x="15" y="17"/>
                            <a:pt x="14" y="16"/>
                            <a:pt x="12" y="14"/>
                          </a:cubicBezTo>
                          <a:cubicBezTo>
                            <a:pt x="11" y="13"/>
                            <a:pt x="9" y="11"/>
                            <a:pt x="7" y="9"/>
                          </a:cubicBezTo>
                          <a:cubicBezTo>
                            <a:pt x="6" y="8"/>
                            <a:pt x="4" y="6"/>
                            <a:pt x="2" y="4"/>
                          </a:cubicBezTo>
                          <a:cubicBezTo>
                            <a:pt x="2" y="4"/>
                            <a:pt x="1" y="3"/>
                            <a:pt x="1" y="2"/>
                          </a:cubicBezTo>
                          <a:cubicBezTo>
                            <a:pt x="1" y="2"/>
                            <a:pt x="0" y="2"/>
                            <a:pt x="0" y="2"/>
                          </a:cubicBezTo>
                          <a:cubicBezTo>
                            <a:pt x="0" y="1"/>
                            <a:pt x="0" y="1"/>
                            <a:pt x="1" y="0"/>
                          </a:cubicBezTo>
                          <a:cubicBezTo>
                            <a:pt x="1" y="0"/>
                            <a:pt x="2" y="0"/>
                            <a:pt x="2"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45" name="Freeform 276">
                      <a:extLst>
                        <a:ext uri="{FF2B5EF4-FFF2-40B4-BE49-F238E27FC236}">
                          <a16:creationId xmlns:a16="http://schemas.microsoft.com/office/drawing/2014/main" id="{A649A855-C283-487C-A68C-C411F3ACF425}"/>
                        </a:ext>
                      </a:extLst>
                    </p:cNvPr>
                    <p:cNvSpPr>
                      <a:spLocks/>
                    </p:cNvSpPr>
                    <p:nvPr/>
                  </p:nvSpPr>
                  <p:spPr bwMode="auto">
                    <a:xfrm>
                      <a:off x="3251200" y="5478463"/>
                      <a:ext cx="42863" cy="49213"/>
                    </a:xfrm>
                    <a:custGeom>
                      <a:avLst/>
                      <a:gdLst>
                        <a:gd name="T0" fmla="*/ 2 w 6"/>
                        <a:gd name="T1" fmla="*/ 0 h 7"/>
                        <a:gd name="T2" fmla="*/ 6 w 6"/>
                        <a:gd name="T3" fmla="*/ 6 h 7"/>
                        <a:gd name="T4" fmla="*/ 6 w 6"/>
                        <a:gd name="T5" fmla="*/ 7 h 7"/>
                        <a:gd name="T6" fmla="*/ 4 w 6"/>
                        <a:gd name="T7" fmla="*/ 7 h 7"/>
                        <a:gd name="T8" fmla="*/ 1 w 6"/>
                        <a:gd name="T9" fmla="*/ 1 h 7"/>
                        <a:gd name="T10" fmla="*/ 1 w 6"/>
                        <a:gd name="T11" fmla="*/ 0 h 7"/>
                        <a:gd name="T12" fmla="*/ 2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2" y="0"/>
                          </a:moveTo>
                          <a:cubicBezTo>
                            <a:pt x="6" y="6"/>
                            <a:pt x="6" y="6"/>
                            <a:pt x="6" y="6"/>
                          </a:cubicBezTo>
                          <a:cubicBezTo>
                            <a:pt x="6" y="6"/>
                            <a:pt x="6" y="7"/>
                            <a:pt x="6" y="7"/>
                          </a:cubicBezTo>
                          <a:cubicBezTo>
                            <a:pt x="5" y="7"/>
                            <a:pt x="4" y="7"/>
                            <a:pt x="4" y="7"/>
                          </a:cubicBezTo>
                          <a:cubicBezTo>
                            <a:pt x="1" y="1"/>
                            <a:pt x="1" y="1"/>
                            <a:pt x="1" y="1"/>
                          </a:cubicBezTo>
                          <a:cubicBezTo>
                            <a:pt x="0" y="1"/>
                            <a:pt x="0" y="0"/>
                            <a:pt x="1" y="0"/>
                          </a:cubicBezTo>
                          <a:cubicBezTo>
                            <a:pt x="1" y="0"/>
                            <a:pt x="2" y="0"/>
                            <a:pt x="2"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grpSp>
              <p:nvGrpSpPr>
                <p:cNvPr id="11" name="组合 10">
                  <a:extLst>
                    <a:ext uri="{FF2B5EF4-FFF2-40B4-BE49-F238E27FC236}">
                      <a16:creationId xmlns:a16="http://schemas.microsoft.com/office/drawing/2014/main" id="{91D36D22-B77C-4810-B9DD-3476626C888B}"/>
                    </a:ext>
                  </a:extLst>
                </p:cNvPr>
                <p:cNvGrpSpPr>
                  <a:grpSpLocks noChangeAspect="1"/>
                </p:cNvGrpSpPr>
                <p:nvPr/>
              </p:nvGrpSpPr>
              <p:grpSpPr>
                <a:xfrm rot="3420000">
                  <a:off x="0" y="1571750"/>
                  <a:ext cx="1892726" cy="1908001"/>
                  <a:chOff x="4740273" y="4416457"/>
                  <a:chExt cx="1376363" cy="1387487"/>
                </a:xfrm>
              </p:grpSpPr>
              <p:sp>
                <p:nvSpPr>
                  <p:cNvPr id="12" name="Freeform 277">
                    <a:extLst>
                      <a:ext uri="{FF2B5EF4-FFF2-40B4-BE49-F238E27FC236}">
                        <a16:creationId xmlns:a16="http://schemas.microsoft.com/office/drawing/2014/main" id="{A745B1E7-401E-4E1C-8371-4A81D6C0AD79}"/>
                      </a:ext>
                    </a:extLst>
                  </p:cNvPr>
                  <p:cNvSpPr>
                    <a:spLocks/>
                  </p:cNvSpPr>
                  <p:nvPr/>
                </p:nvSpPr>
                <p:spPr bwMode="auto">
                  <a:xfrm>
                    <a:off x="4754560" y="4437095"/>
                    <a:ext cx="657224" cy="652468"/>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3" name="Freeform 281">
                    <a:extLst>
                      <a:ext uri="{FF2B5EF4-FFF2-40B4-BE49-F238E27FC236}">
                        <a16:creationId xmlns:a16="http://schemas.microsoft.com/office/drawing/2014/main" id="{3FEE6931-E790-463D-A4FD-E68856776AE2}"/>
                      </a:ext>
                    </a:extLst>
                  </p:cNvPr>
                  <p:cNvSpPr>
                    <a:spLocks/>
                  </p:cNvSpPr>
                  <p:nvPr/>
                </p:nvSpPr>
                <p:spPr bwMode="auto">
                  <a:xfrm>
                    <a:off x="4740273" y="5067337"/>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4" name="Freeform 282">
                    <a:extLst>
                      <a:ext uri="{FF2B5EF4-FFF2-40B4-BE49-F238E27FC236}">
                        <a16:creationId xmlns:a16="http://schemas.microsoft.com/office/drawing/2014/main" id="{293E1F30-216A-4D74-8A3C-CD6B892717A6}"/>
                      </a:ext>
                    </a:extLst>
                  </p:cNvPr>
                  <p:cNvSpPr>
                    <a:spLocks/>
                  </p:cNvSpPr>
                  <p:nvPr/>
                </p:nvSpPr>
                <p:spPr bwMode="auto">
                  <a:xfrm>
                    <a:off x="5389561" y="4416457"/>
                    <a:ext cx="42863" cy="49214"/>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5" name="Freeform 283">
                    <a:extLst>
                      <a:ext uri="{FF2B5EF4-FFF2-40B4-BE49-F238E27FC236}">
                        <a16:creationId xmlns:a16="http://schemas.microsoft.com/office/drawing/2014/main" id="{10C4025C-9783-49F7-BB2D-63A2B2E56050}"/>
                      </a:ext>
                    </a:extLst>
                  </p:cNvPr>
                  <p:cNvSpPr>
                    <a:spLocks/>
                  </p:cNvSpPr>
                  <p:nvPr/>
                </p:nvSpPr>
                <p:spPr bwMode="auto">
                  <a:xfrm>
                    <a:off x="5453060" y="4437095"/>
                    <a:ext cx="649288" cy="652468"/>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6" name="Freeform 287">
                    <a:extLst>
                      <a:ext uri="{FF2B5EF4-FFF2-40B4-BE49-F238E27FC236}">
                        <a16:creationId xmlns:a16="http://schemas.microsoft.com/office/drawing/2014/main" id="{B0E217AE-D7BB-45CC-BF36-2C6A773F0689}"/>
                      </a:ext>
                    </a:extLst>
                  </p:cNvPr>
                  <p:cNvSpPr>
                    <a:spLocks/>
                  </p:cNvSpPr>
                  <p:nvPr/>
                </p:nvSpPr>
                <p:spPr bwMode="auto">
                  <a:xfrm>
                    <a:off x="5432423" y="4416457"/>
                    <a:ext cx="42863" cy="49214"/>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7" name="Oval 288">
                    <a:extLst>
                      <a:ext uri="{FF2B5EF4-FFF2-40B4-BE49-F238E27FC236}">
                        <a16:creationId xmlns:a16="http://schemas.microsoft.com/office/drawing/2014/main" id="{1A7A172F-6C47-4301-8872-129E181F8D56}"/>
                      </a:ext>
                    </a:extLst>
                  </p:cNvPr>
                  <p:cNvSpPr>
                    <a:spLocks noChangeArrowheads="1"/>
                  </p:cNvSpPr>
                  <p:nvPr/>
                </p:nvSpPr>
                <p:spPr bwMode="auto">
                  <a:xfrm>
                    <a:off x="6075360" y="5067338"/>
                    <a:ext cx="41275" cy="42863"/>
                  </a:xfrm>
                  <a:prstGeom prst="ellipse">
                    <a:avLst/>
                  </a:pr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8" name="Freeform 289">
                    <a:extLst>
                      <a:ext uri="{FF2B5EF4-FFF2-40B4-BE49-F238E27FC236}">
                        <a16:creationId xmlns:a16="http://schemas.microsoft.com/office/drawing/2014/main" id="{8FC53974-2C50-4145-B435-E7647B407910}"/>
                      </a:ext>
                    </a:extLst>
                  </p:cNvPr>
                  <p:cNvSpPr>
                    <a:spLocks/>
                  </p:cNvSpPr>
                  <p:nvPr/>
                </p:nvSpPr>
                <p:spPr bwMode="auto">
                  <a:xfrm>
                    <a:off x="5453060" y="5130838"/>
                    <a:ext cx="649288" cy="650880"/>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9" name="Freeform 293">
                    <a:extLst>
                      <a:ext uri="{FF2B5EF4-FFF2-40B4-BE49-F238E27FC236}">
                        <a16:creationId xmlns:a16="http://schemas.microsoft.com/office/drawing/2014/main" id="{2B8BF146-E123-4FEB-98D7-3254FD8F5079}"/>
                      </a:ext>
                    </a:extLst>
                  </p:cNvPr>
                  <p:cNvSpPr>
                    <a:spLocks/>
                  </p:cNvSpPr>
                  <p:nvPr/>
                </p:nvSpPr>
                <p:spPr bwMode="auto">
                  <a:xfrm>
                    <a:off x="6075361" y="5110201"/>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20" name="Freeform 294">
                    <a:extLst>
                      <a:ext uri="{FF2B5EF4-FFF2-40B4-BE49-F238E27FC236}">
                        <a16:creationId xmlns:a16="http://schemas.microsoft.com/office/drawing/2014/main" id="{62250003-A81B-4518-93D8-A8B7A963D172}"/>
                      </a:ext>
                    </a:extLst>
                  </p:cNvPr>
                  <p:cNvSpPr>
                    <a:spLocks/>
                  </p:cNvSpPr>
                  <p:nvPr/>
                </p:nvSpPr>
                <p:spPr bwMode="auto">
                  <a:xfrm>
                    <a:off x="5432423"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21" name="Freeform 295">
                    <a:extLst>
                      <a:ext uri="{FF2B5EF4-FFF2-40B4-BE49-F238E27FC236}">
                        <a16:creationId xmlns:a16="http://schemas.microsoft.com/office/drawing/2014/main" id="{4E64B929-308F-401C-B9E4-E44566869062}"/>
                      </a:ext>
                    </a:extLst>
                  </p:cNvPr>
                  <p:cNvSpPr>
                    <a:spLocks/>
                  </p:cNvSpPr>
                  <p:nvPr/>
                </p:nvSpPr>
                <p:spPr bwMode="auto">
                  <a:xfrm>
                    <a:off x="4754561" y="5130838"/>
                    <a:ext cx="657225" cy="650880"/>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22" name="Freeform 299">
                    <a:extLst>
                      <a:ext uri="{FF2B5EF4-FFF2-40B4-BE49-F238E27FC236}">
                        <a16:creationId xmlns:a16="http://schemas.microsoft.com/office/drawing/2014/main" id="{1FD708BF-EAC4-4A23-8141-F585B186B617}"/>
                      </a:ext>
                    </a:extLst>
                  </p:cNvPr>
                  <p:cNvSpPr>
                    <a:spLocks/>
                  </p:cNvSpPr>
                  <p:nvPr/>
                </p:nvSpPr>
                <p:spPr bwMode="auto">
                  <a:xfrm>
                    <a:off x="5389559"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23" name="Freeform 300">
                    <a:extLst>
                      <a:ext uri="{FF2B5EF4-FFF2-40B4-BE49-F238E27FC236}">
                        <a16:creationId xmlns:a16="http://schemas.microsoft.com/office/drawing/2014/main" id="{63C213ED-3E63-48F3-BB90-D78F724649C5}"/>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sp>
            <p:nvSpPr>
              <p:cNvPr id="9" name="PA-文本框 5">
                <a:extLst>
                  <a:ext uri="{FF2B5EF4-FFF2-40B4-BE49-F238E27FC236}">
                    <a16:creationId xmlns:a16="http://schemas.microsoft.com/office/drawing/2014/main" id="{EFA3F58C-DF7F-4980-9154-649A2E99DD64}"/>
                  </a:ext>
                </a:extLst>
              </p:cNvPr>
              <p:cNvSpPr txBox="1"/>
              <p:nvPr>
                <p:custDataLst>
                  <p:tags r:id="rId4"/>
                </p:custDataLst>
              </p:nvPr>
            </p:nvSpPr>
            <p:spPr>
              <a:xfrm>
                <a:off x="-1338026" y="1714500"/>
                <a:ext cx="571651" cy="457200"/>
              </a:xfrm>
              <a:prstGeom prst="rect">
                <a:avLst/>
              </a:prstGeom>
            </p:spPr>
            <p:txBody>
              <a:bodyPr vert="horz" lIns="91440" tIns="45720" rIns="91440" bIns="45720" rtlCol="0" anchor="b">
                <a:noAutofit/>
              </a:bodyPr>
              <a:lstStyle>
                <a:defPPr>
                  <a:defRPr lang="zh-CN"/>
                </a:defPPr>
                <a:lvl1pPr>
                  <a:lnSpc>
                    <a:spcPts val="4000"/>
                  </a:lnSpc>
                  <a:spcBef>
                    <a:spcPct val="0"/>
                  </a:spcBef>
                  <a:buNone/>
                  <a:defRPr sz="3200" spc="-150">
                    <a:solidFill>
                      <a:schemeClr val="bg1">
                        <a:lumMod val="85000"/>
                      </a:schemeClr>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j-cs"/>
                  </a:defRPr>
                </a:lvl1pPr>
              </a:lstStyle>
              <a:p>
                <a:pPr algn="dist"/>
                <a:r>
                  <a:rPr lang="en-US" altLang="zh-CN" sz="2400">
                    <a:solidFill>
                      <a:schemeClr val="bg1"/>
                    </a:solidFill>
                    <a:latin typeface="OPPOSans M" panose="00020600040101010101" pitchFamily="18" charset="-122"/>
                    <a:ea typeface="OPPOSans M" panose="00020600040101010101" pitchFamily="18" charset="-122"/>
                    <a:cs typeface="OPPOSans M" panose="00020600040101010101" pitchFamily="18" charset="-122"/>
                  </a:rPr>
                  <a:t>1</a:t>
                </a:r>
                <a:endParaRPr lang="zh-CN" altLang="en-US" sz="24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p:txBody>
          </p:sp>
        </p:grpSp>
        <p:sp>
          <p:nvSpPr>
            <p:cNvPr id="47" name="标题 1">
              <a:extLst>
                <a:ext uri="{FF2B5EF4-FFF2-40B4-BE49-F238E27FC236}">
                  <a16:creationId xmlns:a16="http://schemas.microsoft.com/office/drawing/2014/main" id="{0ECD47AC-20E2-486F-BC66-1C43F584564B}"/>
                </a:ext>
              </a:extLst>
            </p:cNvPr>
            <p:cNvSpPr txBox="1">
              <a:spLocks/>
            </p:cNvSpPr>
            <p:nvPr/>
          </p:nvSpPr>
          <p:spPr>
            <a:xfrm>
              <a:off x="2780642" y="2496512"/>
              <a:ext cx="2634638" cy="5006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dist">
                <a:lnSpc>
                  <a:spcPts val="4000"/>
                </a:lnSpc>
              </a:pPr>
              <a:r>
                <a:rPr lang="zh-CN" altLang="en-US" sz="2400" spc="-15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年度工作概述</a:t>
              </a:r>
              <a:endParaRPr lang="zh-CN" altLang="en-US" sz="2400" spc="-150"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48" name="组合 47">
            <a:extLst>
              <a:ext uri="{FF2B5EF4-FFF2-40B4-BE49-F238E27FC236}">
                <a16:creationId xmlns:a16="http://schemas.microsoft.com/office/drawing/2014/main" id="{19E28F2E-DEE2-4772-BEC9-40E97882948B}"/>
              </a:ext>
            </a:extLst>
          </p:cNvPr>
          <p:cNvGrpSpPr/>
          <p:nvPr/>
        </p:nvGrpSpPr>
        <p:grpSpPr>
          <a:xfrm>
            <a:off x="6777661" y="4398201"/>
            <a:ext cx="3603002" cy="817644"/>
            <a:chOff x="1812278" y="2328101"/>
            <a:chExt cx="3603002" cy="817644"/>
          </a:xfrm>
        </p:grpSpPr>
        <p:grpSp>
          <p:nvGrpSpPr>
            <p:cNvPr id="49" name="组合 48">
              <a:extLst>
                <a:ext uri="{FF2B5EF4-FFF2-40B4-BE49-F238E27FC236}">
                  <a16:creationId xmlns:a16="http://schemas.microsoft.com/office/drawing/2014/main" id="{93CE0C4E-68FB-4585-8E61-57A4345B411B}"/>
                </a:ext>
              </a:extLst>
            </p:cNvPr>
            <p:cNvGrpSpPr/>
            <p:nvPr/>
          </p:nvGrpSpPr>
          <p:grpSpPr>
            <a:xfrm>
              <a:off x="1812278" y="2328101"/>
              <a:ext cx="824242" cy="817644"/>
              <a:chOff x="-1464322" y="1502601"/>
              <a:chExt cx="824242" cy="817644"/>
            </a:xfrm>
          </p:grpSpPr>
          <p:grpSp>
            <p:nvGrpSpPr>
              <p:cNvPr id="51" name="组合 50">
                <a:extLst>
                  <a:ext uri="{FF2B5EF4-FFF2-40B4-BE49-F238E27FC236}">
                    <a16:creationId xmlns:a16="http://schemas.microsoft.com/office/drawing/2014/main" id="{73CD06C7-0417-4CA6-8E0F-D8B55C0847E5}"/>
                  </a:ext>
                </a:extLst>
              </p:cNvPr>
              <p:cNvGrpSpPr>
                <a:grpSpLocks noChangeAspect="1"/>
              </p:cNvGrpSpPr>
              <p:nvPr/>
            </p:nvGrpSpPr>
            <p:grpSpPr>
              <a:xfrm>
                <a:off x="-1464322" y="1502601"/>
                <a:ext cx="824242" cy="817644"/>
                <a:chOff x="-7638" y="1579388"/>
                <a:chExt cx="1908001" cy="1892726"/>
              </a:xfrm>
            </p:grpSpPr>
            <p:grpSp>
              <p:nvGrpSpPr>
                <p:cNvPr id="53" name="组合 52">
                  <a:extLst>
                    <a:ext uri="{FF2B5EF4-FFF2-40B4-BE49-F238E27FC236}">
                      <a16:creationId xmlns:a16="http://schemas.microsoft.com/office/drawing/2014/main" id="{58E025A2-13EB-4E18-BA90-6ACE1D4AB62A}"/>
                    </a:ext>
                  </a:extLst>
                </p:cNvPr>
                <p:cNvGrpSpPr/>
                <p:nvPr/>
              </p:nvGrpSpPr>
              <p:grpSpPr>
                <a:xfrm>
                  <a:off x="120809" y="1655666"/>
                  <a:ext cx="1692000" cy="1721846"/>
                  <a:chOff x="120809" y="1655666"/>
                  <a:chExt cx="1692000" cy="1721846"/>
                </a:xfrm>
              </p:grpSpPr>
              <p:sp>
                <p:nvSpPr>
                  <p:cNvPr id="67" name="椭圆 66">
                    <a:extLst>
                      <a:ext uri="{FF2B5EF4-FFF2-40B4-BE49-F238E27FC236}">
                        <a16:creationId xmlns:a16="http://schemas.microsoft.com/office/drawing/2014/main" id="{EC806129-DEAF-4AC8-AC35-1D8FF8326C20}"/>
                      </a:ext>
                    </a:extLst>
                  </p:cNvPr>
                  <p:cNvSpPr>
                    <a:spLocks noChangeAspect="1"/>
                  </p:cNvSpPr>
                  <p:nvPr/>
                </p:nvSpPr>
                <p:spPr>
                  <a:xfrm flipV="1">
                    <a:off x="127109" y="1720850"/>
                    <a:ext cx="1606442" cy="1634135"/>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a:solidFill>
                      <a:srgbClr val="288FA1">
                        <a:alpha val="80000"/>
                      </a:srgbClr>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68" name="组合 67">
                    <a:extLst>
                      <a:ext uri="{FF2B5EF4-FFF2-40B4-BE49-F238E27FC236}">
                        <a16:creationId xmlns:a16="http://schemas.microsoft.com/office/drawing/2014/main" id="{C050D491-1683-4E78-BBCB-80ECC5039C1D}"/>
                      </a:ext>
                    </a:extLst>
                  </p:cNvPr>
                  <p:cNvGrpSpPr>
                    <a:grpSpLocks noChangeAspect="1"/>
                  </p:cNvGrpSpPr>
                  <p:nvPr/>
                </p:nvGrpSpPr>
                <p:grpSpPr>
                  <a:xfrm>
                    <a:off x="120809" y="1655666"/>
                    <a:ext cx="1692000" cy="1721846"/>
                    <a:chOff x="3195638" y="4367213"/>
                    <a:chExt cx="1439863" cy="1465262"/>
                  </a:xfrm>
                </p:grpSpPr>
                <p:sp>
                  <p:nvSpPr>
                    <p:cNvPr id="69" name="Freeform 257">
                      <a:extLst>
                        <a:ext uri="{FF2B5EF4-FFF2-40B4-BE49-F238E27FC236}">
                          <a16:creationId xmlns:a16="http://schemas.microsoft.com/office/drawing/2014/main" id="{995F4E2B-A3B0-4B9E-BC88-A5D82E8C502A}"/>
                        </a:ext>
                      </a:extLst>
                    </p:cNvPr>
                    <p:cNvSpPr>
                      <a:spLocks/>
                    </p:cNvSpPr>
                    <p:nvPr/>
                  </p:nvSpPr>
                  <p:spPr bwMode="auto">
                    <a:xfrm>
                      <a:off x="3195638" y="4445000"/>
                      <a:ext cx="485775" cy="665163"/>
                    </a:xfrm>
                    <a:custGeom>
                      <a:avLst/>
                      <a:gdLst>
                        <a:gd name="T0" fmla="*/ 68 w 69"/>
                        <a:gd name="T1" fmla="*/ 3 h 94"/>
                        <a:gd name="T2" fmla="*/ 63 w 69"/>
                        <a:gd name="T3" fmla="*/ 4 h 94"/>
                        <a:gd name="T4" fmla="*/ 58 w 69"/>
                        <a:gd name="T5" fmla="*/ 7 h 94"/>
                        <a:gd name="T6" fmla="*/ 55 w 69"/>
                        <a:gd name="T7" fmla="*/ 8 h 94"/>
                        <a:gd name="T8" fmla="*/ 53 w 69"/>
                        <a:gd name="T9" fmla="*/ 9 h 94"/>
                        <a:gd name="T10" fmla="*/ 51 w 69"/>
                        <a:gd name="T11" fmla="*/ 10 h 94"/>
                        <a:gd name="T12" fmla="*/ 47 w 69"/>
                        <a:gd name="T13" fmla="*/ 12 h 94"/>
                        <a:gd name="T14" fmla="*/ 44 w 69"/>
                        <a:gd name="T15" fmla="*/ 15 h 94"/>
                        <a:gd name="T16" fmla="*/ 40 w 69"/>
                        <a:gd name="T17" fmla="*/ 18 h 94"/>
                        <a:gd name="T18" fmla="*/ 38 w 69"/>
                        <a:gd name="T19" fmla="*/ 19 h 94"/>
                        <a:gd name="T20" fmla="*/ 36 w 69"/>
                        <a:gd name="T21" fmla="*/ 21 h 94"/>
                        <a:gd name="T22" fmla="*/ 28 w 69"/>
                        <a:gd name="T23" fmla="*/ 29 h 94"/>
                        <a:gd name="T24" fmla="*/ 24 w 69"/>
                        <a:gd name="T25" fmla="*/ 33 h 94"/>
                        <a:gd name="T26" fmla="*/ 21 w 69"/>
                        <a:gd name="T27" fmla="*/ 37 h 94"/>
                        <a:gd name="T28" fmla="*/ 15 w 69"/>
                        <a:gd name="T29" fmla="*/ 47 h 94"/>
                        <a:gd name="T30" fmla="*/ 12 w 69"/>
                        <a:gd name="T31" fmla="*/ 51 h 94"/>
                        <a:gd name="T32" fmla="*/ 10 w 69"/>
                        <a:gd name="T33" fmla="*/ 56 h 94"/>
                        <a:gd name="T34" fmla="*/ 7 w 69"/>
                        <a:gd name="T35" fmla="*/ 66 h 94"/>
                        <a:gd name="T36" fmla="*/ 4 w 69"/>
                        <a:gd name="T37" fmla="*/ 74 h 94"/>
                        <a:gd name="T38" fmla="*/ 3 w 69"/>
                        <a:gd name="T39" fmla="*/ 88 h 94"/>
                        <a:gd name="T40" fmla="*/ 2 w 69"/>
                        <a:gd name="T41" fmla="*/ 93 h 94"/>
                        <a:gd name="T42" fmla="*/ 1 w 69"/>
                        <a:gd name="T43" fmla="*/ 94 h 94"/>
                        <a:gd name="T44" fmla="*/ 1 w 69"/>
                        <a:gd name="T45" fmla="*/ 93 h 94"/>
                        <a:gd name="T46" fmla="*/ 1 w 69"/>
                        <a:gd name="T47" fmla="*/ 88 h 94"/>
                        <a:gd name="T48" fmla="*/ 2 w 69"/>
                        <a:gd name="T49" fmla="*/ 74 h 94"/>
                        <a:gd name="T50" fmla="*/ 5 w 69"/>
                        <a:gd name="T51" fmla="*/ 65 h 94"/>
                        <a:gd name="T52" fmla="*/ 8 w 69"/>
                        <a:gd name="T53" fmla="*/ 55 h 94"/>
                        <a:gd name="T54" fmla="*/ 11 w 69"/>
                        <a:gd name="T55" fmla="*/ 51 h 94"/>
                        <a:gd name="T56" fmla="*/ 13 w 69"/>
                        <a:gd name="T57" fmla="*/ 46 h 94"/>
                        <a:gd name="T58" fmla="*/ 19 w 69"/>
                        <a:gd name="T59" fmla="*/ 36 h 94"/>
                        <a:gd name="T60" fmla="*/ 23 w 69"/>
                        <a:gd name="T61" fmla="*/ 32 h 94"/>
                        <a:gd name="T62" fmla="*/ 27 w 69"/>
                        <a:gd name="T63" fmla="*/ 27 h 94"/>
                        <a:gd name="T64" fmla="*/ 34 w 69"/>
                        <a:gd name="T65" fmla="*/ 20 h 94"/>
                        <a:gd name="T66" fmla="*/ 36 w 69"/>
                        <a:gd name="T67" fmla="*/ 18 h 94"/>
                        <a:gd name="T68" fmla="*/ 38 w 69"/>
                        <a:gd name="T69" fmla="*/ 16 h 94"/>
                        <a:gd name="T70" fmla="*/ 42 w 69"/>
                        <a:gd name="T71" fmla="*/ 13 h 94"/>
                        <a:gd name="T72" fmla="*/ 46 w 69"/>
                        <a:gd name="T73" fmla="*/ 11 h 94"/>
                        <a:gd name="T74" fmla="*/ 50 w 69"/>
                        <a:gd name="T75" fmla="*/ 8 h 94"/>
                        <a:gd name="T76" fmla="*/ 52 w 69"/>
                        <a:gd name="T77" fmla="*/ 7 h 94"/>
                        <a:gd name="T78" fmla="*/ 54 w 69"/>
                        <a:gd name="T79" fmla="*/ 6 h 94"/>
                        <a:gd name="T80" fmla="*/ 57 w 69"/>
                        <a:gd name="T81" fmla="*/ 5 h 94"/>
                        <a:gd name="T82" fmla="*/ 63 w 69"/>
                        <a:gd name="T83" fmla="*/ 2 h 94"/>
                        <a:gd name="T84" fmla="*/ 68 w 69"/>
                        <a:gd name="T85" fmla="*/ 1 h 94"/>
                        <a:gd name="T86" fmla="*/ 69 w 69"/>
                        <a:gd name="T87" fmla="*/ 1 h 94"/>
                        <a:gd name="T88" fmla="*/ 68 w 69"/>
                        <a:gd name="T89" fmla="*/ 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4">
                          <a:moveTo>
                            <a:pt x="68" y="3"/>
                          </a:moveTo>
                          <a:cubicBezTo>
                            <a:pt x="68" y="3"/>
                            <a:pt x="66" y="3"/>
                            <a:pt x="63" y="4"/>
                          </a:cubicBezTo>
                          <a:cubicBezTo>
                            <a:pt x="62" y="5"/>
                            <a:pt x="60" y="6"/>
                            <a:pt x="58" y="7"/>
                          </a:cubicBezTo>
                          <a:cubicBezTo>
                            <a:pt x="57" y="7"/>
                            <a:pt x="56" y="8"/>
                            <a:pt x="55" y="8"/>
                          </a:cubicBezTo>
                          <a:cubicBezTo>
                            <a:pt x="54" y="8"/>
                            <a:pt x="54" y="9"/>
                            <a:pt x="53" y="9"/>
                          </a:cubicBezTo>
                          <a:cubicBezTo>
                            <a:pt x="52" y="9"/>
                            <a:pt x="52" y="10"/>
                            <a:pt x="51" y="10"/>
                          </a:cubicBezTo>
                          <a:cubicBezTo>
                            <a:pt x="50" y="11"/>
                            <a:pt x="49" y="12"/>
                            <a:pt x="47" y="12"/>
                          </a:cubicBezTo>
                          <a:cubicBezTo>
                            <a:pt x="46" y="13"/>
                            <a:pt x="45" y="14"/>
                            <a:pt x="44" y="15"/>
                          </a:cubicBezTo>
                          <a:cubicBezTo>
                            <a:pt x="42" y="16"/>
                            <a:pt x="41" y="17"/>
                            <a:pt x="40" y="18"/>
                          </a:cubicBezTo>
                          <a:cubicBezTo>
                            <a:pt x="39" y="18"/>
                            <a:pt x="38" y="19"/>
                            <a:pt x="38" y="19"/>
                          </a:cubicBezTo>
                          <a:cubicBezTo>
                            <a:pt x="37" y="20"/>
                            <a:pt x="36" y="21"/>
                            <a:pt x="36" y="21"/>
                          </a:cubicBezTo>
                          <a:cubicBezTo>
                            <a:pt x="33" y="24"/>
                            <a:pt x="30" y="26"/>
                            <a:pt x="28" y="29"/>
                          </a:cubicBezTo>
                          <a:cubicBezTo>
                            <a:pt x="27" y="30"/>
                            <a:pt x="25" y="31"/>
                            <a:pt x="24" y="33"/>
                          </a:cubicBezTo>
                          <a:cubicBezTo>
                            <a:pt x="23" y="34"/>
                            <a:pt x="22" y="36"/>
                            <a:pt x="21" y="37"/>
                          </a:cubicBezTo>
                          <a:cubicBezTo>
                            <a:pt x="19" y="40"/>
                            <a:pt x="17" y="43"/>
                            <a:pt x="15" y="47"/>
                          </a:cubicBezTo>
                          <a:cubicBezTo>
                            <a:pt x="14" y="48"/>
                            <a:pt x="13" y="50"/>
                            <a:pt x="12" y="51"/>
                          </a:cubicBezTo>
                          <a:cubicBezTo>
                            <a:pt x="12" y="53"/>
                            <a:pt x="11" y="55"/>
                            <a:pt x="10" y="56"/>
                          </a:cubicBezTo>
                          <a:cubicBezTo>
                            <a:pt x="9" y="59"/>
                            <a:pt x="8" y="63"/>
                            <a:pt x="7" y="66"/>
                          </a:cubicBezTo>
                          <a:cubicBezTo>
                            <a:pt x="6" y="69"/>
                            <a:pt x="5" y="72"/>
                            <a:pt x="4" y="74"/>
                          </a:cubicBezTo>
                          <a:cubicBezTo>
                            <a:pt x="4" y="80"/>
                            <a:pt x="3" y="84"/>
                            <a:pt x="3" y="88"/>
                          </a:cubicBezTo>
                          <a:cubicBezTo>
                            <a:pt x="3" y="91"/>
                            <a:pt x="2" y="93"/>
                            <a:pt x="2" y="93"/>
                          </a:cubicBezTo>
                          <a:cubicBezTo>
                            <a:pt x="2" y="93"/>
                            <a:pt x="2" y="94"/>
                            <a:pt x="1" y="94"/>
                          </a:cubicBezTo>
                          <a:cubicBezTo>
                            <a:pt x="1" y="94"/>
                            <a:pt x="0" y="93"/>
                            <a:pt x="1" y="93"/>
                          </a:cubicBezTo>
                          <a:cubicBezTo>
                            <a:pt x="1" y="93"/>
                            <a:pt x="1" y="91"/>
                            <a:pt x="1" y="88"/>
                          </a:cubicBezTo>
                          <a:cubicBezTo>
                            <a:pt x="1" y="84"/>
                            <a:pt x="2" y="80"/>
                            <a:pt x="2" y="74"/>
                          </a:cubicBezTo>
                          <a:cubicBezTo>
                            <a:pt x="3" y="71"/>
                            <a:pt x="4" y="68"/>
                            <a:pt x="5" y="65"/>
                          </a:cubicBezTo>
                          <a:cubicBezTo>
                            <a:pt x="6" y="62"/>
                            <a:pt x="7" y="59"/>
                            <a:pt x="8" y="55"/>
                          </a:cubicBezTo>
                          <a:cubicBezTo>
                            <a:pt x="9" y="54"/>
                            <a:pt x="10" y="52"/>
                            <a:pt x="11" y="51"/>
                          </a:cubicBezTo>
                          <a:cubicBezTo>
                            <a:pt x="11" y="49"/>
                            <a:pt x="12" y="47"/>
                            <a:pt x="13" y="46"/>
                          </a:cubicBezTo>
                          <a:cubicBezTo>
                            <a:pt x="15" y="42"/>
                            <a:pt x="17" y="39"/>
                            <a:pt x="19" y="36"/>
                          </a:cubicBezTo>
                          <a:cubicBezTo>
                            <a:pt x="20" y="35"/>
                            <a:pt x="22" y="33"/>
                            <a:pt x="23" y="32"/>
                          </a:cubicBezTo>
                          <a:cubicBezTo>
                            <a:pt x="24" y="30"/>
                            <a:pt x="25" y="29"/>
                            <a:pt x="27" y="27"/>
                          </a:cubicBezTo>
                          <a:cubicBezTo>
                            <a:pt x="29" y="24"/>
                            <a:pt x="32" y="22"/>
                            <a:pt x="34" y="20"/>
                          </a:cubicBezTo>
                          <a:cubicBezTo>
                            <a:pt x="35" y="19"/>
                            <a:pt x="36" y="18"/>
                            <a:pt x="36" y="18"/>
                          </a:cubicBezTo>
                          <a:cubicBezTo>
                            <a:pt x="37" y="17"/>
                            <a:pt x="38" y="17"/>
                            <a:pt x="38" y="16"/>
                          </a:cubicBezTo>
                          <a:cubicBezTo>
                            <a:pt x="40" y="15"/>
                            <a:pt x="41" y="14"/>
                            <a:pt x="42" y="13"/>
                          </a:cubicBezTo>
                          <a:cubicBezTo>
                            <a:pt x="44" y="12"/>
                            <a:pt x="45" y="12"/>
                            <a:pt x="46" y="11"/>
                          </a:cubicBezTo>
                          <a:cubicBezTo>
                            <a:pt x="48" y="10"/>
                            <a:pt x="49" y="9"/>
                            <a:pt x="50" y="8"/>
                          </a:cubicBezTo>
                          <a:cubicBezTo>
                            <a:pt x="51" y="8"/>
                            <a:pt x="51" y="8"/>
                            <a:pt x="52" y="7"/>
                          </a:cubicBezTo>
                          <a:cubicBezTo>
                            <a:pt x="53" y="7"/>
                            <a:pt x="53" y="7"/>
                            <a:pt x="54" y="6"/>
                          </a:cubicBezTo>
                          <a:cubicBezTo>
                            <a:pt x="55" y="6"/>
                            <a:pt x="56" y="5"/>
                            <a:pt x="57" y="5"/>
                          </a:cubicBezTo>
                          <a:cubicBezTo>
                            <a:pt x="59" y="4"/>
                            <a:pt x="61" y="3"/>
                            <a:pt x="63" y="2"/>
                          </a:cubicBezTo>
                          <a:cubicBezTo>
                            <a:pt x="66" y="1"/>
                            <a:pt x="68" y="1"/>
                            <a:pt x="68" y="1"/>
                          </a:cubicBezTo>
                          <a:cubicBezTo>
                            <a:pt x="68" y="0"/>
                            <a:pt x="69" y="1"/>
                            <a:pt x="69" y="1"/>
                          </a:cubicBezTo>
                          <a:cubicBezTo>
                            <a:pt x="69" y="2"/>
                            <a:pt x="69" y="2"/>
                            <a:pt x="68" y="3"/>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70" name="Freeform 258">
                      <a:extLst>
                        <a:ext uri="{FF2B5EF4-FFF2-40B4-BE49-F238E27FC236}">
                          <a16:creationId xmlns:a16="http://schemas.microsoft.com/office/drawing/2014/main" id="{B10591EB-D4FD-4D9B-AB81-AEECB779A010}"/>
                        </a:ext>
                      </a:extLst>
                    </p:cNvPr>
                    <p:cNvSpPr>
                      <a:spLocks/>
                    </p:cNvSpPr>
                    <p:nvPr/>
                  </p:nvSpPr>
                  <p:spPr bwMode="auto">
                    <a:xfrm>
                      <a:off x="3308350" y="4649788"/>
                      <a:ext cx="84138" cy="92075"/>
                    </a:xfrm>
                    <a:custGeom>
                      <a:avLst/>
                      <a:gdLst>
                        <a:gd name="T0" fmla="*/ 10 w 12"/>
                        <a:gd name="T1" fmla="*/ 0 h 13"/>
                        <a:gd name="T2" fmla="*/ 0 w 12"/>
                        <a:gd name="T3" fmla="*/ 13 h 13"/>
                        <a:gd name="T4" fmla="*/ 2 w 12"/>
                        <a:gd name="T5" fmla="*/ 13 h 13"/>
                        <a:gd name="T6" fmla="*/ 6 w 12"/>
                        <a:gd name="T7" fmla="*/ 12 h 13"/>
                        <a:gd name="T8" fmla="*/ 12 w 12"/>
                        <a:gd name="T9" fmla="*/ 12 h 13"/>
                        <a:gd name="T10" fmla="*/ 11 w 12"/>
                        <a:gd name="T11" fmla="*/ 6 h 13"/>
                        <a:gd name="T12" fmla="*/ 10 w 12"/>
                        <a:gd name="T13" fmla="*/ 2 h 13"/>
                        <a:gd name="T14" fmla="*/ 10 w 12"/>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3">
                          <a:moveTo>
                            <a:pt x="10" y="0"/>
                          </a:moveTo>
                          <a:cubicBezTo>
                            <a:pt x="10" y="0"/>
                            <a:pt x="0" y="13"/>
                            <a:pt x="0" y="13"/>
                          </a:cubicBezTo>
                          <a:cubicBezTo>
                            <a:pt x="0" y="13"/>
                            <a:pt x="1" y="13"/>
                            <a:pt x="2" y="13"/>
                          </a:cubicBezTo>
                          <a:cubicBezTo>
                            <a:pt x="3" y="13"/>
                            <a:pt x="5" y="12"/>
                            <a:pt x="6" y="12"/>
                          </a:cubicBezTo>
                          <a:cubicBezTo>
                            <a:pt x="9" y="12"/>
                            <a:pt x="12" y="12"/>
                            <a:pt x="12" y="12"/>
                          </a:cubicBezTo>
                          <a:cubicBezTo>
                            <a:pt x="12" y="12"/>
                            <a:pt x="11" y="9"/>
                            <a:pt x="11" y="6"/>
                          </a:cubicBezTo>
                          <a:cubicBezTo>
                            <a:pt x="10" y="5"/>
                            <a:pt x="10" y="3"/>
                            <a:pt x="10" y="2"/>
                          </a:cubicBezTo>
                          <a:cubicBezTo>
                            <a:pt x="10" y="1"/>
                            <a:pt x="10" y="0"/>
                            <a:pt x="10"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71" name="Freeform 259">
                      <a:extLst>
                        <a:ext uri="{FF2B5EF4-FFF2-40B4-BE49-F238E27FC236}">
                          <a16:creationId xmlns:a16="http://schemas.microsoft.com/office/drawing/2014/main" id="{8604E65C-B234-4534-B202-8B13923DBAE5}"/>
                        </a:ext>
                      </a:extLst>
                    </p:cNvPr>
                    <p:cNvSpPr>
                      <a:spLocks/>
                    </p:cNvSpPr>
                    <p:nvPr/>
                  </p:nvSpPr>
                  <p:spPr bwMode="auto">
                    <a:xfrm>
                      <a:off x="3208338" y="4692650"/>
                      <a:ext cx="85725" cy="141288"/>
                    </a:xfrm>
                    <a:custGeom>
                      <a:avLst/>
                      <a:gdLst>
                        <a:gd name="T0" fmla="*/ 11 w 12"/>
                        <a:gd name="T1" fmla="*/ 2 h 20"/>
                        <a:gd name="T2" fmla="*/ 6 w 12"/>
                        <a:gd name="T3" fmla="*/ 10 h 20"/>
                        <a:gd name="T4" fmla="*/ 3 w 12"/>
                        <a:gd name="T5" fmla="*/ 17 h 20"/>
                        <a:gd name="T6" fmla="*/ 2 w 12"/>
                        <a:gd name="T7" fmla="*/ 19 h 20"/>
                        <a:gd name="T8" fmla="*/ 2 w 12"/>
                        <a:gd name="T9" fmla="*/ 19 h 20"/>
                        <a:gd name="T10" fmla="*/ 1 w 12"/>
                        <a:gd name="T11" fmla="*/ 20 h 20"/>
                        <a:gd name="T12" fmla="*/ 0 w 12"/>
                        <a:gd name="T13" fmla="*/ 19 h 20"/>
                        <a:gd name="T14" fmla="*/ 0 w 12"/>
                        <a:gd name="T15" fmla="*/ 18 h 20"/>
                        <a:gd name="T16" fmla="*/ 1 w 12"/>
                        <a:gd name="T17" fmla="*/ 16 h 20"/>
                        <a:gd name="T18" fmla="*/ 4 w 12"/>
                        <a:gd name="T19" fmla="*/ 9 h 20"/>
                        <a:gd name="T20" fmla="*/ 10 w 12"/>
                        <a:gd name="T21" fmla="*/ 0 h 20"/>
                        <a:gd name="T22" fmla="*/ 11 w 12"/>
                        <a:gd name="T23" fmla="*/ 0 h 20"/>
                        <a:gd name="T24" fmla="*/ 11 w 12"/>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1" y="2"/>
                          </a:moveTo>
                          <a:cubicBezTo>
                            <a:pt x="11" y="2"/>
                            <a:pt x="9" y="6"/>
                            <a:pt x="6" y="10"/>
                          </a:cubicBezTo>
                          <a:cubicBezTo>
                            <a:pt x="5" y="13"/>
                            <a:pt x="4" y="15"/>
                            <a:pt x="3" y="17"/>
                          </a:cubicBezTo>
                          <a:cubicBezTo>
                            <a:pt x="3" y="17"/>
                            <a:pt x="2" y="18"/>
                            <a:pt x="2" y="19"/>
                          </a:cubicBezTo>
                          <a:cubicBezTo>
                            <a:pt x="2" y="19"/>
                            <a:pt x="2" y="19"/>
                            <a:pt x="2" y="19"/>
                          </a:cubicBezTo>
                          <a:cubicBezTo>
                            <a:pt x="2" y="20"/>
                            <a:pt x="1" y="20"/>
                            <a:pt x="1" y="20"/>
                          </a:cubicBezTo>
                          <a:cubicBezTo>
                            <a:pt x="0" y="20"/>
                            <a:pt x="0" y="19"/>
                            <a:pt x="0" y="19"/>
                          </a:cubicBezTo>
                          <a:cubicBezTo>
                            <a:pt x="0" y="19"/>
                            <a:pt x="0" y="18"/>
                            <a:pt x="0" y="18"/>
                          </a:cubicBezTo>
                          <a:cubicBezTo>
                            <a:pt x="1" y="17"/>
                            <a:pt x="1" y="17"/>
                            <a:pt x="1" y="16"/>
                          </a:cubicBezTo>
                          <a:cubicBezTo>
                            <a:pt x="2" y="14"/>
                            <a:pt x="3" y="12"/>
                            <a:pt x="4" y="9"/>
                          </a:cubicBezTo>
                          <a:cubicBezTo>
                            <a:pt x="7" y="5"/>
                            <a:pt x="10" y="0"/>
                            <a:pt x="10" y="0"/>
                          </a:cubicBezTo>
                          <a:cubicBezTo>
                            <a:pt x="10" y="0"/>
                            <a:pt x="11" y="0"/>
                            <a:pt x="11" y="0"/>
                          </a:cubicBezTo>
                          <a:cubicBezTo>
                            <a:pt x="12" y="0"/>
                            <a:pt x="12" y="1"/>
                            <a:pt x="11" y="2"/>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72" name="Freeform 260">
                      <a:extLst>
                        <a:ext uri="{FF2B5EF4-FFF2-40B4-BE49-F238E27FC236}">
                          <a16:creationId xmlns:a16="http://schemas.microsoft.com/office/drawing/2014/main" id="{4F3A5F74-9612-48C2-ACD2-0C1B1C71093B}"/>
                        </a:ext>
                      </a:extLst>
                    </p:cNvPr>
                    <p:cNvSpPr>
                      <a:spLocks/>
                    </p:cNvSpPr>
                    <p:nvPr/>
                  </p:nvSpPr>
                  <p:spPr bwMode="auto">
                    <a:xfrm>
                      <a:off x="3308350" y="4614863"/>
                      <a:ext cx="41275" cy="49213"/>
                    </a:xfrm>
                    <a:custGeom>
                      <a:avLst/>
                      <a:gdLst>
                        <a:gd name="T0" fmla="*/ 6 w 6"/>
                        <a:gd name="T1" fmla="*/ 2 h 7"/>
                        <a:gd name="T2" fmla="*/ 4 w 6"/>
                        <a:gd name="T3" fmla="*/ 4 h 7"/>
                        <a:gd name="T4" fmla="*/ 2 w 6"/>
                        <a:gd name="T5" fmla="*/ 7 h 7"/>
                        <a:gd name="T6" fmla="*/ 0 w 6"/>
                        <a:gd name="T7" fmla="*/ 7 h 7"/>
                        <a:gd name="T8" fmla="*/ 0 w 6"/>
                        <a:gd name="T9" fmla="*/ 5 h 7"/>
                        <a:gd name="T10" fmla="*/ 2 w 6"/>
                        <a:gd name="T11" fmla="*/ 3 h 7"/>
                        <a:gd name="T12" fmla="*/ 4 w 6"/>
                        <a:gd name="T13" fmla="*/ 1 h 7"/>
                        <a:gd name="T14" fmla="*/ 6 w 6"/>
                        <a:gd name="T15" fmla="*/ 0 h 7"/>
                        <a:gd name="T16" fmla="*/ 6 w 6"/>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6" y="2"/>
                          </a:moveTo>
                          <a:cubicBezTo>
                            <a:pt x="6" y="2"/>
                            <a:pt x="5" y="3"/>
                            <a:pt x="4" y="4"/>
                          </a:cubicBezTo>
                          <a:cubicBezTo>
                            <a:pt x="3" y="5"/>
                            <a:pt x="2" y="7"/>
                            <a:pt x="2" y="7"/>
                          </a:cubicBezTo>
                          <a:cubicBezTo>
                            <a:pt x="1" y="7"/>
                            <a:pt x="1" y="7"/>
                            <a:pt x="0" y="7"/>
                          </a:cubicBezTo>
                          <a:cubicBezTo>
                            <a:pt x="0" y="7"/>
                            <a:pt x="0" y="6"/>
                            <a:pt x="0" y="5"/>
                          </a:cubicBezTo>
                          <a:cubicBezTo>
                            <a:pt x="0" y="5"/>
                            <a:pt x="1" y="4"/>
                            <a:pt x="2" y="3"/>
                          </a:cubicBezTo>
                          <a:cubicBezTo>
                            <a:pt x="3" y="2"/>
                            <a:pt x="4" y="1"/>
                            <a:pt x="4" y="1"/>
                          </a:cubicBezTo>
                          <a:cubicBezTo>
                            <a:pt x="5" y="0"/>
                            <a:pt x="5" y="0"/>
                            <a:pt x="6" y="0"/>
                          </a:cubicBezTo>
                          <a:cubicBezTo>
                            <a:pt x="6" y="1"/>
                            <a:pt x="6" y="1"/>
                            <a:pt x="6" y="2"/>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73" name="Freeform 261">
                      <a:extLst>
                        <a:ext uri="{FF2B5EF4-FFF2-40B4-BE49-F238E27FC236}">
                          <a16:creationId xmlns:a16="http://schemas.microsoft.com/office/drawing/2014/main" id="{59202D38-23D2-4AF7-BAF9-E405E494ABCE}"/>
                        </a:ext>
                      </a:extLst>
                    </p:cNvPr>
                    <p:cNvSpPr>
                      <a:spLocks/>
                    </p:cNvSpPr>
                    <p:nvPr/>
                  </p:nvSpPr>
                  <p:spPr bwMode="auto">
                    <a:xfrm>
                      <a:off x="3681413" y="4408488"/>
                      <a:ext cx="769938" cy="298450"/>
                    </a:xfrm>
                    <a:custGeom>
                      <a:avLst/>
                      <a:gdLst>
                        <a:gd name="T0" fmla="*/ 107 w 109"/>
                        <a:gd name="T1" fmla="*/ 41 h 42"/>
                        <a:gd name="T2" fmla="*/ 104 w 109"/>
                        <a:gd name="T3" fmla="*/ 37 h 42"/>
                        <a:gd name="T4" fmla="*/ 100 w 109"/>
                        <a:gd name="T5" fmla="*/ 33 h 42"/>
                        <a:gd name="T6" fmla="*/ 98 w 109"/>
                        <a:gd name="T7" fmla="*/ 30 h 42"/>
                        <a:gd name="T8" fmla="*/ 95 w 109"/>
                        <a:gd name="T9" fmla="*/ 28 h 42"/>
                        <a:gd name="T10" fmla="*/ 92 w 109"/>
                        <a:gd name="T11" fmla="*/ 25 h 42"/>
                        <a:gd name="T12" fmla="*/ 88 w 109"/>
                        <a:gd name="T13" fmla="*/ 22 h 42"/>
                        <a:gd name="T14" fmla="*/ 84 w 109"/>
                        <a:gd name="T15" fmla="*/ 19 h 42"/>
                        <a:gd name="T16" fmla="*/ 80 w 109"/>
                        <a:gd name="T17" fmla="*/ 16 h 42"/>
                        <a:gd name="T18" fmla="*/ 75 w 109"/>
                        <a:gd name="T19" fmla="*/ 14 h 42"/>
                        <a:gd name="T20" fmla="*/ 70 w 109"/>
                        <a:gd name="T21" fmla="*/ 11 h 42"/>
                        <a:gd name="T22" fmla="*/ 68 w 109"/>
                        <a:gd name="T23" fmla="*/ 10 h 42"/>
                        <a:gd name="T24" fmla="*/ 65 w 109"/>
                        <a:gd name="T25" fmla="*/ 9 h 42"/>
                        <a:gd name="T26" fmla="*/ 60 w 109"/>
                        <a:gd name="T27" fmla="*/ 7 h 42"/>
                        <a:gd name="T28" fmla="*/ 19 w 109"/>
                        <a:gd name="T29" fmla="*/ 3 h 42"/>
                        <a:gd name="T30" fmla="*/ 12 w 109"/>
                        <a:gd name="T31" fmla="*/ 4 h 42"/>
                        <a:gd name="T32" fmla="*/ 9 w 109"/>
                        <a:gd name="T33" fmla="*/ 5 h 42"/>
                        <a:gd name="T34" fmla="*/ 6 w 109"/>
                        <a:gd name="T35" fmla="*/ 6 h 42"/>
                        <a:gd name="T36" fmla="*/ 2 w 109"/>
                        <a:gd name="T37" fmla="*/ 6 h 42"/>
                        <a:gd name="T38" fmla="*/ 1 w 109"/>
                        <a:gd name="T39" fmla="*/ 7 h 42"/>
                        <a:gd name="T40" fmla="*/ 0 w 109"/>
                        <a:gd name="T41" fmla="*/ 6 h 42"/>
                        <a:gd name="T42" fmla="*/ 1 w 109"/>
                        <a:gd name="T43" fmla="*/ 5 h 42"/>
                        <a:gd name="T44" fmla="*/ 2 w 109"/>
                        <a:gd name="T45" fmla="*/ 5 h 42"/>
                        <a:gd name="T46" fmla="*/ 6 w 109"/>
                        <a:gd name="T47" fmla="*/ 4 h 42"/>
                        <a:gd name="T48" fmla="*/ 8 w 109"/>
                        <a:gd name="T49" fmla="*/ 3 h 42"/>
                        <a:gd name="T50" fmla="*/ 11 w 109"/>
                        <a:gd name="T51" fmla="*/ 2 h 42"/>
                        <a:gd name="T52" fmla="*/ 19 w 109"/>
                        <a:gd name="T53" fmla="*/ 1 h 42"/>
                        <a:gd name="T54" fmla="*/ 60 w 109"/>
                        <a:gd name="T55" fmla="*/ 5 h 42"/>
                        <a:gd name="T56" fmla="*/ 66 w 109"/>
                        <a:gd name="T57" fmla="*/ 7 h 42"/>
                        <a:gd name="T58" fmla="*/ 68 w 109"/>
                        <a:gd name="T59" fmla="*/ 8 h 42"/>
                        <a:gd name="T60" fmla="*/ 71 w 109"/>
                        <a:gd name="T61" fmla="*/ 9 h 42"/>
                        <a:gd name="T62" fmla="*/ 76 w 109"/>
                        <a:gd name="T63" fmla="*/ 12 h 42"/>
                        <a:gd name="T64" fmla="*/ 81 w 109"/>
                        <a:gd name="T65" fmla="*/ 15 h 42"/>
                        <a:gd name="T66" fmla="*/ 85 w 109"/>
                        <a:gd name="T67" fmla="*/ 17 h 42"/>
                        <a:gd name="T68" fmla="*/ 89 w 109"/>
                        <a:gd name="T69" fmla="*/ 20 h 42"/>
                        <a:gd name="T70" fmla="*/ 93 w 109"/>
                        <a:gd name="T71" fmla="*/ 23 h 42"/>
                        <a:gd name="T72" fmla="*/ 96 w 109"/>
                        <a:gd name="T73" fmla="*/ 26 h 42"/>
                        <a:gd name="T74" fmla="*/ 99 w 109"/>
                        <a:gd name="T75" fmla="*/ 29 h 42"/>
                        <a:gd name="T76" fmla="*/ 102 w 109"/>
                        <a:gd name="T77" fmla="*/ 32 h 42"/>
                        <a:gd name="T78" fmla="*/ 106 w 109"/>
                        <a:gd name="T79" fmla="*/ 36 h 42"/>
                        <a:gd name="T80" fmla="*/ 109 w 109"/>
                        <a:gd name="T81" fmla="*/ 40 h 42"/>
                        <a:gd name="T82" fmla="*/ 109 w 109"/>
                        <a:gd name="T83" fmla="*/ 42 h 42"/>
                        <a:gd name="T84" fmla="*/ 107 w 109"/>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07" y="41"/>
                          </a:moveTo>
                          <a:cubicBezTo>
                            <a:pt x="107" y="41"/>
                            <a:pt x="106" y="40"/>
                            <a:pt x="104" y="37"/>
                          </a:cubicBezTo>
                          <a:cubicBezTo>
                            <a:pt x="103" y="36"/>
                            <a:pt x="102" y="35"/>
                            <a:pt x="100" y="33"/>
                          </a:cubicBezTo>
                          <a:cubicBezTo>
                            <a:pt x="100" y="32"/>
                            <a:pt x="99" y="31"/>
                            <a:pt x="98" y="30"/>
                          </a:cubicBezTo>
                          <a:cubicBezTo>
                            <a:pt x="97" y="29"/>
                            <a:pt x="96" y="29"/>
                            <a:pt x="95" y="28"/>
                          </a:cubicBezTo>
                          <a:cubicBezTo>
                            <a:pt x="94" y="27"/>
                            <a:pt x="93" y="26"/>
                            <a:pt x="92" y="25"/>
                          </a:cubicBezTo>
                          <a:cubicBezTo>
                            <a:pt x="90" y="24"/>
                            <a:pt x="89" y="23"/>
                            <a:pt x="88" y="22"/>
                          </a:cubicBezTo>
                          <a:cubicBezTo>
                            <a:pt x="87" y="21"/>
                            <a:pt x="85" y="20"/>
                            <a:pt x="84" y="19"/>
                          </a:cubicBezTo>
                          <a:cubicBezTo>
                            <a:pt x="83" y="18"/>
                            <a:pt x="81" y="17"/>
                            <a:pt x="80" y="16"/>
                          </a:cubicBezTo>
                          <a:cubicBezTo>
                            <a:pt x="78" y="15"/>
                            <a:pt x="77" y="14"/>
                            <a:pt x="75" y="14"/>
                          </a:cubicBezTo>
                          <a:cubicBezTo>
                            <a:pt x="73" y="13"/>
                            <a:pt x="72" y="12"/>
                            <a:pt x="70" y="11"/>
                          </a:cubicBezTo>
                          <a:cubicBezTo>
                            <a:pt x="68" y="10"/>
                            <a:pt x="68" y="10"/>
                            <a:pt x="68" y="10"/>
                          </a:cubicBezTo>
                          <a:cubicBezTo>
                            <a:pt x="65" y="9"/>
                            <a:pt x="65" y="9"/>
                            <a:pt x="65" y="9"/>
                          </a:cubicBezTo>
                          <a:cubicBezTo>
                            <a:pt x="63" y="8"/>
                            <a:pt x="62" y="8"/>
                            <a:pt x="60" y="7"/>
                          </a:cubicBezTo>
                          <a:cubicBezTo>
                            <a:pt x="46" y="2"/>
                            <a:pt x="30" y="2"/>
                            <a:pt x="19" y="3"/>
                          </a:cubicBezTo>
                          <a:cubicBezTo>
                            <a:pt x="17" y="3"/>
                            <a:pt x="14" y="4"/>
                            <a:pt x="12" y="4"/>
                          </a:cubicBezTo>
                          <a:cubicBezTo>
                            <a:pt x="11" y="4"/>
                            <a:pt x="10" y="5"/>
                            <a:pt x="9" y="5"/>
                          </a:cubicBezTo>
                          <a:cubicBezTo>
                            <a:pt x="8" y="5"/>
                            <a:pt x="7" y="5"/>
                            <a:pt x="6" y="6"/>
                          </a:cubicBezTo>
                          <a:cubicBezTo>
                            <a:pt x="4" y="6"/>
                            <a:pt x="3" y="6"/>
                            <a:pt x="2" y="6"/>
                          </a:cubicBezTo>
                          <a:cubicBezTo>
                            <a:pt x="2" y="7"/>
                            <a:pt x="1" y="7"/>
                            <a:pt x="1" y="7"/>
                          </a:cubicBezTo>
                          <a:cubicBezTo>
                            <a:pt x="1" y="7"/>
                            <a:pt x="0" y="7"/>
                            <a:pt x="0" y="6"/>
                          </a:cubicBezTo>
                          <a:cubicBezTo>
                            <a:pt x="0" y="6"/>
                            <a:pt x="0" y="5"/>
                            <a:pt x="1" y="5"/>
                          </a:cubicBezTo>
                          <a:cubicBezTo>
                            <a:pt x="1" y="5"/>
                            <a:pt x="1" y="5"/>
                            <a:pt x="2" y="5"/>
                          </a:cubicBezTo>
                          <a:cubicBezTo>
                            <a:pt x="3" y="4"/>
                            <a:pt x="4" y="4"/>
                            <a:pt x="6" y="4"/>
                          </a:cubicBezTo>
                          <a:cubicBezTo>
                            <a:pt x="6" y="3"/>
                            <a:pt x="7" y="3"/>
                            <a:pt x="8" y="3"/>
                          </a:cubicBezTo>
                          <a:cubicBezTo>
                            <a:pt x="9" y="3"/>
                            <a:pt x="10" y="2"/>
                            <a:pt x="11" y="2"/>
                          </a:cubicBezTo>
                          <a:cubicBezTo>
                            <a:pt x="14" y="2"/>
                            <a:pt x="16" y="1"/>
                            <a:pt x="19" y="1"/>
                          </a:cubicBezTo>
                          <a:cubicBezTo>
                            <a:pt x="30" y="0"/>
                            <a:pt x="46" y="0"/>
                            <a:pt x="60" y="5"/>
                          </a:cubicBezTo>
                          <a:cubicBezTo>
                            <a:pt x="62" y="6"/>
                            <a:pt x="64" y="7"/>
                            <a:pt x="66" y="7"/>
                          </a:cubicBezTo>
                          <a:cubicBezTo>
                            <a:pt x="68" y="8"/>
                            <a:pt x="68" y="8"/>
                            <a:pt x="68" y="8"/>
                          </a:cubicBezTo>
                          <a:cubicBezTo>
                            <a:pt x="71" y="9"/>
                            <a:pt x="71" y="9"/>
                            <a:pt x="71" y="9"/>
                          </a:cubicBezTo>
                          <a:cubicBezTo>
                            <a:pt x="73" y="10"/>
                            <a:pt x="74" y="11"/>
                            <a:pt x="76" y="12"/>
                          </a:cubicBezTo>
                          <a:cubicBezTo>
                            <a:pt x="78" y="13"/>
                            <a:pt x="79" y="14"/>
                            <a:pt x="81" y="15"/>
                          </a:cubicBezTo>
                          <a:cubicBezTo>
                            <a:pt x="82" y="16"/>
                            <a:pt x="84" y="16"/>
                            <a:pt x="85" y="17"/>
                          </a:cubicBezTo>
                          <a:cubicBezTo>
                            <a:pt x="86" y="18"/>
                            <a:pt x="88" y="19"/>
                            <a:pt x="89" y="20"/>
                          </a:cubicBezTo>
                          <a:cubicBezTo>
                            <a:pt x="90" y="21"/>
                            <a:pt x="92" y="22"/>
                            <a:pt x="93" y="23"/>
                          </a:cubicBezTo>
                          <a:cubicBezTo>
                            <a:pt x="94" y="24"/>
                            <a:pt x="95" y="25"/>
                            <a:pt x="96" y="26"/>
                          </a:cubicBezTo>
                          <a:cubicBezTo>
                            <a:pt x="97" y="27"/>
                            <a:pt x="98" y="28"/>
                            <a:pt x="99" y="29"/>
                          </a:cubicBezTo>
                          <a:cubicBezTo>
                            <a:pt x="100" y="30"/>
                            <a:pt x="101" y="31"/>
                            <a:pt x="102" y="32"/>
                          </a:cubicBezTo>
                          <a:cubicBezTo>
                            <a:pt x="103" y="33"/>
                            <a:pt x="105" y="35"/>
                            <a:pt x="106" y="36"/>
                          </a:cubicBezTo>
                          <a:cubicBezTo>
                            <a:pt x="108" y="39"/>
                            <a:pt x="109" y="40"/>
                            <a:pt x="109" y="40"/>
                          </a:cubicBezTo>
                          <a:cubicBezTo>
                            <a:pt x="109" y="41"/>
                            <a:pt x="109" y="41"/>
                            <a:pt x="109" y="42"/>
                          </a:cubicBezTo>
                          <a:cubicBezTo>
                            <a:pt x="108" y="42"/>
                            <a:pt x="108" y="42"/>
                            <a:pt x="107" y="41"/>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74" name="Freeform 262">
                      <a:extLst>
                        <a:ext uri="{FF2B5EF4-FFF2-40B4-BE49-F238E27FC236}">
                          <a16:creationId xmlns:a16="http://schemas.microsoft.com/office/drawing/2014/main" id="{8D34350D-4E62-4C45-88CA-BD3698A2E53D}"/>
                        </a:ext>
                      </a:extLst>
                    </p:cNvPr>
                    <p:cNvSpPr>
                      <a:spLocks/>
                    </p:cNvSpPr>
                    <p:nvPr/>
                  </p:nvSpPr>
                  <p:spPr bwMode="auto">
                    <a:xfrm>
                      <a:off x="4062413" y="4437063"/>
                      <a:ext cx="106363" cy="77788"/>
                    </a:xfrm>
                    <a:custGeom>
                      <a:avLst/>
                      <a:gdLst>
                        <a:gd name="T0" fmla="*/ 15 w 15"/>
                        <a:gd name="T1" fmla="*/ 5 h 11"/>
                        <a:gd name="T2" fmla="*/ 12 w 15"/>
                        <a:gd name="T3" fmla="*/ 5 h 11"/>
                        <a:gd name="T4" fmla="*/ 7 w 15"/>
                        <a:gd name="T5" fmla="*/ 3 h 11"/>
                        <a:gd name="T6" fmla="*/ 5 w 15"/>
                        <a:gd name="T7" fmla="*/ 2 h 11"/>
                        <a:gd name="T8" fmla="*/ 2 w 15"/>
                        <a:gd name="T9" fmla="*/ 1 h 11"/>
                        <a:gd name="T10" fmla="*/ 0 w 15"/>
                        <a:gd name="T11" fmla="*/ 0 h 11"/>
                        <a:gd name="T12" fmla="*/ 2 w 15"/>
                        <a:gd name="T13" fmla="*/ 5 h 11"/>
                        <a:gd name="T14" fmla="*/ 3 w 15"/>
                        <a:gd name="T15" fmla="*/ 7 h 11"/>
                        <a:gd name="T16" fmla="*/ 4 w 15"/>
                        <a:gd name="T17" fmla="*/ 9 h 11"/>
                        <a:gd name="T18" fmla="*/ 5 w 15"/>
                        <a:gd name="T19" fmla="*/ 11 h 11"/>
                        <a:gd name="T20" fmla="*/ 10 w 15"/>
                        <a:gd name="T21" fmla="*/ 8 h 11"/>
                        <a:gd name="T22" fmla="*/ 13 w 15"/>
                        <a:gd name="T23" fmla="*/ 6 h 11"/>
                        <a:gd name="T24" fmla="*/ 15 w 15"/>
                        <a:gd name="T2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1">
                          <a:moveTo>
                            <a:pt x="15" y="5"/>
                          </a:moveTo>
                          <a:cubicBezTo>
                            <a:pt x="15" y="5"/>
                            <a:pt x="14" y="5"/>
                            <a:pt x="12" y="5"/>
                          </a:cubicBezTo>
                          <a:cubicBezTo>
                            <a:pt x="11" y="4"/>
                            <a:pt x="9" y="3"/>
                            <a:pt x="7" y="3"/>
                          </a:cubicBezTo>
                          <a:cubicBezTo>
                            <a:pt x="6" y="2"/>
                            <a:pt x="5" y="2"/>
                            <a:pt x="5" y="2"/>
                          </a:cubicBezTo>
                          <a:cubicBezTo>
                            <a:pt x="4" y="1"/>
                            <a:pt x="3" y="1"/>
                            <a:pt x="2" y="1"/>
                          </a:cubicBezTo>
                          <a:cubicBezTo>
                            <a:pt x="1" y="1"/>
                            <a:pt x="0" y="0"/>
                            <a:pt x="0" y="0"/>
                          </a:cubicBezTo>
                          <a:cubicBezTo>
                            <a:pt x="0" y="0"/>
                            <a:pt x="1" y="3"/>
                            <a:pt x="2" y="5"/>
                          </a:cubicBezTo>
                          <a:cubicBezTo>
                            <a:pt x="3" y="6"/>
                            <a:pt x="3" y="7"/>
                            <a:pt x="3" y="7"/>
                          </a:cubicBezTo>
                          <a:cubicBezTo>
                            <a:pt x="4" y="8"/>
                            <a:pt x="4" y="9"/>
                            <a:pt x="4" y="9"/>
                          </a:cubicBezTo>
                          <a:cubicBezTo>
                            <a:pt x="4" y="10"/>
                            <a:pt x="5" y="11"/>
                            <a:pt x="5" y="11"/>
                          </a:cubicBezTo>
                          <a:cubicBezTo>
                            <a:pt x="5" y="11"/>
                            <a:pt x="7" y="9"/>
                            <a:pt x="10" y="8"/>
                          </a:cubicBezTo>
                          <a:cubicBezTo>
                            <a:pt x="11" y="7"/>
                            <a:pt x="12" y="7"/>
                            <a:pt x="13" y="6"/>
                          </a:cubicBezTo>
                          <a:cubicBezTo>
                            <a:pt x="14" y="6"/>
                            <a:pt x="15" y="5"/>
                            <a:pt x="15" y="5"/>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75" name="Freeform 263">
                      <a:extLst>
                        <a:ext uri="{FF2B5EF4-FFF2-40B4-BE49-F238E27FC236}">
                          <a16:creationId xmlns:a16="http://schemas.microsoft.com/office/drawing/2014/main" id="{9C4DA5DF-1FAB-412C-BDB8-6F06FFBF3C82}"/>
                        </a:ext>
                      </a:extLst>
                    </p:cNvPr>
                    <p:cNvSpPr>
                      <a:spLocks/>
                    </p:cNvSpPr>
                    <p:nvPr/>
                  </p:nvSpPr>
                  <p:spPr bwMode="auto">
                    <a:xfrm>
                      <a:off x="3943350" y="4367213"/>
                      <a:ext cx="161925" cy="41275"/>
                    </a:xfrm>
                    <a:custGeom>
                      <a:avLst/>
                      <a:gdLst>
                        <a:gd name="T0" fmla="*/ 21 w 23"/>
                        <a:gd name="T1" fmla="*/ 6 h 6"/>
                        <a:gd name="T2" fmla="*/ 18 w 23"/>
                        <a:gd name="T3" fmla="*/ 5 h 6"/>
                        <a:gd name="T4" fmla="*/ 11 w 23"/>
                        <a:gd name="T5" fmla="*/ 4 h 6"/>
                        <a:gd name="T6" fmla="*/ 4 w 23"/>
                        <a:gd name="T7" fmla="*/ 3 h 6"/>
                        <a:gd name="T8" fmla="*/ 2 w 23"/>
                        <a:gd name="T9" fmla="*/ 2 h 6"/>
                        <a:gd name="T10" fmla="*/ 1 w 23"/>
                        <a:gd name="T11" fmla="*/ 2 h 6"/>
                        <a:gd name="T12" fmla="*/ 0 w 23"/>
                        <a:gd name="T13" fmla="*/ 1 h 6"/>
                        <a:gd name="T14" fmla="*/ 1 w 23"/>
                        <a:gd name="T15" fmla="*/ 0 h 6"/>
                        <a:gd name="T16" fmla="*/ 2 w 23"/>
                        <a:gd name="T17" fmla="*/ 0 h 6"/>
                        <a:gd name="T18" fmla="*/ 5 w 23"/>
                        <a:gd name="T19" fmla="*/ 1 h 6"/>
                        <a:gd name="T20" fmla="*/ 12 w 23"/>
                        <a:gd name="T21" fmla="*/ 2 h 6"/>
                        <a:gd name="T22" fmla="*/ 18 w 23"/>
                        <a:gd name="T23" fmla="*/ 3 h 6"/>
                        <a:gd name="T24" fmla="*/ 22 w 23"/>
                        <a:gd name="T25" fmla="*/ 4 h 6"/>
                        <a:gd name="T26" fmla="*/ 22 w 23"/>
                        <a:gd name="T27" fmla="*/ 5 h 6"/>
                        <a:gd name="T28" fmla="*/ 21 w 23"/>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6">
                          <a:moveTo>
                            <a:pt x="21" y="6"/>
                          </a:moveTo>
                          <a:cubicBezTo>
                            <a:pt x="21" y="6"/>
                            <a:pt x="20" y="6"/>
                            <a:pt x="18" y="5"/>
                          </a:cubicBezTo>
                          <a:cubicBezTo>
                            <a:pt x="16" y="5"/>
                            <a:pt x="14" y="4"/>
                            <a:pt x="11" y="4"/>
                          </a:cubicBezTo>
                          <a:cubicBezTo>
                            <a:pt x="9" y="3"/>
                            <a:pt x="6" y="3"/>
                            <a:pt x="4" y="3"/>
                          </a:cubicBezTo>
                          <a:cubicBezTo>
                            <a:pt x="3" y="2"/>
                            <a:pt x="3" y="2"/>
                            <a:pt x="2" y="2"/>
                          </a:cubicBezTo>
                          <a:cubicBezTo>
                            <a:pt x="1" y="2"/>
                            <a:pt x="1" y="2"/>
                            <a:pt x="1" y="2"/>
                          </a:cubicBezTo>
                          <a:cubicBezTo>
                            <a:pt x="1" y="2"/>
                            <a:pt x="0" y="2"/>
                            <a:pt x="0" y="1"/>
                          </a:cubicBezTo>
                          <a:cubicBezTo>
                            <a:pt x="0" y="1"/>
                            <a:pt x="1" y="0"/>
                            <a:pt x="1" y="0"/>
                          </a:cubicBezTo>
                          <a:cubicBezTo>
                            <a:pt x="1" y="0"/>
                            <a:pt x="2" y="0"/>
                            <a:pt x="2" y="0"/>
                          </a:cubicBezTo>
                          <a:cubicBezTo>
                            <a:pt x="3" y="1"/>
                            <a:pt x="4" y="0"/>
                            <a:pt x="5" y="1"/>
                          </a:cubicBezTo>
                          <a:cubicBezTo>
                            <a:pt x="6" y="1"/>
                            <a:pt x="9" y="1"/>
                            <a:pt x="12" y="2"/>
                          </a:cubicBezTo>
                          <a:cubicBezTo>
                            <a:pt x="14" y="2"/>
                            <a:pt x="17" y="3"/>
                            <a:pt x="18" y="3"/>
                          </a:cubicBezTo>
                          <a:cubicBezTo>
                            <a:pt x="20" y="4"/>
                            <a:pt x="22" y="4"/>
                            <a:pt x="22" y="4"/>
                          </a:cubicBezTo>
                          <a:cubicBezTo>
                            <a:pt x="22" y="4"/>
                            <a:pt x="23" y="5"/>
                            <a:pt x="22" y="5"/>
                          </a:cubicBezTo>
                          <a:cubicBezTo>
                            <a:pt x="22" y="6"/>
                            <a:pt x="22" y="6"/>
                            <a:pt x="21" y="6"/>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76" name="Freeform 264">
                      <a:extLst>
                        <a:ext uri="{FF2B5EF4-FFF2-40B4-BE49-F238E27FC236}">
                          <a16:creationId xmlns:a16="http://schemas.microsoft.com/office/drawing/2014/main" id="{7875281F-9862-4ED9-B3F2-1379B9F08A14}"/>
                        </a:ext>
                      </a:extLst>
                    </p:cNvPr>
                    <p:cNvSpPr>
                      <a:spLocks/>
                    </p:cNvSpPr>
                    <p:nvPr/>
                  </p:nvSpPr>
                  <p:spPr bwMode="auto">
                    <a:xfrm>
                      <a:off x="4133850" y="4408488"/>
                      <a:ext cx="63500" cy="36513"/>
                    </a:xfrm>
                    <a:custGeom>
                      <a:avLst/>
                      <a:gdLst>
                        <a:gd name="T0" fmla="*/ 7 w 9"/>
                        <a:gd name="T1" fmla="*/ 4 h 5"/>
                        <a:gd name="T2" fmla="*/ 6 w 9"/>
                        <a:gd name="T3" fmla="*/ 4 h 5"/>
                        <a:gd name="T4" fmla="*/ 4 w 9"/>
                        <a:gd name="T5" fmla="*/ 3 h 5"/>
                        <a:gd name="T6" fmla="*/ 1 w 9"/>
                        <a:gd name="T7" fmla="*/ 2 h 5"/>
                        <a:gd name="T8" fmla="*/ 0 w 9"/>
                        <a:gd name="T9" fmla="*/ 1 h 5"/>
                        <a:gd name="T10" fmla="*/ 2 w 9"/>
                        <a:gd name="T11" fmla="*/ 0 h 5"/>
                        <a:gd name="T12" fmla="*/ 5 w 9"/>
                        <a:gd name="T13" fmla="*/ 1 h 5"/>
                        <a:gd name="T14" fmla="*/ 7 w 9"/>
                        <a:gd name="T15" fmla="*/ 2 h 5"/>
                        <a:gd name="T16" fmla="*/ 8 w 9"/>
                        <a:gd name="T17" fmla="*/ 3 h 5"/>
                        <a:gd name="T18" fmla="*/ 8 w 9"/>
                        <a:gd name="T19" fmla="*/ 4 h 5"/>
                        <a:gd name="T20" fmla="*/ 7 w 9"/>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7" y="4"/>
                          </a:moveTo>
                          <a:cubicBezTo>
                            <a:pt x="7" y="4"/>
                            <a:pt x="7" y="4"/>
                            <a:pt x="6" y="4"/>
                          </a:cubicBezTo>
                          <a:cubicBezTo>
                            <a:pt x="5" y="4"/>
                            <a:pt x="5" y="4"/>
                            <a:pt x="4" y="3"/>
                          </a:cubicBezTo>
                          <a:cubicBezTo>
                            <a:pt x="2" y="3"/>
                            <a:pt x="1" y="2"/>
                            <a:pt x="1" y="2"/>
                          </a:cubicBezTo>
                          <a:cubicBezTo>
                            <a:pt x="0" y="2"/>
                            <a:pt x="0" y="1"/>
                            <a:pt x="0" y="1"/>
                          </a:cubicBezTo>
                          <a:cubicBezTo>
                            <a:pt x="0" y="0"/>
                            <a:pt x="1" y="0"/>
                            <a:pt x="2" y="0"/>
                          </a:cubicBezTo>
                          <a:cubicBezTo>
                            <a:pt x="2" y="0"/>
                            <a:pt x="3" y="1"/>
                            <a:pt x="5" y="1"/>
                          </a:cubicBezTo>
                          <a:cubicBezTo>
                            <a:pt x="5" y="2"/>
                            <a:pt x="6" y="2"/>
                            <a:pt x="7" y="2"/>
                          </a:cubicBezTo>
                          <a:cubicBezTo>
                            <a:pt x="7" y="2"/>
                            <a:pt x="8" y="3"/>
                            <a:pt x="8" y="3"/>
                          </a:cubicBezTo>
                          <a:cubicBezTo>
                            <a:pt x="8" y="3"/>
                            <a:pt x="9" y="4"/>
                            <a:pt x="8" y="4"/>
                          </a:cubicBezTo>
                          <a:cubicBezTo>
                            <a:pt x="8" y="5"/>
                            <a:pt x="7" y="5"/>
                            <a:pt x="7" y="4"/>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77" name="Freeform 265">
                      <a:extLst>
                        <a:ext uri="{FF2B5EF4-FFF2-40B4-BE49-F238E27FC236}">
                          <a16:creationId xmlns:a16="http://schemas.microsoft.com/office/drawing/2014/main" id="{E15DEAEC-446D-4FBC-8DC7-44C6BF9F375F}"/>
                        </a:ext>
                      </a:extLst>
                    </p:cNvPr>
                    <p:cNvSpPr>
                      <a:spLocks/>
                    </p:cNvSpPr>
                    <p:nvPr/>
                  </p:nvSpPr>
                  <p:spPr bwMode="auto">
                    <a:xfrm>
                      <a:off x="4445000" y="4699000"/>
                      <a:ext cx="139700" cy="820738"/>
                    </a:xfrm>
                    <a:custGeom>
                      <a:avLst/>
                      <a:gdLst>
                        <a:gd name="T0" fmla="*/ 1 w 20"/>
                        <a:gd name="T1" fmla="*/ 114 h 116"/>
                        <a:gd name="T2" fmla="*/ 1 w 20"/>
                        <a:gd name="T3" fmla="*/ 113 h 116"/>
                        <a:gd name="T4" fmla="*/ 3 w 20"/>
                        <a:gd name="T5" fmla="*/ 110 h 116"/>
                        <a:gd name="T6" fmla="*/ 6 w 20"/>
                        <a:gd name="T7" fmla="*/ 104 h 116"/>
                        <a:gd name="T8" fmla="*/ 10 w 20"/>
                        <a:gd name="T9" fmla="*/ 98 h 116"/>
                        <a:gd name="T10" fmla="*/ 16 w 20"/>
                        <a:gd name="T11" fmla="*/ 80 h 116"/>
                        <a:gd name="T12" fmla="*/ 17 w 20"/>
                        <a:gd name="T13" fmla="*/ 77 h 116"/>
                        <a:gd name="T14" fmla="*/ 17 w 20"/>
                        <a:gd name="T15" fmla="*/ 74 h 116"/>
                        <a:gd name="T16" fmla="*/ 18 w 20"/>
                        <a:gd name="T17" fmla="*/ 69 h 116"/>
                        <a:gd name="T18" fmla="*/ 18 w 20"/>
                        <a:gd name="T19" fmla="*/ 66 h 116"/>
                        <a:gd name="T20" fmla="*/ 18 w 20"/>
                        <a:gd name="T21" fmla="*/ 64 h 116"/>
                        <a:gd name="T22" fmla="*/ 18 w 20"/>
                        <a:gd name="T23" fmla="*/ 58 h 116"/>
                        <a:gd name="T24" fmla="*/ 18 w 20"/>
                        <a:gd name="T25" fmla="*/ 52 h 116"/>
                        <a:gd name="T26" fmla="*/ 18 w 20"/>
                        <a:gd name="T27" fmla="*/ 50 h 116"/>
                        <a:gd name="T28" fmla="*/ 18 w 20"/>
                        <a:gd name="T29" fmla="*/ 47 h 116"/>
                        <a:gd name="T30" fmla="*/ 17 w 20"/>
                        <a:gd name="T31" fmla="*/ 41 h 116"/>
                        <a:gd name="T32" fmla="*/ 17 w 20"/>
                        <a:gd name="T33" fmla="*/ 39 h 116"/>
                        <a:gd name="T34" fmla="*/ 16 w 20"/>
                        <a:gd name="T35" fmla="*/ 36 h 116"/>
                        <a:gd name="T36" fmla="*/ 10 w 20"/>
                        <a:gd name="T37" fmla="*/ 18 h 116"/>
                        <a:gd name="T38" fmla="*/ 6 w 20"/>
                        <a:gd name="T39" fmla="*/ 11 h 116"/>
                        <a:gd name="T40" fmla="*/ 3 w 20"/>
                        <a:gd name="T41" fmla="*/ 6 h 116"/>
                        <a:gd name="T42" fmla="*/ 1 w 20"/>
                        <a:gd name="T43" fmla="*/ 3 h 116"/>
                        <a:gd name="T44" fmla="*/ 1 w 20"/>
                        <a:gd name="T45" fmla="*/ 2 h 116"/>
                        <a:gd name="T46" fmla="*/ 1 w 20"/>
                        <a:gd name="T47" fmla="*/ 1 h 116"/>
                        <a:gd name="T48" fmla="*/ 2 w 20"/>
                        <a:gd name="T49" fmla="*/ 1 h 116"/>
                        <a:gd name="T50" fmla="*/ 3 w 20"/>
                        <a:gd name="T51" fmla="*/ 2 h 116"/>
                        <a:gd name="T52" fmla="*/ 5 w 20"/>
                        <a:gd name="T53" fmla="*/ 5 h 116"/>
                        <a:gd name="T54" fmla="*/ 8 w 20"/>
                        <a:gd name="T55" fmla="*/ 10 h 116"/>
                        <a:gd name="T56" fmla="*/ 12 w 20"/>
                        <a:gd name="T57" fmla="*/ 17 h 116"/>
                        <a:gd name="T58" fmla="*/ 18 w 20"/>
                        <a:gd name="T59" fmla="*/ 36 h 116"/>
                        <a:gd name="T60" fmla="*/ 18 w 20"/>
                        <a:gd name="T61" fmla="*/ 38 h 116"/>
                        <a:gd name="T62" fmla="*/ 19 w 20"/>
                        <a:gd name="T63" fmla="*/ 41 h 116"/>
                        <a:gd name="T64" fmla="*/ 20 w 20"/>
                        <a:gd name="T65" fmla="*/ 47 h 116"/>
                        <a:gd name="T66" fmla="*/ 20 w 20"/>
                        <a:gd name="T67" fmla="*/ 49 h 116"/>
                        <a:gd name="T68" fmla="*/ 20 w 20"/>
                        <a:gd name="T69" fmla="*/ 52 h 116"/>
                        <a:gd name="T70" fmla="*/ 20 w 20"/>
                        <a:gd name="T71" fmla="*/ 58 h 116"/>
                        <a:gd name="T72" fmla="*/ 20 w 20"/>
                        <a:gd name="T73" fmla="*/ 64 h 116"/>
                        <a:gd name="T74" fmla="*/ 20 w 20"/>
                        <a:gd name="T75" fmla="*/ 66 h 116"/>
                        <a:gd name="T76" fmla="*/ 20 w 20"/>
                        <a:gd name="T77" fmla="*/ 69 h 116"/>
                        <a:gd name="T78" fmla="*/ 19 w 20"/>
                        <a:gd name="T79" fmla="*/ 75 h 116"/>
                        <a:gd name="T80" fmla="*/ 18 w 20"/>
                        <a:gd name="T81" fmla="*/ 77 h 116"/>
                        <a:gd name="T82" fmla="*/ 18 w 20"/>
                        <a:gd name="T83" fmla="*/ 80 h 116"/>
                        <a:gd name="T84" fmla="*/ 12 w 20"/>
                        <a:gd name="T85" fmla="*/ 98 h 116"/>
                        <a:gd name="T86" fmla="*/ 8 w 20"/>
                        <a:gd name="T87" fmla="*/ 105 h 116"/>
                        <a:gd name="T88" fmla="*/ 5 w 20"/>
                        <a:gd name="T89" fmla="*/ 111 h 116"/>
                        <a:gd name="T90" fmla="*/ 3 w 20"/>
                        <a:gd name="T91" fmla="*/ 114 h 116"/>
                        <a:gd name="T92" fmla="*/ 2 w 20"/>
                        <a:gd name="T93" fmla="*/ 115 h 116"/>
                        <a:gd name="T94" fmla="*/ 1 w 20"/>
                        <a:gd name="T95" fmla="*/ 115 h 116"/>
                        <a:gd name="T96" fmla="*/ 1 w 20"/>
                        <a:gd name="T97" fmla="*/ 1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116">
                          <a:moveTo>
                            <a:pt x="1" y="114"/>
                          </a:moveTo>
                          <a:cubicBezTo>
                            <a:pt x="1" y="114"/>
                            <a:pt x="1" y="113"/>
                            <a:pt x="1" y="113"/>
                          </a:cubicBezTo>
                          <a:cubicBezTo>
                            <a:pt x="2" y="112"/>
                            <a:pt x="3" y="111"/>
                            <a:pt x="3" y="110"/>
                          </a:cubicBezTo>
                          <a:cubicBezTo>
                            <a:pt x="4" y="108"/>
                            <a:pt x="5" y="106"/>
                            <a:pt x="6" y="104"/>
                          </a:cubicBezTo>
                          <a:cubicBezTo>
                            <a:pt x="8" y="103"/>
                            <a:pt x="9" y="100"/>
                            <a:pt x="10" y="98"/>
                          </a:cubicBezTo>
                          <a:cubicBezTo>
                            <a:pt x="12" y="93"/>
                            <a:pt x="14" y="86"/>
                            <a:pt x="16" y="80"/>
                          </a:cubicBezTo>
                          <a:cubicBezTo>
                            <a:pt x="16" y="79"/>
                            <a:pt x="16" y="78"/>
                            <a:pt x="17" y="77"/>
                          </a:cubicBezTo>
                          <a:cubicBezTo>
                            <a:pt x="17" y="76"/>
                            <a:pt x="17" y="75"/>
                            <a:pt x="17" y="74"/>
                          </a:cubicBezTo>
                          <a:cubicBezTo>
                            <a:pt x="17" y="73"/>
                            <a:pt x="18" y="71"/>
                            <a:pt x="18" y="69"/>
                          </a:cubicBezTo>
                          <a:cubicBezTo>
                            <a:pt x="18" y="68"/>
                            <a:pt x="18" y="67"/>
                            <a:pt x="18" y="66"/>
                          </a:cubicBezTo>
                          <a:cubicBezTo>
                            <a:pt x="18" y="64"/>
                            <a:pt x="18" y="64"/>
                            <a:pt x="18" y="64"/>
                          </a:cubicBezTo>
                          <a:cubicBezTo>
                            <a:pt x="18" y="62"/>
                            <a:pt x="18" y="60"/>
                            <a:pt x="18" y="58"/>
                          </a:cubicBezTo>
                          <a:cubicBezTo>
                            <a:pt x="18" y="56"/>
                            <a:pt x="18" y="54"/>
                            <a:pt x="18" y="52"/>
                          </a:cubicBezTo>
                          <a:cubicBezTo>
                            <a:pt x="18" y="50"/>
                            <a:pt x="18" y="50"/>
                            <a:pt x="18" y="50"/>
                          </a:cubicBezTo>
                          <a:cubicBezTo>
                            <a:pt x="18" y="49"/>
                            <a:pt x="18" y="48"/>
                            <a:pt x="18" y="47"/>
                          </a:cubicBezTo>
                          <a:cubicBezTo>
                            <a:pt x="18" y="45"/>
                            <a:pt x="17" y="43"/>
                            <a:pt x="17" y="41"/>
                          </a:cubicBezTo>
                          <a:cubicBezTo>
                            <a:pt x="17" y="41"/>
                            <a:pt x="17" y="40"/>
                            <a:pt x="17" y="39"/>
                          </a:cubicBezTo>
                          <a:cubicBezTo>
                            <a:pt x="16" y="38"/>
                            <a:pt x="16" y="37"/>
                            <a:pt x="16" y="36"/>
                          </a:cubicBezTo>
                          <a:cubicBezTo>
                            <a:pt x="14" y="29"/>
                            <a:pt x="12" y="23"/>
                            <a:pt x="10" y="18"/>
                          </a:cubicBezTo>
                          <a:cubicBezTo>
                            <a:pt x="9" y="16"/>
                            <a:pt x="8" y="13"/>
                            <a:pt x="6" y="11"/>
                          </a:cubicBezTo>
                          <a:cubicBezTo>
                            <a:pt x="5" y="9"/>
                            <a:pt x="4" y="8"/>
                            <a:pt x="3" y="6"/>
                          </a:cubicBezTo>
                          <a:cubicBezTo>
                            <a:pt x="3" y="5"/>
                            <a:pt x="2" y="4"/>
                            <a:pt x="1" y="3"/>
                          </a:cubicBezTo>
                          <a:cubicBezTo>
                            <a:pt x="1" y="2"/>
                            <a:pt x="1" y="2"/>
                            <a:pt x="1" y="2"/>
                          </a:cubicBezTo>
                          <a:cubicBezTo>
                            <a:pt x="0" y="2"/>
                            <a:pt x="0" y="1"/>
                            <a:pt x="1" y="1"/>
                          </a:cubicBezTo>
                          <a:cubicBezTo>
                            <a:pt x="1" y="0"/>
                            <a:pt x="2" y="0"/>
                            <a:pt x="2" y="1"/>
                          </a:cubicBezTo>
                          <a:cubicBezTo>
                            <a:pt x="2" y="1"/>
                            <a:pt x="2" y="1"/>
                            <a:pt x="3" y="2"/>
                          </a:cubicBezTo>
                          <a:cubicBezTo>
                            <a:pt x="4" y="3"/>
                            <a:pt x="4" y="4"/>
                            <a:pt x="5" y="5"/>
                          </a:cubicBezTo>
                          <a:cubicBezTo>
                            <a:pt x="6" y="7"/>
                            <a:pt x="7" y="8"/>
                            <a:pt x="8" y="10"/>
                          </a:cubicBezTo>
                          <a:cubicBezTo>
                            <a:pt x="9" y="12"/>
                            <a:pt x="10" y="15"/>
                            <a:pt x="12" y="17"/>
                          </a:cubicBezTo>
                          <a:cubicBezTo>
                            <a:pt x="14" y="23"/>
                            <a:pt x="16" y="29"/>
                            <a:pt x="18" y="36"/>
                          </a:cubicBezTo>
                          <a:cubicBezTo>
                            <a:pt x="18" y="37"/>
                            <a:pt x="18" y="38"/>
                            <a:pt x="18" y="38"/>
                          </a:cubicBezTo>
                          <a:cubicBezTo>
                            <a:pt x="19" y="39"/>
                            <a:pt x="19" y="40"/>
                            <a:pt x="19" y="41"/>
                          </a:cubicBezTo>
                          <a:cubicBezTo>
                            <a:pt x="19" y="43"/>
                            <a:pt x="19" y="45"/>
                            <a:pt x="20" y="47"/>
                          </a:cubicBezTo>
                          <a:cubicBezTo>
                            <a:pt x="20" y="48"/>
                            <a:pt x="20" y="48"/>
                            <a:pt x="20" y="49"/>
                          </a:cubicBezTo>
                          <a:cubicBezTo>
                            <a:pt x="20" y="52"/>
                            <a:pt x="20" y="52"/>
                            <a:pt x="20" y="52"/>
                          </a:cubicBezTo>
                          <a:cubicBezTo>
                            <a:pt x="20" y="54"/>
                            <a:pt x="20" y="56"/>
                            <a:pt x="20" y="58"/>
                          </a:cubicBezTo>
                          <a:cubicBezTo>
                            <a:pt x="20" y="60"/>
                            <a:pt x="20" y="62"/>
                            <a:pt x="20" y="64"/>
                          </a:cubicBezTo>
                          <a:cubicBezTo>
                            <a:pt x="20" y="66"/>
                            <a:pt x="20" y="66"/>
                            <a:pt x="20" y="66"/>
                          </a:cubicBezTo>
                          <a:cubicBezTo>
                            <a:pt x="20" y="67"/>
                            <a:pt x="20" y="68"/>
                            <a:pt x="20" y="69"/>
                          </a:cubicBezTo>
                          <a:cubicBezTo>
                            <a:pt x="19" y="71"/>
                            <a:pt x="19" y="73"/>
                            <a:pt x="19" y="75"/>
                          </a:cubicBezTo>
                          <a:cubicBezTo>
                            <a:pt x="19" y="76"/>
                            <a:pt x="19" y="77"/>
                            <a:pt x="18" y="77"/>
                          </a:cubicBezTo>
                          <a:cubicBezTo>
                            <a:pt x="18" y="78"/>
                            <a:pt x="18" y="79"/>
                            <a:pt x="18" y="80"/>
                          </a:cubicBezTo>
                          <a:cubicBezTo>
                            <a:pt x="16" y="87"/>
                            <a:pt x="14" y="93"/>
                            <a:pt x="12" y="98"/>
                          </a:cubicBezTo>
                          <a:cubicBezTo>
                            <a:pt x="10" y="101"/>
                            <a:pt x="9" y="103"/>
                            <a:pt x="8" y="105"/>
                          </a:cubicBezTo>
                          <a:cubicBezTo>
                            <a:pt x="7" y="107"/>
                            <a:pt x="6" y="109"/>
                            <a:pt x="5" y="111"/>
                          </a:cubicBezTo>
                          <a:cubicBezTo>
                            <a:pt x="4" y="112"/>
                            <a:pt x="4" y="113"/>
                            <a:pt x="3" y="114"/>
                          </a:cubicBezTo>
                          <a:cubicBezTo>
                            <a:pt x="2" y="115"/>
                            <a:pt x="2" y="115"/>
                            <a:pt x="2" y="115"/>
                          </a:cubicBezTo>
                          <a:cubicBezTo>
                            <a:pt x="2" y="115"/>
                            <a:pt x="1" y="116"/>
                            <a:pt x="1" y="115"/>
                          </a:cubicBezTo>
                          <a:cubicBezTo>
                            <a:pt x="0" y="115"/>
                            <a:pt x="0" y="114"/>
                            <a:pt x="1" y="114"/>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78" name="Freeform 266">
                      <a:extLst>
                        <a:ext uri="{FF2B5EF4-FFF2-40B4-BE49-F238E27FC236}">
                          <a16:creationId xmlns:a16="http://schemas.microsoft.com/office/drawing/2014/main" id="{635105AD-4D51-4EBA-830E-31786404787F}"/>
                        </a:ext>
                      </a:extLst>
                    </p:cNvPr>
                    <p:cNvSpPr>
                      <a:spLocks/>
                    </p:cNvSpPr>
                    <p:nvPr/>
                  </p:nvSpPr>
                  <p:spPr bwMode="auto">
                    <a:xfrm>
                      <a:off x="4521200" y="5060950"/>
                      <a:ext cx="57150" cy="112713"/>
                    </a:xfrm>
                    <a:custGeom>
                      <a:avLst/>
                      <a:gdLst>
                        <a:gd name="T0" fmla="*/ 8 w 8"/>
                        <a:gd name="T1" fmla="*/ 16 h 16"/>
                        <a:gd name="T2" fmla="*/ 8 w 8"/>
                        <a:gd name="T3" fmla="*/ 8 h 16"/>
                        <a:gd name="T4" fmla="*/ 8 w 8"/>
                        <a:gd name="T5" fmla="*/ 5 h 16"/>
                        <a:gd name="T6" fmla="*/ 8 w 8"/>
                        <a:gd name="T7" fmla="*/ 3 h 16"/>
                        <a:gd name="T8" fmla="*/ 8 w 8"/>
                        <a:gd name="T9" fmla="*/ 0 h 16"/>
                        <a:gd name="T10" fmla="*/ 4 w 8"/>
                        <a:gd name="T11" fmla="*/ 4 h 16"/>
                        <a:gd name="T12" fmla="*/ 1 w 8"/>
                        <a:gd name="T13" fmla="*/ 7 h 16"/>
                        <a:gd name="T14" fmla="*/ 0 w 8"/>
                        <a:gd name="T15" fmla="*/ 8 h 16"/>
                        <a:gd name="T16" fmla="*/ 4 w 8"/>
                        <a:gd name="T17" fmla="*/ 12 h 16"/>
                        <a:gd name="T18" fmla="*/ 8 w 8"/>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6">
                          <a:moveTo>
                            <a:pt x="8" y="16"/>
                          </a:moveTo>
                          <a:cubicBezTo>
                            <a:pt x="8" y="16"/>
                            <a:pt x="8" y="12"/>
                            <a:pt x="8" y="8"/>
                          </a:cubicBezTo>
                          <a:cubicBezTo>
                            <a:pt x="8" y="7"/>
                            <a:pt x="8" y="6"/>
                            <a:pt x="8" y="5"/>
                          </a:cubicBezTo>
                          <a:cubicBezTo>
                            <a:pt x="8" y="4"/>
                            <a:pt x="8" y="4"/>
                            <a:pt x="8" y="3"/>
                          </a:cubicBezTo>
                          <a:cubicBezTo>
                            <a:pt x="8" y="1"/>
                            <a:pt x="8" y="0"/>
                            <a:pt x="8" y="0"/>
                          </a:cubicBezTo>
                          <a:cubicBezTo>
                            <a:pt x="8" y="0"/>
                            <a:pt x="6" y="2"/>
                            <a:pt x="4" y="4"/>
                          </a:cubicBezTo>
                          <a:cubicBezTo>
                            <a:pt x="3" y="5"/>
                            <a:pt x="2" y="6"/>
                            <a:pt x="1" y="7"/>
                          </a:cubicBezTo>
                          <a:cubicBezTo>
                            <a:pt x="1" y="8"/>
                            <a:pt x="0" y="8"/>
                            <a:pt x="0" y="8"/>
                          </a:cubicBezTo>
                          <a:cubicBezTo>
                            <a:pt x="0" y="8"/>
                            <a:pt x="2" y="10"/>
                            <a:pt x="4" y="12"/>
                          </a:cubicBezTo>
                          <a:cubicBezTo>
                            <a:pt x="6" y="14"/>
                            <a:pt x="8" y="16"/>
                            <a:pt x="8" y="16"/>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79" name="Freeform 267">
                      <a:extLst>
                        <a:ext uri="{FF2B5EF4-FFF2-40B4-BE49-F238E27FC236}">
                          <a16:creationId xmlns:a16="http://schemas.microsoft.com/office/drawing/2014/main" id="{BFF0D9A9-E80E-4A75-B326-B59B14D8ACC4}"/>
                        </a:ext>
                      </a:extLst>
                    </p:cNvPr>
                    <p:cNvSpPr>
                      <a:spLocks/>
                    </p:cNvSpPr>
                    <p:nvPr/>
                  </p:nvSpPr>
                  <p:spPr bwMode="auto">
                    <a:xfrm>
                      <a:off x="4598988" y="4932363"/>
                      <a:ext cx="36513" cy="157163"/>
                    </a:xfrm>
                    <a:custGeom>
                      <a:avLst/>
                      <a:gdLst>
                        <a:gd name="T0" fmla="*/ 3 w 5"/>
                        <a:gd name="T1" fmla="*/ 21 h 22"/>
                        <a:gd name="T2" fmla="*/ 3 w 5"/>
                        <a:gd name="T3" fmla="*/ 18 h 22"/>
                        <a:gd name="T4" fmla="*/ 2 w 5"/>
                        <a:gd name="T5" fmla="*/ 15 h 22"/>
                        <a:gd name="T6" fmla="*/ 2 w 5"/>
                        <a:gd name="T7" fmla="*/ 11 h 22"/>
                        <a:gd name="T8" fmla="*/ 1 w 5"/>
                        <a:gd name="T9" fmla="*/ 4 h 22"/>
                        <a:gd name="T10" fmla="*/ 0 w 5"/>
                        <a:gd name="T11" fmla="*/ 1 h 22"/>
                        <a:gd name="T12" fmla="*/ 1 w 5"/>
                        <a:gd name="T13" fmla="*/ 0 h 22"/>
                        <a:gd name="T14" fmla="*/ 2 w 5"/>
                        <a:gd name="T15" fmla="*/ 1 h 22"/>
                        <a:gd name="T16" fmla="*/ 3 w 5"/>
                        <a:gd name="T17" fmla="*/ 4 h 22"/>
                        <a:gd name="T18" fmla="*/ 4 w 5"/>
                        <a:gd name="T19" fmla="*/ 11 h 22"/>
                        <a:gd name="T20" fmla="*/ 4 w 5"/>
                        <a:gd name="T21" fmla="*/ 15 h 22"/>
                        <a:gd name="T22" fmla="*/ 5 w 5"/>
                        <a:gd name="T23" fmla="*/ 18 h 22"/>
                        <a:gd name="T24" fmla="*/ 5 w 5"/>
                        <a:gd name="T25" fmla="*/ 21 h 22"/>
                        <a:gd name="T26" fmla="*/ 4 w 5"/>
                        <a:gd name="T27" fmla="*/ 22 h 22"/>
                        <a:gd name="T28" fmla="*/ 3 w 5"/>
                        <a:gd name="T2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2">
                          <a:moveTo>
                            <a:pt x="3" y="21"/>
                          </a:moveTo>
                          <a:cubicBezTo>
                            <a:pt x="3" y="21"/>
                            <a:pt x="3" y="20"/>
                            <a:pt x="3" y="18"/>
                          </a:cubicBezTo>
                          <a:cubicBezTo>
                            <a:pt x="3" y="17"/>
                            <a:pt x="2" y="16"/>
                            <a:pt x="2" y="15"/>
                          </a:cubicBezTo>
                          <a:cubicBezTo>
                            <a:pt x="2" y="14"/>
                            <a:pt x="2" y="12"/>
                            <a:pt x="2" y="11"/>
                          </a:cubicBezTo>
                          <a:cubicBezTo>
                            <a:pt x="1" y="9"/>
                            <a:pt x="1" y="6"/>
                            <a:pt x="1" y="4"/>
                          </a:cubicBezTo>
                          <a:cubicBezTo>
                            <a:pt x="0" y="2"/>
                            <a:pt x="0" y="1"/>
                            <a:pt x="0" y="1"/>
                          </a:cubicBezTo>
                          <a:cubicBezTo>
                            <a:pt x="0" y="0"/>
                            <a:pt x="0" y="0"/>
                            <a:pt x="1" y="0"/>
                          </a:cubicBezTo>
                          <a:cubicBezTo>
                            <a:pt x="1" y="0"/>
                            <a:pt x="2" y="0"/>
                            <a:pt x="2" y="1"/>
                          </a:cubicBezTo>
                          <a:cubicBezTo>
                            <a:pt x="2" y="1"/>
                            <a:pt x="2" y="2"/>
                            <a:pt x="3" y="4"/>
                          </a:cubicBezTo>
                          <a:cubicBezTo>
                            <a:pt x="3" y="6"/>
                            <a:pt x="3" y="8"/>
                            <a:pt x="4" y="11"/>
                          </a:cubicBezTo>
                          <a:cubicBezTo>
                            <a:pt x="4" y="12"/>
                            <a:pt x="4" y="13"/>
                            <a:pt x="4" y="15"/>
                          </a:cubicBezTo>
                          <a:cubicBezTo>
                            <a:pt x="4" y="16"/>
                            <a:pt x="4" y="17"/>
                            <a:pt x="5" y="18"/>
                          </a:cubicBezTo>
                          <a:cubicBezTo>
                            <a:pt x="5" y="20"/>
                            <a:pt x="5" y="21"/>
                            <a:pt x="5" y="21"/>
                          </a:cubicBezTo>
                          <a:cubicBezTo>
                            <a:pt x="5" y="22"/>
                            <a:pt x="4" y="22"/>
                            <a:pt x="4" y="22"/>
                          </a:cubicBezTo>
                          <a:cubicBezTo>
                            <a:pt x="3" y="22"/>
                            <a:pt x="3" y="22"/>
                            <a:pt x="3" y="21"/>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80" name="Freeform 268">
                      <a:extLst>
                        <a:ext uri="{FF2B5EF4-FFF2-40B4-BE49-F238E27FC236}">
                          <a16:creationId xmlns:a16="http://schemas.microsoft.com/office/drawing/2014/main" id="{6A4E77DF-4EB6-4944-8B25-3835EEDC9F49}"/>
                        </a:ext>
                      </a:extLst>
                    </p:cNvPr>
                    <p:cNvSpPr>
                      <a:spLocks/>
                    </p:cNvSpPr>
                    <p:nvPr/>
                  </p:nvSpPr>
                  <p:spPr bwMode="auto">
                    <a:xfrm>
                      <a:off x="4613275" y="5124450"/>
                      <a:ext cx="22225" cy="63500"/>
                    </a:xfrm>
                    <a:custGeom>
                      <a:avLst/>
                      <a:gdLst>
                        <a:gd name="T0" fmla="*/ 0 w 3"/>
                        <a:gd name="T1" fmla="*/ 8 h 9"/>
                        <a:gd name="T2" fmla="*/ 1 w 3"/>
                        <a:gd name="T3" fmla="*/ 1 h 9"/>
                        <a:gd name="T4" fmla="*/ 2 w 3"/>
                        <a:gd name="T5" fmla="*/ 0 h 9"/>
                        <a:gd name="T6" fmla="*/ 3 w 3"/>
                        <a:gd name="T7" fmla="*/ 1 h 9"/>
                        <a:gd name="T8" fmla="*/ 2 w 3"/>
                        <a:gd name="T9" fmla="*/ 8 h 9"/>
                        <a:gd name="T10" fmla="*/ 1 w 3"/>
                        <a:gd name="T11" fmla="*/ 9 h 9"/>
                        <a:gd name="T12" fmla="*/ 0 w 3"/>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0" y="8"/>
                          </a:moveTo>
                          <a:cubicBezTo>
                            <a:pt x="1" y="1"/>
                            <a:pt x="1" y="1"/>
                            <a:pt x="1" y="1"/>
                          </a:cubicBezTo>
                          <a:cubicBezTo>
                            <a:pt x="1" y="1"/>
                            <a:pt x="1" y="0"/>
                            <a:pt x="2" y="0"/>
                          </a:cubicBezTo>
                          <a:cubicBezTo>
                            <a:pt x="2" y="0"/>
                            <a:pt x="3" y="1"/>
                            <a:pt x="3" y="1"/>
                          </a:cubicBezTo>
                          <a:cubicBezTo>
                            <a:pt x="2" y="8"/>
                            <a:pt x="2" y="8"/>
                            <a:pt x="2" y="8"/>
                          </a:cubicBezTo>
                          <a:cubicBezTo>
                            <a:pt x="2" y="8"/>
                            <a:pt x="2" y="9"/>
                            <a:pt x="1" y="9"/>
                          </a:cubicBezTo>
                          <a:cubicBezTo>
                            <a:pt x="1" y="9"/>
                            <a:pt x="0" y="8"/>
                            <a:pt x="0" y="8"/>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81" name="Freeform 269">
                      <a:extLst>
                        <a:ext uri="{FF2B5EF4-FFF2-40B4-BE49-F238E27FC236}">
                          <a16:creationId xmlns:a16="http://schemas.microsoft.com/office/drawing/2014/main" id="{FF5D3899-562A-4997-9286-ED0647D12A89}"/>
                        </a:ext>
                      </a:extLst>
                    </p:cNvPr>
                    <p:cNvSpPr>
                      <a:spLocks/>
                    </p:cNvSpPr>
                    <p:nvPr/>
                  </p:nvSpPr>
                  <p:spPr bwMode="auto">
                    <a:xfrm>
                      <a:off x="3681413" y="5513388"/>
                      <a:ext cx="769938" cy="296863"/>
                    </a:xfrm>
                    <a:custGeom>
                      <a:avLst/>
                      <a:gdLst>
                        <a:gd name="T0" fmla="*/ 1 w 109"/>
                        <a:gd name="T1" fmla="*/ 35 h 42"/>
                        <a:gd name="T2" fmla="*/ 2 w 109"/>
                        <a:gd name="T3" fmla="*/ 35 h 42"/>
                        <a:gd name="T4" fmla="*/ 6 w 109"/>
                        <a:gd name="T5" fmla="*/ 36 h 42"/>
                        <a:gd name="T6" fmla="*/ 9 w 109"/>
                        <a:gd name="T7" fmla="*/ 37 h 42"/>
                        <a:gd name="T8" fmla="*/ 12 w 109"/>
                        <a:gd name="T9" fmla="*/ 38 h 42"/>
                        <a:gd name="T10" fmla="*/ 19 w 109"/>
                        <a:gd name="T11" fmla="*/ 39 h 42"/>
                        <a:gd name="T12" fmla="*/ 60 w 109"/>
                        <a:gd name="T13" fmla="*/ 35 h 42"/>
                        <a:gd name="T14" fmla="*/ 65 w 109"/>
                        <a:gd name="T15" fmla="*/ 33 h 42"/>
                        <a:gd name="T16" fmla="*/ 68 w 109"/>
                        <a:gd name="T17" fmla="*/ 32 h 42"/>
                        <a:gd name="T18" fmla="*/ 70 w 109"/>
                        <a:gd name="T19" fmla="*/ 31 h 42"/>
                        <a:gd name="T20" fmla="*/ 75 w 109"/>
                        <a:gd name="T21" fmla="*/ 28 h 42"/>
                        <a:gd name="T22" fmla="*/ 80 w 109"/>
                        <a:gd name="T23" fmla="*/ 26 h 42"/>
                        <a:gd name="T24" fmla="*/ 84 w 109"/>
                        <a:gd name="T25" fmla="*/ 23 h 42"/>
                        <a:gd name="T26" fmla="*/ 88 w 109"/>
                        <a:gd name="T27" fmla="*/ 20 h 42"/>
                        <a:gd name="T28" fmla="*/ 92 w 109"/>
                        <a:gd name="T29" fmla="*/ 17 h 42"/>
                        <a:gd name="T30" fmla="*/ 95 w 109"/>
                        <a:gd name="T31" fmla="*/ 14 h 42"/>
                        <a:gd name="T32" fmla="*/ 98 w 109"/>
                        <a:gd name="T33" fmla="*/ 12 h 42"/>
                        <a:gd name="T34" fmla="*/ 100 w 109"/>
                        <a:gd name="T35" fmla="*/ 9 h 42"/>
                        <a:gd name="T36" fmla="*/ 104 w 109"/>
                        <a:gd name="T37" fmla="*/ 5 h 42"/>
                        <a:gd name="T38" fmla="*/ 107 w 109"/>
                        <a:gd name="T39" fmla="*/ 0 h 42"/>
                        <a:gd name="T40" fmla="*/ 109 w 109"/>
                        <a:gd name="T41" fmla="*/ 0 h 42"/>
                        <a:gd name="T42" fmla="*/ 109 w 109"/>
                        <a:gd name="T43" fmla="*/ 2 h 42"/>
                        <a:gd name="T44" fmla="*/ 106 w 109"/>
                        <a:gd name="T45" fmla="*/ 6 h 42"/>
                        <a:gd name="T46" fmla="*/ 102 w 109"/>
                        <a:gd name="T47" fmla="*/ 10 h 42"/>
                        <a:gd name="T48" fmla="*/ 99 w 109"/>
                        <a:gd name="T49" fmla="*/ 13 h 42"/>
                        <a:gd name="T50" fmla="*/ 96 w 109"/>
                        <a:gd name="T51" fmla="*/ 16 h 42"/>
                        <a:gd name="T52" fmla="*/ 93 w 109"/>
                        <a:gd name="T53" fmla="*/ 19 h 42"/>
                        <a:gd name="T54" fmla="*/ 89 w 109"/>
                        <a:gd name="T55" fmla="*/ 22 h 42"/>
                        <a:gd name="T56" fmla="*/ 85 w 109"/>
                        <a:gd name="T57" fmla="*/ 25 h 42"/>
                        <a:gd name="T58" fmla="*/ 81 w 109"/>
                        <a:gd name="T59" fmla="*/ 27 h 42"/>
                        <a:gd name="T60" fmla="*/ 76 w 109"/>
                        <a:gd name="T61" fmla="*/ 30 h 42"/>
                        <a:gd name="T62" fmla="*/ 71 w 109"/>
                        <a:gd name="T63" fmla="*/ 32 h 42"/>
                        <a:gd name="T64" fmla="*/ 68 w 109"/>
                        <a:gd name="T65" fmla="*/ 34 h 42"/>
                        <a:gd name="T66" fmla="*/ 66 w 109"/>
                        <a:gd name="T67" fmla="*/ 35 h 42"/>
                        <a:gd name="T68" fmla="*/ 60 w 109"/>
                        <a:gd name="T69" fmla="*/ 37 h 42"/>
                        <a:gd name="T70" fmla="*/ 19 w 109"/>
                        <a:gd name="T71" fmla="*/ 41 h 42"/>
                        <a:gd name="T72" fmla="*/ 11 w 109"/>
                        <a:gd name="T73" fmla="*/ 40 h 42"/>
                        <a:gd name="T74" fmla="*/ 8 w 109"/>
                        <a:gd name="T75" fmla="*/ 39 h 42"/>
                        <a:gd name="T76" fmla="*/ 6 w 109"/>
                        <a:gd name="T77" fmla="*/ 38 h 42"/>
                        <a:gd name="T78" fmla="*/ 2 w 109"/>
                        <a:gd name="T79" fmla="*/ 37 h 42"/>
                        <a:gd name="T80" fmla="*/ 1 w 109"/>
                        <a:gd name="T81" fmla="*/ 37 h 42"/>
                        <a:gd name="T82" fmla="*/ 0 w 109"/>
                        <a:gd name="T83" fmla="*/ 36 h 42"/>
                        <a:gd name="T84" fmla="*/ 1 w 109"/>
                        <a:gd name="T8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 y="35"/>
                          </a:moveTo>
                          <a:cubicBezTo>
                            <a:pt x="1" y="35"/>
                            <a:pt x="2" y="35"/>
                            <a:pt x="2" y="35"/>
                          </a:cubicBezTo>
                          <a:cubicBezTo>
                            <a:pt x="3" y="36"/>
                            <a:pt x="4" y="36"/>
                            <a:pt x="6" y="36"/>
                          </a:cubicBezTo>
                          <a:cubicBezTo>
                            <a:pt x="7" y="37"/>
                            <a:pt x="8" y="37"/>
                            <a:pt x="9" y="37"/>
                          </a:cubicBezTo>
                          <a:cubicBezTo>
                            <a:pt x="10" y="37"/>
                            <a:pt x="11" y="38"/>
                            <a:pt x="12" y="38"/>
                          </a:cubicBezTo>
                          <a:cubicBezTo>
                            <a:pt x="14" y="38"/>
                            <a:pt x="17" y="38"/>
                            <a:pt x="19" y="39"/>
                          </a:cubicBezTo>
                          <a:cubicBezTo>
                            <a:pt x="30" y="40"/>
                            <a:pt x="46" y="40"/>
                            <a:pt x="60" y="35"/>
                          </a:cubicBezTo>
                          <a:cubicBezTo>
                            <a:pt x="62" y="34"/>
                            <a:pt x="63" y="33"/>
                            <a:pt x="65" y="33"/>
                          </a:cubicBezTo>
                          <a:cubicBezTo>
                            <a:pt x="68" y="32"/>
                            <a:pt x="68" y="32"/>
                            <a:pt x="68" y="32"/>
                          </a:cubicBezTo>
                          <a:cubicBezTo>
                            <a:pt x="70" y="31"/>
                            <a:pt x="70" y="31"/>
                            <a:pt x="70" y="31"/>
                          </a:cubicBezTo>
                          <a:cubicBezTo>
                            <a:pt x="72" y="30"/>
                            <a:pt x="73" y="29"/>
                            <a:pt x="75" y="28"/>
                          </a:cubicBezTo>
                          <a:cubicBezTo>
                            <a:pt x="77" y="28"/>
                            <a:pt x="78" y="26"/>
                            <a:pt x="80" y="26"/>
                          </a:cubicBezTo>
                          <a:cubicBezTo>
                            <a:pt x="81" y="25"/>
                            <a:pt x="83" y="24"/>
                            <a:pt x="84" y="23"/>
                          </a:cubicBezTo>
                          <a:cubicBezTo>
                            <a:pt x="85" y="22"/>
                            <a:pt x="87" y="21"/>
                            <a:pt x="88" y="20"/>
                          </a:cubicBezTo>
                          <a:cubicBezTo>
                            <a:pt x="89" y="19"/>
                            <a:pt x="90" y="18"/>
                            <a:pt x="92" y="17"/>
                          </a:cubicBezTo>
                          <a:cubicBezTo>
                            <a:pt x="93" y="16"/>
                            <a:pt x="94" y="15"/>
                            <a:pt x="95" y="14"/>
                          </a:cubicBezTo>
                          <a:cubicBezTo>
                            <a:pt x="96" y="13"/>
                            <a:pt x="97" y="12"/>
                            <a:pt x="98" y="12"/>
                          </a:cubicBezTo>
                          <a:cubicBezTo>
                            <a:pt x="99" y="11"/>
                            <a:pt x="100" y="10"/>
                            <a:pt x="100" y="9"/>
                          </a:cubicBezTo>
                          <a:cubicBezTo>
                            <a:pt x="102" y="7"/>
                            <a:pt x="103" y="6"/>
                            <a:pt x="104" y="5"/>
                          </a:cubicBezTo>
                          <a:cubicBezTo>
                            <a:pt x="106" y="2"/>
                            <a:pt x="107" y="0"/>
                            <a:pt x="107" y="0"/>
                          </a:cubicBezTo>
                          <a:cubicBezTo>
                            <a:pt x="108" y="0"/>
                            <a:pt x="108" y="0"/>
                            <a:pt x="109" y="0"/>
                          </a:cubicBezTo>
                          <a:cubicBezTo>
                            <a:pt x="109" y="1"/>
                            <a:pt x="109" y="1"/>
                            <a:pt x="109" y="2"/>
                          </a:cubicBezTo>
                          <a:cubicBezTo>
                            <a:pt x="109" y="2"/>
                            <a:pt x="108" y="3"/>
                            <a:pt x="106" y="6"/>
                          </a:cubicBezTo>
                          <a:cubicBezTo>
                            <a:pt x="105" y="7"/>
                            <a:pt x="103" y="9"/>
                            <a:pt x="102" y="10"/>
                          </a:cubicBezTo>
                          <a:cubicBezTo>
                            <a:pt x="101" y="11"/>
                            <a:pt x="100" y="12"/>
                            <a:pt x="99" y="13"/>
                          </a:cubicBezTo>
                          <a:cubicBezTo>
                            <a:pt x="98" y="14"/>
                            <a:pt x="97" y="15"/>
                            <a:pt x="96" y="16"/>
                          </a:cubicBezTo>
                          <a:cubicBezTo>
                            <a:pt x="95" y="17"/>
                            <a:pt x="94" y="18"/>
                            <a:pt x="93" y="19"/>
                          </a:cubicBezTo>
                          <a:cubicBezTo>
                            <a:pt x="92" y="20"/>
                            <a:pt x="90" y="21"/>
                            <a:pt x="89" y="22"/>
                          </a:cubicBezTo>
                          <a:cubicBezTo>
                            <a:pt x="88" y="23"/>
                            <a:pt x="86" y="24"/>
                            <a:pt x="85" y="25"/>
                          </a:cubicBezTo>
                          <a:cubicBezTo>
                            <a:pt x="84" y="25"/>
                            <a:pt x="82" y="26"/>
                            <a:pt x="81" y="27"/>
                          </a:cubicBezTo>
                          <a:cubicBezTo>
                            <a:pt x="79" y="28"/>
                            <a:pt x="78" y="29"/>
                            <a:pt x="76" y="30"/>
                          </a:cubicBezTo>
                          <a:cubicBezTo>
                            <a:pt x="74" y="31"/>
                            <a:pt x="73" y="32"/>
                            <a:pt x="71" y="32"/>
                          </a:cubicBezTo>
                          <a:cubicBezTo>
                            <a:pt x="68" y="34"/>
                            <a:pt x="68" y="34"/>
                            <a:pt x="68" y="34"/>
                          </a:cubicBezTo>
                          <a:cubicBezTo>
                            <a:pt x="66" y="35"/>
                            <a:pt x="66" y="35"/>
                            <a:pt x="66" y="35"/>
                          </a:cubicBezTo>
                          <a:cubicBezTo>
                            <a:pt x="64" y="35"/>
                            <a:pt x="62" y="36"/>
                            <a:pt x="60" y="37"/>
                          </a:cubicBezTo>
                          <a:cubicBezTo>
                            <a:pt x="46" y="42"/>
                            <a:pt x="30" y="42"/>
                            <a:pt x="19" y="41"/>
                          </a:cubicBezTo>
                          <a:cubicBezTo>
                            <a:pt x="16" y="40"/>
                            <a:pt x="14" y="40"/>
                            <a:pt x="11" y="40"/>
                          </a:cubicBezTo>
                          <a:cubicBezTo>
                            <a:pt x="10" y="40"/>
                            <a:pt x="9" y="39"/>
                            <a:pt x="8" y="39"/>
                          </a:cubicBezTo>
                          <a:cubicBezTo>
                            <a:pt x="7" y="39"/>
                            <a:pt x="6" y="38"/>
                            <a:pt x="6" y="38"/>
                          </a:cubicBezTo>
                          <a:cubicBezTo>
                            <a:pt x="4" y="38"/>
                            <a:pt x="3" y="38"/>
                            <a:pt x="2" y="37"/>
                          </a:cubicBezTo>
                          <a:cubicBezTo>
                            <a:pt x="1" y="37"/>
                            <a:pt x="1" y="37"/>
                            <a:pt x="1" y="37"/>
                          </a:cubicBezTo>
                          <a:cubicBezTo>
                            <a:pt x="0" y="37"/>
                            <a:pt x="0" y="36"/>
                            <a:pt x="0" y="36"/>
                          </a:cubicBezTo>
                          <a:cubicBezTo>
                            <a:pt x="0" y="35"/>
                            <a:pt x="1" y="35"/>
                            <a:pt x="1" y="35"/>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82" name="Freeform 270">
                      <a:extLst>
                        <a:ext uri="{FF2B5EF4-FFF2-40B4-BE49-F238E27FC236}">
                          <a16:creationId xmlns:a16="http://schemas.microsoft.com/office/drawing/2014/main" id="{9389962A-95B8-40B3-97D2-E87B7321ABD1}"/>
                        </a:ext>
                      </a:extLst>
                    </p:cNvPr>
                    <p:cNvSpPr>
                      <a:spLocks/>
                    </p:cNvSpPr>
                    <p:nvPr/>
                  </p:nvSpPr>
                  <p:spPr bwMode="auto">
                    <a:xfrm>
                      <a:off x="4041775" y="5711825"/>
                      <a:ext cx="106363" cy="69850"/>
                    </a:xfrm>
                    <a:custGeom>
                      <a:avLst/>
                      <a:gdLst>
                        <a:gd name="T0" fmla="*/ 0 w 15"/>
                        <a:gd name="T1" fmla="*/ 10 h 10"/>
                        <a:gd name="T2" fmla="*/ 8 w 15"/>
                        <a:gd name="T3" fmla="*/ 8 h 10"/>
                        <a:gd name="T4" fmla="*/ 15 w 15"/>
                        <a:gd name="T5" fmla="*/ 5 h 10"/>
                        <a:gd name="T6" fmla="*/ 10 w 15"/>
                        <a:gd name="T7" fmla="*/ 3 h 10"/>
                        <a:gd name="T8" fmla="*/ 7 w 15"/>
                        <a:gd name="T9" fmla="*/ 1 h 10"/>
                        <a:gd name="T10" fmla="*/ 5 w 15"/>
                        <a:gd name="T11" fmla="*/ 0 h 10"/>
                        <a:gd name="T12" fmla="*/ 3 w 15"/>
                        <a:gd name="T13" fmla="*/ 5 h 10"/>
                        <a:gd name="T14" fmla="*/ 0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0" y="10"/>
                          </a:moveTo>
                          <a:cubicBezTo>
                            <a:pt x="0" y="10"/>
                            <a:pt x="4" y="9"/>
                            <a:pt x="8" y="8"/>
                          </a:cubicBezTo>
                          <a:cubicBezTo>
                            <a:pt x="12" y="7"/>
                            <a:pt x="15" y="5"/>
                            <a:pt x="15" y="5"/>
                          </a:cubicBezTo>
                          <a:cubicBezTo>
                            <a:pt x="15" y="5"/>
                            <a:pt x="13" y="4"/>
                            <a:pt x="10" y="3"/>
                          </a:cubicBezTo>
                          <a:cubicBezTo>
                            <a:pt x="9" y="2"/>
                            <a:pt x="8" y="1"/>
                            <a:pt x="7" y="1"/>
                          </a:cubicBezTo>
                          <a:cubicBezTo>
                            <a:pt x="6" y="0"/>
                            <a:pt x="5" y="0"/>
                            <a:pt x="5" y="0"/>
                          </a:cubicBezTo>
                          <a:cubicBezTo>
                            <a:pt x="5" y="0"/>
                            <a:pt x="4" y="3"/>
                            <a:pt x="3" y="5"/>
                          </a:cubicBezTo>
                          <a:cubicBezTo>
                            <a:pt x="2" y="8"/>
                            <a:pt x="0" y="10"/>
                            <a:pt x="0" y="1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83" name="Freeform 271">
                      <a:extLst>
                        <a:ext uri="{FF2B5EF4-FFF2-40B4-BE49-F238E27FC236}">
                          <a16:creationId xmlns:a16="http://schemas.microsoft.com/office/drawing/2014/main" id="{905DA896-2199-4AFF-BA0F-8416ED927E92}"/>
                        </a:ext>
                      </a:extLst>
                    </p:cNvPr>
                    <p:cNvSpPr>
                      <a:spLocks/>
                    </p:cNvSpPr>
                    <p:nvPr/>
                  </p:nvSpPr>
                  <p:spPr bwMode="auto">
                    <a:xfrm>
                      <a:off x="4133850" y="5726113"/>
                      <a:ext cx="147638" cy="84138"/>
                    </a:xfrm>
                    <a:custGeom>
                      <a:avLst/>
                      <a:gdLst>
                        <a:gd name="T0" fmla="*/ 1 w 21"/>
                        <a:gd name="T1" fmla="*/ 10 h 12"/>
                        <a:gd name="T2" fmla="*/ 4 w 21"/>
                        <a:gd name="T3" fmla="*/ 8 h 12"/>
                        <a:gd name="T4" fmla="*/ 11 w 21"/>
                        <a:gd name="T5" fmla="*/ 6 h 12"/>
                        <a:gd name="T6" fmla="*/ 17 w 21"/>
                        <a:gd name="T7" fmla="*/ 2 h 12"/>
                        <a:gd name="T8" fmla="*/ 20 w 21"/>
                        <a:gd name="T9" fmla="*/ 1 h 12"/>
                        <a:gd name="T10" fmla="*/ 21 w 21"/>
                        <a:gd name="T11" fmla="*/ 1 h 12"/>
                        <a:gd name="T12" fmla="*/ 21 w 21"/>
                        <a:gd name="T13" fmla="*/ 2 h 12"/>
                        <a:gd name="T14" fmla="*/ 18 w 21"/>
                        <a:gd name="T15" fmla="*/ 4 h 12"/>
                        <a:gd name="T16" fmla="*/ 12 w 21"/>
                        <a:gd name="T17" fmla="*/ 7 h 12"/>
                        <a:gd name="T18" fmla="*/ 5 w 21"/>
                        <a:gd name="T19" fmla="*/ 10 h 12"/>
                        <a:gd name="T20" fmla="*/ 2 w 21"/>
                        <a:gd name="T21" fmla="*/ 11 h 12"/>
                        <a:gd name="T22" fmla="*/ 1 w 21"/>
                        <a:gd name="T23" fmla="*/ 11 h 12"/>
                        <a:gd name="T24" fmla="*/ 1 w 21"/>
                        <a:gd name="T2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2">
                          <a:moveTo>
                            <a:pt x="1" y="10"/>
                          </a:moveTo>
                          <a:cubicBezTo>
                            <a:pt x="1" y="10"/>
                            <a:pt x="3" y="9"/>
                            <a:pt x="4" y="8"/>
                          </a:cubicBezTo>
                          <a:cubicBezTo>
                            <a:pt x="6" y="8"/>
                            <a:pt x="8" y="7"/>
                            <a:pt x="11" y="6"/>
                          </a:cubicBezTo>
                          <a:cubicBezTo>
                            <a:pt x="13" y="4"/>
                            <a:pt x="15" y="3"/>
                            <a:pt x="17" y="2"/>
                          </a:cubicBezTo>
                          <a:cubicBezTo>
                            <a:pt x="18" y="1"/>
                            <a:pt x="20" y="1"/>
                            <a:pt x="20" y="1"/>
                          </a:cubicBezTo>
                          <a:cubicBezTo>
                            <a:pt x="20" y="0"/>
                            <a:pt x="21" y="1"/>
                            <a:pt x="21" y="1"/>
                          </a:cubicBezTo>
                          <a:cubicBezTo>
                            <a:pt x="21" y="1"/>
                            <a:pt x="21" y="2"/>
                            <a:pt x="21" y="2"/>
                          </a:cubicBezTo>
                          <a:cubicBezTo>
                            <a:pt x="21" y="2"/>
                            <a:pt x="19" y="3"/>
                            <a:pt x="18" y="4"/>
                          </a:cubicBezTo>
                          <a:cubicBezTo>
                            <a:pt x="16" y="5"/>
                            <a:pt x="14" y="6"/>
                            <a:pt x="12" y="7"/>
                          </a:cubicBezTo>
                          <a:cubicBezTo>
                            <a:pt x="9" y="8"/>
                            <a:pt x="7" y="10"/>
                            <a:pt x="5" y="10"/>
                          </a:cubicBezTo>
                          <a:cubicBezTo>
                            <a:pt x="3" y="11"/>
                            <a:pt x="2" y="11"/>
                            <a:pt x="2" y="11"/>
                          </a:cubicBezTo>
                          <a:cubicBezTo>
                            <a:pt x="1" y="12"/>
                            <a:pt x="1" y="11"/>
                            <a:pt x="1" y="11"/>
                          </a:cubicBezTo>
                          <a:cubicBezTo>
                            <a:pt x="0" y="10"/>
                            <a:pt x="1" y="10"/>
                            <a:pt x="1" y="1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84" name="Freeform 272">
                      <a:extLst>
                        <a:ext uri="{FF2B5EF4-FFF2-40B4-BE49-F238E27FC236}">
                          <a16:creationId xmlns:a16="http://schemas.microsoft.com/office/drawing/2014/main" id="{D92207BA-D118-4EC8-AC3C-A1E2D847C056}"/>
                        </a:ext>
                      </a:extLst>
                    </p:cNvPr>
                    <p:cNvSpPr>
                      <a:spLocks/>
                    </p:cNvSpPr>
                    <p:nvPr/>
                  </p:nvSpPr>
                  <p:spPr bwMode="auto">
                    <a:xfrm>
                      <a:off x="4041775" y="5810250"/>
                      <a:ext cx="63500" cy="22225"/>
                    </a:xfrm>
                    <a:custGeom>
                      <a:avLst/>
                      <a:gdLst>
                        <a:gd name="T0" fmla="*/ 1 w 9"/>
                        <a:gd name="T1" fmla="*/ 1 h 3"/>
                        <a:gd name="T2" fmla="*/ 7 w 9"/>
                        <a:gd name="T3" fmla="*/ 0 h 3"/>
                        <a:gd name="T4" fmla="*/ 9 w 9"/>
                        <a:gd name="T5" fmla="*/ 0 h 3"/>
                        <a:gd name="T6" fmla="*/ 8 w 9"/>
                        <a:gd name="T7" fmla="*/ 2 h 3"/>
                        <a:gd name="T8" fmla="*/ 2 w 9"/>
                        <a:gd name="T9" fmla="*/ 3 h 3"/>
                        <a:gd name="T10" fmla="*/ 0 w 9"/>
                        <a:gd name="T11" fmla="*/ 3 h 3"/>
                        <a:gd name="T12" fmla="*/ 1 w 9"/>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1" y="1"/>
                          </a:moveTo>
                          <a:cubicBezTo>
                            <a:pt x="7" y="0"/>
                            <a:pt x="7" y="0"/>
                            <a:pt x="7" y="0"/>
                          </a:cubicBezTo>
                          <a:cubicBezTo>
                            <a:pt x="8" y="0"/>
                            <a:pt x="9" y="0"/>
                            <a:pt x="9" y="0"/>
                          </a:cubicBezTo>
                          <a:cubicBezTo>
                            <a:pt x="9" y="1"/>
                            <a:pt x="9" y="2"/>
                            <a:pt x="8" y="2"/>
                          </a:cubicBezTo>
                          <a:cubicBezTo>
                            <a:pt x="2" y="3"/>
                            <a:pt x="2" y="3"/>
                            <a:pt x="2" y="3"/>
                          </a:cubicBezTo>
                          <a:cubicBezTo>
                            <a:pt x="1" y="3"/>
                            <a:pt x="1" y="3"/>
                            <a:pt x="0" y="3"/>
                          </a:cubicBezTo>
                          <a:cubicBezTo>
                            <a:pt x="0" y="2"/>
                            <a:pt x="1" y="2"/>
                            <a:pt x="1" y="1"/>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85" name="Freeform 273">
                      <a:extLst>
                        <a:ext uri="{FF2B5EF4-FFF2-40B4-BE49-F238E27FC236}">
                          <a16:creationId xmlns:a16="http://schemas.microsoft.com/office/drawing/2014/main" id="{01B7528C-6BE1-4BAA-BBE8-A80E2DBB392B}"/>
                        </a:ext>
                      </a:extLst>
                    </p:cNvPr>
                    <p:cNvSpPr>
                      <a:spLocks/>
                    </p:cNvSpPr>
                    <p:nvPr/>
                  </p:nvSpPr>
                  <p:spPr bwMode="auto">
                    <a:xfrm>
                      <a:off x="3195638" y="5110163"/>
                      <a:ext cx="485775" cy="658813"/>
                    </a:xfrm>
                    <a:custGeom>
                      <a:avLst/>
                      <a:gdLst>
                        <a:gd name="T0" fmla="*/ 2 w 69"/>
                        <a:gd name="T1" fmla="*/ 1 h 93"/>
                        <a:gd name="T2" fmla="*/ 3 w 69"/>
                        <a:gd name="T3" fmla="*/ 6 h 93"/>
                        <a:gd name="T4" fmla="*/ 4 w 69"/>
                        <a:gd name="T5" fmla="*/ 19 h 93"/>
                        <a:gd name="T6" fmla="*/ 7 w 69"/>
                        <a:gd name="T7" fmla="*/ 28 h 93"/>
                        <a:gd name="T8" fmla="*/ 10 w 69"/>
                        <a:gd name="T9" fmla="*/ 38 h 93"/>
                        <a:gd name="T10" fmla="*/ 12 w 69"/>
                        <a:gd name="T11" fmla="*/ 42 h 93"/>
                        <a:gd name="T12" fmla="*/ 15 w 69"/>
                        <a:gd name="T13" fmla="*/ 47 h 93"/>
                        <a:gd name="T14" fmla="*/ 21 w 69"/>
                        <a:gd name="T15" fmla="*/ 57 h 93"/>
                        <a:gd name="T16" fmla="*/ 24 w 69"/>
                        <a:gd name="T17" fmla="*/ 61 h 93"/>
                        <a:gd name="T18" fmla="*/ 28 w 69"/>
                        <a:gd name="T19" fmla="*/ 65 h 93"/>
                        <a:gd name="T20" fmla="*/ 36 w 69"/>
                        <a:gd name="T21" fmla="*/ 73 h 93"/>
                        <a:gd name="T22" fmla="*/ 38 w 69"/>
                        <a:gd name="T23" fmla="*/ 74 h 93"/>
                        <a:gd name="T24" fmla="*/ 40 w 69"/>
                        <a:gd name="T25" fmla="*/ 76 h 93"/>
                        <a:gd name="T26" fmla="*/ 44 w 69"/>
                        <a:gd name="T27" fmla="*/ 79 h 93"/>
                        <a:gd name="T28" fmla="*/ 47 w 69"/>
                        <a:gd name="T29" fmla="*/ 81 h 93"/>
                        <a:gd name="T30" fmla="*/ 51 w 69"/>
                        <a:gd name="T31" fmla="*/ 84 h 93"/>
                        <a:gd name="T32" fmla="*/ 53 w 69"/>
                        <a:gd name="T33" fmla="*/ 85 h 93"/>
                        <a:gd name="T34" fmla="*/ 55 w 69"/>
                        <a:gd name="T35" fmla="*/ 86 h 93"/>
                        <a:gd name="T36" fmla="*/ 58 w 69"/>
                        <a:gd name="T37" fmla="*/ 87 h 93"/>
                        <a:gd name="T38" fmla="*/ 63 w 69"/>
                        <a:gd name="T39" fmla="*/ 90 h 93"/>
                        <a:gd name="T40" fmla="*/ 68 w 69"/>
                        <a:gd name="T41" fmla="*/ 91 h 93"/>
                        <a:gd name="T42" fmla="*/ 69 w 69"/>
                        <a:gd name="T43" fmla="*/ 93 h 93"/>
                        <a:gd name="T44" fmla="*/ 68 w 69"/>
                        <a:gd name="T45" fmla="*/ 93 h 93"/>
                        <a:gd name="T46" fmla="*/ 63 w 69"/>
                        <a:gd name="T47" fmla="*/ 91 h 93"/>
                        <a:gd name="T48" fmla="*/ 57 w 69"/>
                        <a:gd name="T49" fmla="*/ 89 h 93"/>
                        <a:gd name="T50" fmla="*/ 54 w 69"/>
                        <a:gd name="T51" fmla="*/ 87 h 93"/>
                        <a:gd name="T52" fmla="*/ 52 w 69"/>
                        <a:gd name="T53" fmla="*/ 87 h 93"/>
                        <a:gd name="T54" fmla="*/ 50 w 69"/>
                        <a:gd name="T55" fmla="*/ 85 h 93"/>
                        <a:gd name="T56" fmla="*/ 46 w 69"/>
                        <a:gd name="T57" fmla="*/ 83 h 93"/>
                        <a:gd name="T58" fmla="*/ 42 w 69"/>
                        <a:gd name="T59" fmla="*/ 81 h 93"/>
                        <a:gd name="T60" fmla="*/ 38 w 69"/>
                        <a:gd name="T61" fmla="*/ 78 h 93"/>
                        <a:gd name="T62" fmla="*/ 36 w 69"/>
                        <a:gd name="T63" fmla="*/ 76 h 93"/>
                        <a:gd name="T64" fmla="*/ 34 w 69"/>
                        <a:gd name="T65" fmla="*/ 74 h 93"/>
                        <a:gd name="T66" fmla="*/ 27 w 69"/>
                        <a:gd name="T67" fmla="*/ 67 h 93"/>
                        <a:gd name="T68" fmla="*/ 23 w 69"/>
                        <a:gd name="T69" fmla="*/ 62 h 93"/>
                        <a:gd name="T70" fmla="*/ 19 w 69"/>
                        <a:gd name="T71" fmla="*/ 58 h 93"/>
                        <a:gd name="T72" fmla="*/ 13 w 69"/>
                        <a:gd name="T73" fmla="*/ 48 h 93"/>
                        <a:gd name="T74" fmla="*/ 11 w 69"/>
                        <a:gd name="T75" fmla="*/ 43 h 93"/>
                        <a:gd name="T76" fmla="*/ 8 w 69"/>
                        <a:gd name="T77" fmla="*/ 38 h 93"/>
                        <a:gd name="T78" fmla="*/ 5 w 69"/>
                        <a:gd name="T79" fmla="*/ 29 h 93"/>
                        <a:gd name="T80" fmla="*/ 2 w 69"/>
                        <a:gd name="T81" fmla="*/ 20 h 93"/>
                        <a:gd name="T82" fmla="*/ 1 w 69"/>
                        <a:gd name="T83" fmla="*/ 6 h 93"/>
                        <a:gd name="T84" fmla="*/ 1 w 69"/>
                        <a:gd name="T85" fmla="*/ 1 h 93"/>
                        <a:gd name="T86" fmla="*/ 1 w 69"/>
                        <a:gd name="T87" fmla="*/ 0 h 93"/>
                        <a:gd name="T88" fmla="*/ 2 w 69"/>
                        <a:gd name="T89"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3">
                          <a:moveTo>
                            <a:pt x="2" y="1"/>
                          </a:moveTo>
                          <a:cubicBezTo>
                            <a:pt x="2" y="1"/>
                            <a:pt x="3" y="3"/>
                            <a:pt x="3" y="6"/>
                          </a:cubicBezTo>
                          <a:cubicBezTo>
                            <a:pt x="3" y="9"/>
                            <a:pt x="4" y="14"/>
                            <a:pt x="4" y="19"/>
                          </a:cubicBezTo>
                          <a:cubicBezTo>
                            <a:pt x="5" y="22"/>
                            <a:pt x="6" y="25"/>
                            <a:pt x="7" y="28"/>
                          </a:cubicBezTo>
                          <a:cubicBezTo>
                            <a:pt x="8" y="31"/>
                            <a:pt x="9" y="34"/>
                            <a:pt x="10" y="38"/>
                          </a:cubicBezTo>
                          <a:cubicBezTo>
                            <a:pt x="11" y="39"/>
                            <a:pt x="12" y="41"/>
                            <a:pt x="12" y="42"/>
                          </a:cubicBezTo>
                          <a:cubicBezTo>
                            <a:pt x="13" y="44"/>
                            <a:pt x="14" y="46"/>
                            <a:pt x="15" y="47"/>
                          </a:cubicBezTo>
                          <a:cubicBezTo>
                            <a:pt x="17" y="50"/>
                            <a:pt x="19" y="54"/>
                            <a:pt x="21" y="57"/>
                          </a:cubicBezTo>
                          <a:cubicBezTo>
                            <a:pt x="22" y="58"/>
                            <a:pt x="23" y="60"/>
                            <a:pt x="24" y="61"/>
                          </a:cubicBezTo>
                          <a:cubicBezTo>
                            <a:pt x="25" y="62"/>
                            <a:pt x="27" y="64"/>
                            <a:pt x="28" y="65"/>
                          </a:cubicBezTo>
                          <a:cubicBezTo>
                            <a:pt x="30" y="68"/>
                            <a:pt x="33" y="70"/>
                            <a:pt x="36" y="73"/>
                          </a:cubicBezTo>
                          <a:cubicBezTo>
                            <a:pt x="36" y="73"/>
                            <a:pt x="37" y="74"/>
                            <a:pt x="38" y="74"/>
                          </a:cubicBezTo>
                          <a:cubicBezTo>
                            <a:pt x="38" y="75"/>
                            <a:pt x="39" y="75"/>
                            <a:pt x="40" y="76"/>
                          </a:cubicBezTo>
                          <a:cubicBezTo>
                            <a:pt x="41" y="77"/>
                            <a:pt x="42" y="78"/>
                            <a:pt x="44" y="79"/>
                          </a:cubicBezTo>
                          <a:cubicBezTo>
                            <a:pt x="45" y="80"/>
                            <a:pt x="46" y="81"/>
                            <a:pt x="47" y="81"/>
                          </a:cubicBezTo>
                          <a:cubicBezTo>
                            <a:pt x="49" y="82"/>
                            <a:pt x="50" y="83"/>
                            <a:pt x="51" y="84"/>
                          </a:cubicBezTo>
                          <a:cubicBezTo>
                            <a:pt x="52" y="84"/>
                            <a:pt x="52" y="84"/>
                            <a:pt x="53" y="85"/>
                          </a:cubicBezTo>
                          <a:cubicBezTo>
                            <a:pt x="54" y="85"/>
                            <a:pt x="54" y="85"/>
                            <a:pt x="55" y="86"/>
                          </a:cubicBezTo>
                          <a:cubicBezTo>
                            <a:pt x="56" y="86"/>
                            <a:pt x="57" y="87"/>
                            <a:pt x="58" y="87"/>
                          </a:cubicBezTo>
                          <a:cubicBezTo>
                            <a:pt x="60" y="88"/>
                            <a:pt x="62" y="89"/>
                            <a:pt x="63" y="90"/>
                          </a:cubicBezTo>
                          <a:cubicBezTo>
                            <a:pt x="66" y="91"/>
                            <a:pt x="68" y="91"/>
                            <a:pt x="68" y="91"/>
                          </a:cubicBezTo>
                          <a:cubicBezTo>
                            <a:pt x="69" y="92"/>
                            <a:pt x="69" y="92"/>
                            <a:pt x="69" y="93"/>
                          </a:cubicBezTo>
                          <a:cubicBezTo>
                            <a:pt x="69" y="93"/>
                            <a:pt x="68" y="93"/>
                            <a:pt x="68" y="93"/>
                          </a:cubicBezTo>
                          <a:cubicBezTo>
                            <a:pt x="68" y="93"/>
                            <a:pt x="66" y="93"/>
                            <a:pt x="63" y="91"/>
                          </a:cubicBezTo>
                          <a:cubicBezTo>
                            <a:pt x="61" y="91"/>
                            <a:pt x="59" y="90"/>
                            <a:pt x="57" y="89"/>
                          </a:cubicBezTo>
                          <a:cubicBezTo>
                            <a:pt x="56" y="89"/>
                            <a:pt x="55" y="88"/>
                            <a:pt x="54" y="87"/>
                          </a:cubicBezTo>
                          <a:cubicBezTo>
                            <a:pt x="53" y="87"/>
                            <a:pt x="53" y="87"/>
                            <a:pt x="52" y="87"/>
                          </a:cubicBezTo>
                          <a:cubicBezTo>
                            <a:pt x="51" y="86"/>
                            <a:pt x="51" y="86"/>
                            <a:pt x="50" y="85"/>
                          </a:cubicBezTo>
                          <a:cubicBezTo>
                            <a:pt x="49" y="85"/>
                            <a:pt x="48" y="84"/>
                            <a:pt x="46" y="83"/>
                          </a:cubicBezTo>
                          <a:cubicBezTo>
                            <a:pt x="45" y="82"/>
                            <a:pt x="44" y="82"/>
                            <a:pt x="42" y="81"/>
                          </a:cubicBezTo>
                          <a:cubicBezTo>
                            <a:pt x="41" y="80"/>
                            <a:pt x="40" y="79"/>
                            <a:pt x="38" y="78"/>
                          </a:cubicBezTo>
                          <a:cubicBezTo>
                            <a:pt x="38" y="77"/>
                            <a:pt x="37" y="76"/>
                            <a:pt x="36" y="76"/>
                          </a:cubicBezTo>
                          <a:cubicBezTo>
                            <a:pt x="36" y="75"/>
                            <a:pt x="35" y="75"/>
                            <a:pt x="34" y="74"/>
                          </a:cubicBezTo>
                          <a:cubicBezTo>
                            <a:pt x="32" y="72"/>
                            <a:pt x="29" y="69"/>
                            <a:pt x="27" y="67"/>
                          </a:cubicBezTo>
                          <a:cubicBezTo>
                            <a:pt x="25" y="65"/>
                            <a:pt x="24" y="64"/>
                            <a:pt x="23" y="62"/>
                          </a:cubicBezTo>
                          <a:cubicBezTo>
                            <a:pt x="22" y="61"/>
                            <a:pt x="20" y="59"/>
                            <a:pt x="19" y="58"/>
                          </a:cubicBezTo>
                          <a:cubicBezTo>
                            <a:pt x="17" y="55"/>
                            <a:pt x="15" y="51"/>
                            <a:pt x="13" y="48"/>
                          </a:cubicBezTo>
                          <a:cubicBezTo>
                            <a:pt x="12" y="47"/>
                            <a:pt x="11" y="45"/>
                            <a:pt x="11" y="43"/>
                          </a:cubicBezTo>
                          <a:cubicBezTo>
                            <a:pt x="10" y="42"/>
                            <a:pt x="9" y="40"/>
                            <a:pt x="8" y="38"/>
                          </a:cubicBezTo>
                          <a:cubicBezTo>
                            <a:pt x="7" y="35"/>
                            <a:pt x="6" y="32"/>
                            <a:pt x="5" y="29"/>
                          </a:cubicBezTo>
                          <a:cubicBezTo>
                            <a:pt x="4" y="26"/>
                            <a:pt x="3" y="23"/>
                            <a:pt x="2" y="20"/>
                          </a:cubicBezTo>
                          <a:cubicBezTo>
                            <a:pt x="2" y="14"/>
                            <a:pt x="1" y="10"/>
                            <a:pt x="1" y="6"/>
                          </a:cubicBezTo>
                          <a:cubicBezTo>
                            <a:pt x="1" y="3"/>
                            <a:pt x="1" y="1"/>
                            <a:pt x="1" y="1"/>
                          </a:cubicBezTo>
                          <a:cubicBezTo>
                            <a:pt x="0" y="0"/>
                            <a:pt x="1" y="0"/>
                            <a:pt x="1" y="0"/>
                          </a:cubicBezTo>
                          <a:cubicBezTo>
                            <a:pt x="2" y="0"/>
                            <a:pt x="2" y="0"/>
                            <a:pt x="2" y="1"/>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86" name="Freeform 274">
                      <a:extLst>
                        <a:ext uri="{FF2B5EF4-FFF2-40B4-BE49-F238E27FC236}">
                          <a16:creationId xmlns:a16="http://schemas.microsoft.com/office/drawing/2014/main" id="{425BDEB5-4CC4-48C0-A43A-5B91DBD00C27}"/>
                        </a:ext>
                      </a:extLst>
                    </p:cNvPr>
                    <p:cNvSpPr>
                      <a:spLocks/>
                    </p:cNvSpPr>
                    <p:nvPr/>
                  </p:nvSpPr>
                  <p:spPr bwMode="auto">
                    <a:xfrm>
                      <a:off x="3300413" y="5456238"/>
                      <a:ext cx="77788" cy="92075"/>
                    </a:xfrm>
                    <a:custGeom>
                      <a:avLst/>
                      <a:gdLst>
                        <a:gd name="T0" fmla="*/ 0 w 11"/>
                        <a:gd name="T1" fmla="*/ 0 h 13"/>
                        <a:gd name="T2" fmla="*/ 1 w 11"/>
                        <a:gd name="T3" fmla="*/ 3 h 13"/>
                        <a:gd name="T4" fmla="*/ 4 w 11"/>
                        <a:gd name="T5" fmla="*/ 7 h 13"/>
                        <a:gd name="T6" fmla="*/ 8 w 11"/>
                        <a:gd name="T7" fmla="*/ 11 h 13"/>
                        <a:gd name="T8" fmla="*/ 9 w 11"/>
                        <a:gd name="T9" fmla="*/ 13 h 13"/>
                        <a:gd name="T10" fmla="*/ 9 w 11"/>
                        <a:gd name="T11" fmla="*/ 13 h 13"/>
                        <a:gd name="T12" fmla="*/ 9 w 11"/>
                        <a:gd name="T13" fmla="*/ 12 h 13"/>
                        <a:gd name="T14" fmla="*/ 10 w 11"/>
                        <a:gd name="T15" fmla="*/ 8 h 13"/>
                        <a:gd name="T16" fmla="*/ 11 w 11"/>
                        <a:gd name="T17" fmla="*/ 2 h 13"/>
                        <a:gd name="T18" fmla="*/ 9 w 11"/>
                        <a:gd name="T19" fmla="*/ 2 h 13"/>
                        <a:gd name="T20" fmla="*/ 6 w 11"/>
                        <a:gd name="T21" fmla="*/ 2 h 13"/>
                        <a:gd name="T22" fmla="*/ 0 w 11"/>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0" y="0"/>
                          </a:moveTo>
                          <a:cubicBezTo>
                            <a:pt x="0" y="0"/>
                            <a:pt x="1" y="1"/>
                            <a:pt x="1" y="3"/>
                          </a:cubicBezTo>
                          <a:cubicBezTo>
                            <a:pt x="2" y="4"/>
                            <a:pt x="3" y="6"/>
                            <a:pt x="4" y="7"/>
                          </a:cubicBezTo>
                          <a:cubicBezTo>
                            <a:pt x="6" y="9"/>
                            <a:pt x="7" y="10"/>
                            <a:pt x="8" y="11"/>
                          </a:cubicBezTo>
                          <a:cubicBezTo>
                            <a:pt x="8" y="12"/>
                            <a:pt x="8" y="13"/>
                            <a:pt x="9" y="13"/>
                          </a:cubicBezTo>
                          <a:cubicBezTo>
                            <a:pt x="9" y="13"/>
                            <a:pt x="9" y="13"/>
                            <a:pt x="9" y="13"/>
                          </a:cubicBezTo>
                          <a:cubicBezTo>
                            <a:pt x="9" y="13"/>
                            <a:pt x="9" y="13"/>
                            <a:pt x="9" y="12"/>
                          </a:cubicBezTo>
                          <a:cubicBezTo>
                            <a:pt x="10" y="11"/>
                            <a:pt x="10" y="9"/>
                            <a:pt x="10" y="8"/>
                          </a:cubicBezTo>
                          <a:cubicBezTo>
                            <a:pt x="11" y="5"/>
                            <a:pt x="11" y="2"/>
                            <a:pt x="11" y="2"/>
                          </a:cubicBezTo>
                          <a:cubicBezTo>
                            <a:pt x="11" y="2"/>
                            <a:pt x="11" y="2"/>
                            <a:pt x="9" y="2"/>
                          </a:cubicBezTo>
                          <a:cubicBezTo>
                            <a:pt x="8" y="2"/>
                            <a:pt x="7" y="2"/>
                            <a:pt x="6" y="2"/>
                          </a:cubicBezTo>
                          <a:cubicBezTo>
                            <a:pt x="3" y="1"/>
                            <a:pt x="0" y="0"/>
                            <a:pt x="0"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87" name="Freeform 275">
                      <a:extLst>
                        <a:ext uri="{FF2B5EF4-FFF2-40B4-BE49-F238E27FC236}">
                          <a16:creationId xmlns:a16="http://schemas.microsoft.com/office/drawing/2014/main" id="{47C45C27-166D-456A-9281-3E472EF9B490}"/>
                        </a:ext>
                      </a:extLst>
                    </p:cNvPr>
                    <p:cNvSpPr>
                      <a:spLocks/>
                    </p:cNvSpPr>
                    <p:nvPr/>
                  </p:nvSpPr>
                  <p:spPr bwMode="auto">
                    <a:xfrm>
                      <a:off x="3308350" y="5556250"/>
                      <a:ext cx="119063" cy="120650"/>
                    </a:xfrm>
                    <a:custGeom>
                      <a:avLst/>
                      <a:gdLst>
                        <a:gd name="T0" fmla="*/ 2 w 17"/>
                        <a:gd name="T1" fmla="*/ 0 h 17"/>
                        <a:gd name="T2" fmla="*/ 3 w 17"/>
                        <a:gd name="T3" fmla="*/ 1 h 17"/>
                        <a:gd name="T4" fmla="*/ 4 w 17"/>
                        <a:gd name="T5" fmla="*/ 3 h 17"/>
                        <a:gd name="T6" fmla="*/ 9 w 17"/>
                        <a:gd name="T7" fmla="*/ 8 h 17"/>
                        <a:gd name="T8" fmla="*/ 14 w 17"/>
                        <a:gd name="T9" fmla="*/ 13 h 17"/>
                        <a:gd name="T10" fmla="*/ 16 w 17"/>
                        <a:gd name="T11" fmla="*/ 15 h 17"/>
                        <a:gd name="T12" fmla="*/ 16 w 17"/>
                        <a:gd name="T13" fmla="*/ 17 h 17"/>
                        <a:gd name="T14" fmla="*/ 15 w 17"/>
                        <a:gd name="T15" fmla="*/ 17 h 17"/>
                        <a:gd name="T16" fmla="*/ 12 w 17"/>
                        <a:gd name="T17" fmla="*/ 14 h 17"/>
                        <a:gd name="T18" fmla="*/ 7 w 17"/>
                        <a:gd name="T19" fmla="*/ 9 h 17"/>
                        <a:gd name="T20" fmla="*/ 2 w 17"/>
                        <a:gd name="T21" fmla="*/ 4 h 17"/>
                        <a:gd name="T22" fmla="*/ 1 w 17"/>
                        <a:gd name="T23" fmla="*/ 2 h 17"/>
                        <a:gd name="T24" fmla="*/ 0 w 17"/>
                        <a:gd name="T25" fmla="*/ 2 h 17"/>
                        <a:gd name="T26" fmla="*/ 1 w 17"/>
                        <a:gd name="T27" fmla="*/ 0 h 17"/>
                        <a:gd name="T28" fmla="*/ 2 w 17"/>
                        <a:gd name="T2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7">
                          <a:moveTo>
                            <a:pt x="2" y="0"/>
                          </a:moveTo>
                          <a:cubicBezTo>
                            <a:pt x="2" y="0"/>
                            <a:pt x="2" y="1"/>
                            <a:pt x="3" y="1"/>
                          </a:cubicBezTo>
                          <a:cubicBezTo>
                            <a:pt x="3" y="2"/>
                            <a:pt x="3" y="2"/>
                            <a:pt x="4" y="3"/>
                          </a:cubicBezTo>
                          <a:cubicBezTo>
                            <a:pt x="5" y="4"/>
                            <a:pt x="7" y="6"/>
                            <a:pt x="9" y="8"/>
                          </a:cubicBezTo>
                          <a:cubicBezTo>
                            <a:pt x="10" y="10"/>
                            <a:pt x="12" y="12"/>
                            <a:pt x="14" y="13"/>
                          </a:cubicBezTo>
                          <a:cubicBezTo>
                            <a:pt x="15" y="14"/>
                            <a:pt x="16" y="15"/>
                            <a:pt x="16" y="15"/>
                          </a:cubicBezTo>
                          <a:cubicBezTo>
                            <a:pt x="16" y="15"/>
                            <a:pt x="17" y="16"/>
                            <a:pt x="16" y="17"/>
                          </a:cubicBezTo>
                          <a:cubicBezTo>
                            <a:pt x="16" y="17"/>
                            <a:pt x="15" y="17"/>
                            <a:pt x="15" y="17"/>
                          </a:cubicBezTo>
                          <a:cubicBezTo>
                            <a:pt x="15" y="17"/>
                            <a:pt x="14" y="16"/>
                            <a:pt x="12" y="14"/>
                          </a:cubicBezTo>
                          <a:cubicBezTo>
                            <a:pt x="11" y="13"/>
                            <a:pt x="9" y="11"/>
                            <a:pt x="7" y="9"/>
                          </a:cubicBezTo>
                          <a:cubicBezTo>
                            <a:pt x="6" y="8"/>
                            <a:pt x="4" y="6"/>
                            <a:pt x="2" y="4"/>
                          </a:cubicBezTo>
                          <a:cubicBezTo>
                            <a:pt x="2" y="4"/>
                            <a:pt x="1" y="3"/>
                            <a:pt x="1" y="2"/>
                          </a:cubicBezTo>
                          <a:cubicBezTo>
                            <a:pt x="1" y="2"/>
                            <a:pt x="0" y="2"/>
                            <a:pt x="0" y="2"/>
                          </a:cubicBezTo>
                          <a:cubicBezTo>
                            <a:pt x="0" y="1"/>
                            <a:pt x="0" y="1"/>
                            <a:pt x="1" y="0"/>
                          </a:cubicBezTo>
                          <a:cubicBezTo>
                            <a:pt x="1" y="0"/>
                            <a:pt x="2" y="0"/>
                            <a:pt x="2"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88" name="Freeform 276">
                      <a:extLst>
                        <a:ext uri="{FF2B5EF4-FFF2-40B4-BE49-F238E27FC236}">
                          <a16:creationId xmlns:a16="http://schemas.microsoft.com/office/drawing/2014/main" id="{D1806D42-8069-4ED8-8AE4-D546FF97B166}"/>
                        </a:ext>
                      </a:extLst>
                    </p:cNvPr>
                    <p:cNvSpPr>
                      <a:spLocks/>
                    </p:cNvSpPr>
                    <p:nvPr/>
                  </p:nvSpPr>
                  <p:spPr bwMode="auto">
                    <a:xfrm>
                      <a:off x="3251200" y="5478463"/>
                      <a:ext cx="42863" cy="49213"/>
                    </a:xfrm>
                    <a:custGeom>
                      <a:avLst/>
                      <a:gdLst>
                        <a:gd name="T0" fmla="*/ 2 w 6"/>
                        <a:gd name="T1" fmla="*/ 0 h 7"/>
                        <a:gd name="T2" fmla="*/ 6 w 6"/>
                        <a:gd name="T3" fmla="*/ 6 h 7"/>
                        <a:gd name="T4" fmla="*/ 6 w 6"/>
                        <a:gd name="T5" fmla="*/ 7 h 7"/>
                        <a:gd name="T6" fmla="*/ 4 w 6"/>
                        <a:gd name="T7" fmla="*/ 7 h 7"/>
                        <a:gd name="T8" fmla="*/ 1 w 6"/>
                        <a:gd name="T9" fmla="*/ 1 h 7"/>
                        <a:gd name="T10" fmla="*/ 1 w 6"/>
                        <a:gd name="T11" fmla="*/ 0 h 7"/>
                        <a:gd name="T12" fmla="*/ 2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2" y="0"/>
                          </a:moveTo>
                          <a:cubicBezTo>
                            <a:pt x="6" y="6"/>
                            <a:pt x="6" y="6"/>
                            <a:pt x="6" y="6"/>
                          </a:cubicBezTo>
                          <a:cubicBezTo>
                            <a:pt x="6" y="6"/>
                            <a:pt x="6" y="7"/>
                            <a:pt x="6" y="7"/>
                          </a:cubicBezTo>
                          <a:cubicBezTo>
                            <a:pt x="5" y="7"/>
                            <a:pt x="4" y="7"/>
                            <a:pt x="4" y="7"/>
                          </a:cubicBezTo>
                          <a:cubicBezTo>
                            <a:pt x="1" y="1"/>
                            <a:pt x="1" y="1"/>
                            <a:pt x="1" y="1"/>
                          </a:cubicBezTo>
                          <a:cubicBezTo>
                            <a:pt x="0" y="1"/>
                            <a:pt x="0" y="0"/>
                            <a:pt x="1" y="0"/>
                          </a:cubicBezTo>
                          <a:cubicBezTo>
                            <a:pt x="1" y="0"/>
                            <a:pt x="2" y="0"/>
                            <a:pt x="2"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grpSp>
              <p:nvGrpSpPr>
                <p:cNvPr id="54" name="组合 53">
                  <a:extLst>
                    <a:ext uri="{FF2B5EF4-FFF2-40B4-BE49-F238E27FC236}">
                      <a16:creationId xmlns:a16="http://schemas.microsoft.com/office/drawing/2014/main" id="{F226B009-4DC7-4FBD-A2C8-FD1221B6C870}"/>
                    </a:ext>
                  </a:extLst>
                </p:cNvPr>
                <p:cNvGrpSpPr>
                  <a:grpSpLocks noChangeAspect="1"/>
                </p:cNvGrpSpPr>
                <p:nvPr/>
              </p:nvGrpSpPr>
              <p:grpSpPr>
                <a:xfrm rot="3420000">
                  <a:off x="0" y="1571750"/>
                  <a:ext cx="1892726" cy="1908001"/>
                  <a:chOff x="4740273" y="4416457"/>
                  <a:chExt cx="1376363" cy="1387487"/>
                </a:xfrm>
              </p:grpSpPr>
              <p:sp>
                <p:nvSpPr>
                  <p:cNvPr id="55" name="Freeform 277">
                    <a:extLst>
                      <a:ext uri="{FF2B5EF4-FFF2-40B4-BE49-F238E27FC236}">
                        <a16:creationId xmlns:a16="http://schemas.microsoft.com/office/drawing/2014/main" id="{0B821ABD-9CC8-48A1-A5D8-989A01D57A35}"/>
                      </a:ext>
                    </a:extLst>
                  </p:cNvPr>
                  <p:cNvSpPr>
                    <a:spLocks/>
                  </p:cNvSpPr>
                  <p:nvPr/>
                </p:nvSpPr>
                <p:spPr bwMode="auto">
                  <a:xfrm>
                    <a:off x="4754560" y="4437095"/>
                    <a:ext cx="657224" cy="652468"/>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56" name="Freeform 281">
                    <a:extLst>
                      <a:ext uri="{FF2B5EF4-FFF2-40B4-BE49-F238E27FC236}">
                        <a16:creationId xmlns:a16="http://schemas.microsoft.com/office/drawing/2014/main" id="{D134A4DD-54F6-4629-856B-F13D0FA8AD06}"/>
                      </a:ext>
                    </a:extLst>
                  </p:cNvPr>
                  <p:cNvSpPr>
                    <a:spLocks/>
                  </p:cNvSpPr>
                  <p:nvPr/>
                </p:nvSpPr>
                <p:spPr bwMode="auto">
                  <a:xfrm>
                    <a:off x="4740273" y="5067337"/>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57" name="Freeform 282">
                    <a:extLst>
                      <a:ext uri="{FF2B5EF4-FFF2-40B4-BE49-F238E27FC236}">
                        <a16:creationId xmlns:a16="http://schemas.microsoft.com/office/drawing/2014/main" id="{24996987-ACD8-4726-A19E-196194EB7A5F}"/>
                      </a:ext>
                    </a:extLst>
                  </p:cNvPr>
                  <p:cNvSpPr>
                    <a:spLocks/>
                  </p:cNvSpPr>
                  <p:nvPr/>
                </p:nvSpPr>
                <p:spPr bwMode="auto">
                  <a:xfrm>
                    <a:off x="5389561" y="4416457"/>
                    <a:ext cx="42863" cy="49214"/>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58" name="Freeform 283">
                    <a:extLst>
                      <a:ext uri="{FF2B5EF4-FFF2-40B4-BE49-F238E27FC236}">
                        <a16:creationId xmlns:a16="http://schemas.microsoft.com/office/drawing/2014/main" id="{D48DA31C-9A16-4318-B80D-D47140B0B7EC}"/>
                      </a:ext>
                    </a:extLst>
                  </p:cNvPr>
                  <p:cNvSpPr>
                    <a:spLocks/>
                  </p:cNvSpPr>
                  <p:nvPr/>
                </p:nvSpPr>
                <p:spPr bwMode="auto">
                  <a:xfrm>
                    <a:off x="5453060" y="4437095"/>
                    <a:ext cx="649288" cy="652468"/>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59" name="Freeform 287">
                    <a:extLst>
                      <a:ext uri="{FF2B5EF4-FFF2-40B4-BE49-F238E27FC236}">
                        <a16:creationId xmlns:a16="http://schemas.microsoft.com/office/drawing/2014/main" id="{9EC4B9A7-A861-444E-B4EA-B91AEC193B49}"/>
                      </a:ext>
                    </a:extLst>
                  </p:cNvPr>
                  <p:cNvSpPr>
                    <a:spLocks/>
                  </p:cNvSpPr>
                  <p:nvPr/>
                </p:nvSpPr>
                <p:spPr bwMode="auto">
                  <a:xfrm>
                    <a:off x="5432423" y="4416457"/>
                    <a:ext cx="42863" cy="49214"/>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60" name="Oval 288">
                    <a:extLst>
                      <a:ext uri="{FF2B5EF4-FFF2-40B4-BE49-F238E27FC236}">
                        <a16:creationId xmlns:a16="http://schemas.microsoft.com/office/drawing/2014/main" id="{A2DA0FC7-A01C-45EB-8FED-9760787CDF33}"/>
                      </a:ext>
                    </a:extLst>
                  </p:cNvPr>
                  <p:cNvSpPr>
                    <a:spLocks noChangeArrowheads="1"/>
                  </p:cNvSpPr>
                  <p:nvPr/>
                </p:nvSpPr>
                <p:spPr bwMode="auto">
                  <a:xfrm>
                    <a:off x="6075360" y="5067338"/>
                    <a:ext cx="41275" cy="42863"/>
                  </a:xfrm>
                  <a:prstGeom prst="ellipse">
                    <a:avLst/>
                  </a:pr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61" name="Freeform 289">
                    <a:extLst>
                      <a:ext uri="{FF2B5EF4-FFF2-40B4-BE49-F238E27FC236}">
                        <a16:creationId xmlns:a16="http://schemas.microsoft.com/office/drawing/2014/main" id="{C78AF46D-4019-4A64-B4B9-91318BC29063}"/>
                      </a:ext>
                    </a:extLst>
                  </p:cNvPr>
                  <p:cNvSpPr>
                    <a:spLocks/>
                  </p:cNvSpPr>
                  <p:nvPr/>
                </p:nvSpPr>
                <p:spPr bwMode="auto">
                  <a:xfrm>
                    <a:off x="5453060" y="5130838"/>
                    <a:ext cx="649288" cy="650880"/>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62" name="Freeform 293">
                    <a:extLst>
                      <a:ext uri="{FF2B5EF4-FFF2-40B4-BE49-F238E27FC236}">
                        <a16:creationId xmlns:a16="http://schemas.microsoft.com/office/drawing/2014/main" id="{2E5DE343-18E8-49C3-880C-696AD8D3832A}"/>
                      </a:ext>
                    </a:extLst>
                  </p:cNvPr>
                  <p:cNvSpPr>
                    <a:spLocks/>
                  </p:cNvSpPr>
                  <p:nvPr/>
                </p:nvSpPr>
                <p:spPr bwMode="auto">
                  <a:xfrm>
                    <a:off x="6075361" y="5110201"/>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63" name="Freeform 294">
                    <a:extLst>
                      <a:ext uri="{FF2B5EF4-FFF2-40B4-BE49-F238E27FC236}">
                        <a16:creationId xmlns:a16="http://schemas.microsoft.com/office/drawing/2014/main" id="{4DE9D01D-75BC-4C19-B96A-533DDC1E2926}"/>
                      </a:ext>
                    </a:extLst>
                  </p:cNvPr>
                  <p:cNvSpPr>
                    <a:spLocks/>
                  </p:cNvSpPr>
                  <p:nvPr/>
                </p:nvSpPr>
                <p:spPr bwMode="auto">
                  <a:xfrm>
                    <a:off x="5432423"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64" name="Freeform 295">
                    <a:extLst>
                      <a:ext uri="{FF2B5EF4-FFF2-40B4-BE49-F238E27FC236}">
                        <a16:creationId xmlns:a16="http://schemas.microsoft.com/office/drawing/2014/main" id="{E1185BAA-B611-4D46-A8D2-EBCB89E80DBC}"/>
                      </a:ext>
                    </a:extLst>
                  </p:cNvPr>
                  <p:cNvSpPr>
                    <a:spLocks/>
                  </p:cNvSpPr>
                  <p:nvPr/>
                </p:nvSpPr>
                <p:spPr bwMode="auto">
                  <a:xfrm>
                    <a:off x="4754561" y="5130838"/>
                    <a:ext cx="657225" cy="650880"/>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65" name="Freeform 299">
                    <a:extLst>
                      <a:ext uri="{FF2B5EF4-FFF2-40B4-BE49-F238E27FC236}">
                        <a16:creationId xmlns:a16="http://schemas.microsoft.com/office/drawing/2014/main" id="{01922B2E-5656-4258-A754-2E342DCE36EC}"/>
                      </a:ext>
                    </a:extLst>
                  </p:cNvPr>
                  <p:cNvSpPr>
                    <a:spLocks/>
                  </p:cNvSpPr>
                  <p:nvPr/>
                </p:nvSpPr>
                <p:spPr bwMode="auto">
                  <a:xfrm>
                    <a:off x="5389559"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66" name="Freeform 300">
                    <a:extLst>
                      <a:ext uri="{FF2B5EF4-FFF2-40B4-BE49-F238E27FC236}">
                        <a16:creationId xmlns:a16="http://schemas.microsoft.com/office/drawing/2014/main" id="{B18669A1-BE6B-4E15-8050-8CA1CAF7909A}"/>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sp>
            <p:nvSpPr>
              <p:cNvPr id="52" name="PA-文本框 5">
                <a:extLst>
                  <a:ext uri="{FF2B5EF4-FFF2-40B4-BE49-F238E27FC236}">
                    <a16:creationId xmlns:a16="http://schemas.microsoft.com/office/drawing/2014/main" id="{3B7ED643-A05F-4B67-AFC3-8433E78139B6}"/>
                  </a:ext>
                </a:extLst>
              </p:cNvPr>
              <p:cNvSpPr txBox="1"/>
              <p:nvPr>
                <p:custDataLst>
                  <p:tags r:id="rId3"/>
                </p:custDataLst>
              </p:nvPr>
            </p:nvSpPr>
            <p:spPr>
              <a:xfrm>
                <a:off x="-1338026" y="1714500"/>
                <a:ext cx="571651" cy="457200"/>
              </a:xfrm>
              <a:prstGeom prst="rect">
                <a:avLst/>
              </a:prstGeom>
            </p:spPr>
            <p:txBody>
              <a:bodyPr vert="horz" lIns="91440" tIns="45720" rIns="91440" bIns="45720" rtlCol="0" anchor="b">
                <a:noAutofit/>
              </a:bodyPr>
              <a:lstStyle>
                <a:defPPr>
                  <a:defRPr lang="zh-CN"/>
                </a:defPPr>
                <a:lvl1pPr>
                  <a:lnSpc>
                    <a:spcPts val="4000"/>
                  </a:lnSpc>
                  <a:spcBef>
                    <a:spcPct val="0"/>
                  </a:spcBef>
                  <a:buNone/>
                  <a:defRPr sz="3200" spc="-150">
                    <a:solidFill>
                      <a:schemeClr val="bg1">
                        <a:lumMod val="85000"/>
                      </a:schemeClr>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j-cs"/>
                  </a:defRPr>
                </a:lvl1pPr>
              </a:lstStyle>
              <a:p>
                <a:pPr algn="dist"/>
                <a:r>
                  <a:rPr lang="en-US" altLang="zh-CN" sz="2400">
                    <a:solidFill>
                      <a:schemeClr val="bg1"/>
                    </a:solidFill>
                    <a:latin typeface="OPPOSans M" panose="00020600040101010101" pitchFamily="18" charset="-122"/>
                    <a:ea typeface="OPPOSans M" panose="00020600040101010101" pitchFamily="18" charset="-122"/>
                    <a:cs typeface="OPPOSans M" panose="00020600040101010101" pitchFamily="18" charset="-122"/>
                  </a:rPr>
                  <a:t>4</a:t>
                </a:r>
                <a:endParaRPr lang="zh-CN" altLang="en-US" sz="24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p:txBody>
          </p:sp>
        </p:grpSp>
        <p:sp>
          <p:nvSpPr>
            <p:cNvPr id="50" name="标题 1">
              <a:extLst>
                <a:ext uri="{FF2B5EF4-FFF2-40B4-BE49-F238E27FC236}">
                  <a16:creationId xmlns:a16="http://schemas.microsoft.com/office/drawing/2014/main" id="{B3ACB475-7D0F-4DF2-BAE0-DBEFA56FDD44}"/>
                </a:ext>
              </a:extLst>
            </p:cNvPr>
            <p:cNvSpPr txBox="1">
              <a:spLocks/>
            </p:cNvSpPr>
            <p:nvPr/>
          </p:nvSpPr>
          <p:spPr>
            <a:xfrm>
              <a:off x="2780642" y="2496512"/>
              <a:ext cx="2634638" cy="5006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dist">
                <a:lnSpc>
                  <a:spcPts val="4000"/>
                </a:lnSpc>
              </a:pPr>
              <a:r>
                <a:rPr lang="zh-CN" altLang="en-US" sz="2400" spc="-15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明年工作计划</a:t>
              </a:r>
              <a:endParaRPr lang="zh-CN" altLang="en-US" sz="2400" spc="-150"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89" name="组合 88">
            <a:extLst>
              <a:ext uri="{FF2B5EF4-FFF2-40B4-BE49-F238E27FC236}">
                <a16:creationId xmlns:a16="http://schemas.microsoft.com/office/drawing/2014/main" id="{87F8BE83-DF79-4298-B5B3-E40638E29A17}"/>
              </a:ext>
            </a:extLst>
          </p:cNvPr>
          <p:cNvGrpSpPr/>
          <p:nvPr/>
        </p:nvGrpSpPr>
        <p:grpSpPr>
          <a:xfrm>
            <a:off x="6777661" y="2455101"/>
            <a:ext cx="3603002" cy="817644"/>
            <a:chOff x="1812278" y="2328101"/>
            <a:chExt cx="3603002" cy="817644"/>
          </a:xfrm>
        </p:grpSpPr>
        <p:grpSp>
          <p:nvGrpSpPr>
            <p:cNvPr id="90" name="组合 89">
              <a:extLst>
                <a:ext uri="{FF2B5EF4-FFF2-40B4-BE49-F238E27FC236}">
                  <a16:creationId xmlns:a16="http://schemas.microsoft.com/office/drawing/2014/main" id="{076003C8-1FB2-4D4E-86D2-B3121E52FC47}"/>
                </a:ext>
              </a:extLst>
            </p:cNvPr>
            <p:cNvGrpSpPr/>
            <p:nvPr/>
          </p:nvGrpSpPr>
          <p:grpSpPr>
            <a:xfrm>
              <a:off x="1812278" y="2328101"/>
              <a:ext cx="824242" cy="817644"/>
              <a:chOff x="-1464322" y="1502601"/>
              <a:chExt cx="824242" cy="817644"/>
            </a:xfrm>
          </p:grpSpPr>
          <p:grpSp>
            <p:nvGrpSpPr>
              <p:cNvPr id="92" name="组合 91">
                <a:extLst>
                  <a:ext uri="{FF2B5EF4-FFF2-40B4-BE49-F238E27FC236}">
                    <a16:creationId xmlns:a16="http://schemas.microsoft.com/office/drawing/2014/main" id="{F4059125-D565-4A86-8AA8-A47A61E96472}"/>
                  </a:ext>
                </a:extLst>
              </p:cNvPr>
              <p:cNvGrpSpPr>
                <a:grpSpLocks noChangeAspect="1"/>
              </p:cNvGrpSpPr>
              <p:nvPr/>
            </p:nvGrpSpPr>
            <p:grpSpPr>
              <a:xfrm>
                <a:off x="-1464322" y="1502601"/>
                <a:ext cx="824242" cy="817644"/>
                <a:chOff x="-7638" y="1579388"/>
                <a:chExt cx="1908001" cy="1892726"/>
              </a:xfrm>
            </p:grpSpPr>
            <p:grpSp>
              <p:nvGrpSpPr>
                <p:cNvPr id="94" name="组合 93">
                  <a:extLst>
                    <a:ext uri="{FF2B5EF4-FFF2-40B4-BE49-F238E27FC236}">
                      <a16:creationId xmlns:a16="http://schemas.microsoft.com/office/drawing/2014/main" id="{F44BF957-FE75-4945-B71A-AA4141542DA1}"/>
                    </a:ext>
                  </a:extLst>
                </p:cNvPr>
                <p:cNvGrpSpPr/>
                <p:nvPr/>
              </p:nvGrpSpPr>
              <p:grpSpPr>
                <a:xfrm>
                  <a:off x="120809" y="1655666"/>
                  <a:ext cx="1692000" cy="1721846"/>
                  <a:chOff x="120809" y="1655666"/>
                  <a:chExt cx="1692000" cy="1721846"/>
                </a:xfrm>
              </p:grpSpPr>
              <p:sp>
                <p:nvSpPr>
                  <p:cNvPr id="108" name="椭圆 107">
                    <a:extLst>
                      <a:ext uri="{FF2B5EF4-FFF2-40B4-BE49-F238E27FC236}">
                        <a16:creationId xmlns:a16="http://schemas.microsoft.com/office/drawing/2014/main" id="{61BE5636-B195-4DE8-9EBC-BC94D4E4F681}"/>
                      </a:ext>
                    </a:extLst>
                  </p:cNvPr>
                  <p:cNvSpPr>
                    <a:spLocks noChangeAspect="1"/>
                  </p:cNvSpPr>
                  <p:nvPr/>
                </p:nvSpPr>
                <p:spPr>
                  <a:xfrm flipV="1">
                    <a:off x="127109" y="1720850"/>
                    <a:ext cx="1606442" cy="1634135"/>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a:solidFill>
                      <a:srgbClr val="288FA1">
                        <a:alpha val="80000"/>
                      </a:srgbClr>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109" name="组合 108">
                    <a:extLst>
                      <a:ext uri="{FF2B5EF4-FFF2-40B4-BE49-F238E27FC236}">
                        <a16:creationId xmlns:a16="http://schemas.microsoft.com/office/drawing/2014/main" id="{56A46AE3-5D71-4F68-9380-7202A68D0193}"/>
                      </a:ext>
                    </a:extLst>
                  </p:cNvPr>
                  <p:cNvGrpSpPr>
                    <a:grpSpLocks noChangeAspect="1"/>
                  </p:cNvGrpSpPr>
                  <p:nvPr/>
                </p:nvGrpSpPr>
                <p:grpSpPr>
                  <a:xfrm>
                    <a:off x="120809" y="1655666"/>
                    <a:ext cx="1692000" cy="1721846"/>
                    <a:chOff x="3195638" y="4367213"/>
                    <a:chExt cx="1439863" cy="1465262"/>
                  </a:xfrm>
                </p:grpSpPr>
                <p:sp>
                  <p:nvSpPr>
                    <p:cNvPr id="110" name="Freeform 257">
                      <a:extLst>
                        <a:ext uri="{FF2B5EF4-FFF2-40B4-BE49-F238E27FC236}">
                          <a16:creationId xmlns:a16="http://schemas.microsoft.com/office/drawing/2014/main" id="{CBFE830E-9FC3-4B10-8111-D255ECAD0C35}"/>
                        </a:ext>
                      </a:extLst>
                    </p:cNvPr>
                    <p:cNvSpPr>
                      <a:spLocks/>
                    </p:cNvSpPr>
                    <p:nvPr/>
                  </p:nvSpPr>
                  <p:spPr bwMode="auto">
                    <a:xfrm>
                      <a:off x="3195638" y="4445000"/>
                      <a:ext cx="485775" cy="665163"/>
                    </a:xfrm>
                    <a:custGeom>
                      <a:avLst/>
                      <a:gdLst>
                        <a:gd name="T0" fmla="*/ 68 w 69"/>
                        <a:gd name="T1" fmla="*/ 3 h 94"/>
                        <a:gd name="T2" fmla="*/ 63 w 69"/>
                        <a:gd name="T3" fmla="*/ 4 h 94"/>
                        <a:gd name="T4" fmla="*/ 58 w 69"/>
                        <a:gd name="T5" fmla="*/ 7 h 94"/>
                        <a:gd name="T6" fmla="*/ 55 w 69"/>
                        <a:gd name="T7" fmla="*/ 8 h 94"/>
                        <a:gd name="T8" fmla="*/ 53 w 69"/>
                        <a:gd name="T9" fmla="*/ 9 h 94"/>
                        <a:gd name="T10" fmla="*/ 51 w 69"/>
                        <a:gd name="T11" fmla="*/ 10 h 94"/>
                        <a:gd name="T12" fmla="*/ 47 w 69"/>
                        <a:gd name="T13" fmla="*/ 12 h 94"/>
                        <a:gd name="T14" fmla="*/ 44 w 69"/>
                        <a:gd name="T15" fmla="*/ 15 h 94"/>
                        <a:gd name="T16" fmla="*/ 40 w 69"/>
                        <a:gd name="T17" fmla="*/ 18 h 94"/>
                        <a:gd name="T18" fmla="*/ 38 w 69"/>
                        <a:gd name="T19" fmla="*/ 19 h 94"/>
                        <a:gd name="T20" fmla="*/ 36 w 69"/>
                        <a:gd name="T21" fmla="*/ 21 h 94"/>
                        <a:gd name="T22" fmla="*/ 28 w 69"/>
                        <a:gd name="T23" fmla="*/ 29 h 94"/>
                        <a:gd name="T24" fmla="*/ 24 w 69"/>
                        <a:gd name="T25" fmla="*/ 33 h 94"/>
                        <a:gd name="T26" fmla="*/ 21 w 69"/>
                        <a:gd name="T27" fmla="*/ 37 h 94"/>
                        <a:gd name="T28" fmla="*/ 15 w 69"/>
                        <a:gd name="T29" fmla="*/ 47 h 94"/>
                        <a:gd name="T30" fmla="*/ 12 w 69"/>
                        <a:gd name="T31" fmla="*/ 51 h 94"/>
                        <a:gd name="T32" fmla="*/ 10 w 69"/>
                        <a:gd name="T33" fmla="*/ 56 h 94"/>
                        <a:gd name="T34" fmla="*/ 7 w 69"/>
                        <a:gd name="T35" fmla="*/ 66 h 94"/>
                        <a:gd name="T36" fmla="*/ 4 w 69"/>
                        <a:gd name="T37" fmla="*/ 74 h 94"/>
                        <a:gd name="T38" fmla="*/ 3 w 69"/>
                        <a:gd name="T39" fmla="*/ 88 h 94"/>
                        <a:gd name="T40" fmla="*/ 2 w 69"/>
                        <a:gd name="T41" fmla="*/ 93 h 94"/>
                        <a:gd name="T42" fmla="*/ 1 w 69"/>
                        <a:gd name="T43" fmla="*/ 94 h 94"/>
                        <a:gd name="T44" fmla="*/ 1 w 69"/>
                        <a:gd name="T45" fmla="*/ 93 h 94"/>
                        <a:gd name="T46" fmla="*/ 1 w 69"/>
                        <a:gd name="T47" fmla="*/ 88 h 94"/>
                        <a:gd name="T48" fmla="*/ 2 w 69"/>
                        <a:gd name="T49" fmla="*/ 74 h 94"/>
                        <a:gd name="T50" fmla="*/ 5 w 69"/>
                        <a:gd name="T51" fmla="*/ 65 h 94"/>
                        <a:gd name="T52" fmla="*/ 8 w 69"/>
                        <a:gd name="T53" fmla="*/ 55 h 94"/>
                        <a:gd name="T54" fmla="*/ 11 w 69"/>
                        <a:gd name="T55" fmla="*/ 51 h 94"/>
                        <a:gd name="T56" fmla="*/ 13 w 69"/>
                        <a:gd name="T57" fmla="*/ 46 h 94"/>
                        <a:gd name="T58" fmla="*/ 19 w 69"/>
                        <a:gd name="T59" fmla="*/ 36 h 94"/>
                        <a:gd name="T60" fmla="*/ 23 w 69"/>
                        <a:gd name="T61" fmla="*/ 32 h 94"/>
                        <a:gd name="T62" fmla="*/ 27 w 69"/>
                        <a:gd name="T63" fmla="*/ 27 h 94"/>
                        <a:gd name="T64" fmla="*/ 34 w 69"/>
                        <a:gd name="T65" fmla="*/ 20 h 94"/>
                        <a:gd name="T66" fmla="*/ 36 w 69"/>
                        <a:gd name="T67" fmla="*/ 18 h 94"/>
                        <a:gd name="T68" fmla="*/ 38 w 69"/>
                        <a:gd name="T69" fmla="*/ 16 h 94"/>
                        <a:gd name="T70" fmla="*/ 42 w 69"/>
                        <a:gd name="T71" fmla="*/ 13 h 94"/>
                        <a:gd name="T72" fmla="*/ 46 w 69"/>
                        <a:gd name="T73" fmla="*/ 11 h 94"/>
                        <a:gd name="T74" fmla="*/ 50 w 69"/>
                        <a:gd name="T75" fmla="*/ 8 h 94"/>
                        <a:gd name="T76" fmla="*/ 52 w 69"/>
                        <a:gd name="T77" fmla="*/ 7 h 94"/>
                        <a:gd name="T78" fmla="*/ 54 w 69"/>
                        <a:gd name="T79" fmla="*/ 6 h 94"/>
                        <a:gd name="T80" fmla="*/ 57 w 69"/>
                        <a:gd name="T81" fmla="*/ 5 h 94"/>
                        <a:gd name="T82" fmla="*/ 63 w 69"/>
                        <a:gd name="T83" fmla="*/ 2 h 94"/>
                        <a:gd name="T84" fmla="*/ 68 w 69"/>
                        <a:gd name="T85" fmla="*/ 1 h 94"/>
                        <a:gd name="T86" fmla="*/ 69 w 69"/>
                        <a:gd name="T87" fmla="*/ 1 h 94"/>
                        <a:gd name="T88" fmla="*/ 68 w 69"/>
                        <a:gd name="T89" fmla="*/ 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4">
                          <a:moveTo>
                            <a:pt x="68" y="3"/>
                          </a:moveTo>
                          <a:cubicBezTo>
                            <a:pt x="68" y="3"/>
                            <a:pt x="66" y="3"/>
                            <a:pt x="63" y="4"/>
                          </a:cubicBezTo>
                          <a:cubicBezTo>
                            <a:pt x="62" y="5"/>
                            <a:pt x="60" y="6"/>
                            <a:pt x="58" y="7"/>
                          </a:cubicBezTo>
                          <a:cubicBezTo>
                            <a:pt x="57" y="7"/>
                            <a:pt x="56" y="8"/>
                            <a:pt x="55" y="8"/>
                          </a:cubicBezTo>
                          <a:cubicBezTo>
                            <a:pt x="54" y="8"/>
                            <a:pt x="54" y="9"/>
                            <a:pt x="53" y="9"/>
                          </a:cubicBezTo>
                          <a:cubicBezTo>
                            <a:pt x="52" y="9"/>
                            <a:pt x="52" y="10"/>
                            <a:pt x="51" y="10"/>
                          </a:cubicBezTo>
                          <a:cubicBezTo>
                            <a:pt x="50" y="11"/>
                            <a:pt x="49" y="12"/>
                            <a:pt x="47" y="12"/>
                          </a:cubicBezTo>
                          <a:cubicBezTo>
                            <a:pt x="46" y="13"/>
                            <a:pt x="45" y="14"/>
                            <a:pt x="44" y="15"/>
                          </a:cubicBezTo>
                          <a:cubicBezTo>
                            <a:pt x="42" y="16"/>
                            <a:pt x="41" y="17"/>
                            <a:pt x="40" y="18"/>
                          </a:cubicBezTo>
                          <a:cubicBezTo>
                            <a:pt x="39" y="18"/>
                            <a:pt x="38" y="19"/>
                            <a:pt x="38" y="19"/>
                          </a:cubicBezTo>
                          <a:cubicBezTo>
                            <a:pt x="37" y="20"/>
                            <a:pt x="36" y="21"/>
                            <a:pt x="36" y="21"/>
                          </a:cubicBezTo>
                          <a:cubicBezTo>
                            <a:pt x="33" y="24"/>
                            <a:pt x="30" y="26"/>
                            <a:pt x="28" y="29"/>
                          </a:cubicBezTo>
                          <a:cubicBezTo>
                            <a:pt x="27" y="30"/>
                            <a:pt x="25" y="31"/>
                            <a:pt x="24" y="33"/>
                          </a:cubicBezTo>
                          <a:cubicBezTo>
                            <a:pt x="23" y="34"/>
                            <a:pt x="22" y="36"/>
                            <a:pt x="21" y="37"/>
                          </a:cubicBezTo>
                          <a:cubicBezTo>
                            <a:pt x="19" y="40"/>
                            <a:pt x="17" y="43"/>
                            <a:pt x="15" y="47"/>
                          </a:cubicBezTo>
                          <a:cubicBezTo>
                            <a:pt x="14" y="48"/>
                            <a:pt x="13" y="50"/>
                            <a:pt x="12" y="51"/>
                          </a:cubicBezTo>
                          <a:cubicBezTo>
                            <a:pt x="12" y="53"/>
                            <a:pt x="11" y="55"/>
                            <a:pt x="10" y="56"/>
                          </a:cubicBezTo>
                          <a:cubicBezTo>
                            <a:pt x="9" y="59"/>
                            <a:pt x="8" y="63"/>
                            <a:pt x="7" y="66"/>
                          </a:cubicBezTo>
                          <a:cubicBezTo>
                            <a:pt x="6" y="69"/>
                            <a:pt x="5" y="72"/>
                            <a:pt x="4" y="74"/>
                          </a:cubicBezTo>
                          <a:cubicBezTo>
                            <a:pt x="4" y="80"/>
                            <a:pt x="3" y="84"/>
                            <a:pt x="3" y="88"/>
                          </a:cubicBezTo>
                          <a:cubicBezTo>
                            <a:pt x="3" y="91"/>
                            <a:pt x="2" y="93"/>
                            <a:pt x="2" y="93"/>
                          </a:cubicBezTo>
                          <a:cubicBezTo>
                            <a:pt x="2" y="93"/>
                            <a:pt x="2" y="94"/>
                            <a:pt x="1" y="94"/>
                          </a:cubicBezTo>
                          <a:cubicBezTo>
                            <a:pt x="1" y="94"/>
                            <a:pt x="0" y="93"/>
                            <a:pt x="1" y="93"/>
                          </a:cubicBezTo>
                          <a:cubicBezTo>
                            <a:pt x="1" y="93"/>
                            <a:pt x="1" y="91"/>
                            <a:pt x="1" y="88"/>
                          </a:cubicBezTo>
                          <a:cubicBezTo>
                            <a:pt x="1" y="84"/>
                            <a:pt x="2" y="80"/>
                            <a:pt x="2" y="74"/>
                          </a:cubicBezTo>
                          <a:cubicBezTo>
                            <a:pt x="3" y="71"/>
                            <a:pt x="4" y="68"/>
                            <a:pt x="5" y="65"/>
                          </a:cubicBezTo>
                          <a:cubicBezTo>
                            <a:pt x="6" y="62"/>
                            <a:pt x="7" y="59"/>
                            <a:pt x="8" y="55"/>
                          </a:cubicBezTo>
                          <a:cubicBezTo>
                            <a:pt x="9" y="54"/>
                            <a:pt x="10" y="52"/>
                            <a:pt x="11" y="51"/>
                          </a:cubicBezTo>
                          <a:cubicBezTo>
                            <a:pt x="11" y="49"/>
                            <a:pt x="12" y="47"/>
                            <a:pt x="13" y="46"/>
                          </a:cubicBezTo>
                          <a:cubicBezTo>
                            <a:pt x="15" y="42"/>
                            <a:pt x="17" y="39"/>
                            <a:pt x="19" y="36"/>
                          </a:cubicBezTo>
                          <a:cubicBezTo>
                            <a:pt x="20" y="35"/>
                            <a:pt x="22" y="33"/>
                            <a:pt x="23" y="32"/>
                          </a:cubicBezTo>
                          <a:cubicBezTo>
                            <a:pt x="24" y="30"/>
                            <a:pt x="25" y="29"/>
                            <a:pt x="27" y="27"/>
                          </a:cubicBezTo>
                          <a:cubicBezTo>
                            <a:pt x="29" y="24"/>
                            <a:pt x="32" y="22"/>
                            <a:pt x="34" y="20"/>
                          </a:cubicBezTo>
                          <a:cubicBezTo>
                            <a:pt x="35" y="19"/>
                            <a:pt x="36" y="18"/>
                            <a:pt x="36" y="18"/>
                          </a:cubicBezTo>
                          <a:cubicBezTo>
                            <a:pt x="37" y="17"/>
                            <a:pt x="38" y="17"/>
                            <a:pt x="38" y="16"/>
                          </a:cubicBezTo>
                          <a:cubicBezTo>
                            <a:pt x="40" y="15"/>
                            <a:pt x="41" y="14"/>
                            <a:pt x="42" y="13"/>
                          </a:cubicBezTo>
                          <a:cubicBezTo>
                            <a:pt x="44" y="12"/>
                            <a:pt x="45" y="12"/>
                            <a:pt x="46" y="11"/>
                          </a:cubicBezTo>
                          <a:cubicBezTo>
                            <a:pt x="48" y="10"/>
                            <a:pt x="49" y="9"/>
                            <a:pt x="50" y="8"/>
                          </a:cubicBezTo>
                          <a:cubicBezTo>
                            <a:pt x="51" y="8"/>
                            <a:pt x="51" y="8"/>
                            <a:pt x="52" y="7"/>
                          </a:cubicBezTo>
                          <a:cubicBezTo>
                            <a:pt x="53" y="7"/>
                            <a:pt x="53" y="7"/>
                            <a:pt x="54" y="6"/>
                          </a:cubicBezTo>
                          <a:cubicBezTo>
                            <a:pt x="55" y="6"/>
                            <a:pt x="56" y="5"/>
                            <a:pt x="57" y="5"/>
                          </a:cubicBezTo>
                          <a:cubicBezTo>
                            <a:pt x="59" y="4"/>
                            <a:pt x="61" y="3"/>
                            <a:pt x="63" y="2"/>
                          </a:cubicBezTo>
                          <a:cubicBezTo>
                            <a:pt x="66" y="1"/>
                            <a:pt x="68" y="1"/>
                            <a:pt x="68" y="1"/>
                          </a:cubicBezTo>
                          <a:cubicBezTo>
                            <a:pt x="68" y="0"/>
                            <a:pt x="69" y="1"/>
                            <a:pt x="69" y="1"/>
                          </a:cubicBezTo>
                          <a:cubicBezTo>
                            <a:pt x="69" y="2"/>
                            <a:pt x="69" y="2"/>
                            <a:pt x="68" y="3"/>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1" name="Freeform 258">
                      <a:extLst>
                        <a:ext uri="{FF2B5EF4-FFF2-40B4-BE49-F238E27FC236}">
                          <a16:creationId xmlns:a16="http://schemas.microsoft.com/office/drawing/2014/main" id="{9FBD0958-DA44-4BB9-B49B-3997E60BBFC9}"/>
                        </a:ext>
                      </a:extLst>
                    </p:cNvPr>
                    <p:cNvSpPr>
                      <a:spLocks/>
                    </p:cNvSpPr>
                    <p:nvPr/>
                  </p:nvSpPr>
                  <p:spPr bwMode="auto">
                    <a:xfrm>
                      <a:off x="3308350" y="4649788"/>
                      <a:ext cx="84138" cy="92075"/>
                    </a:xfrm>
                    <a:custGeom>
                      <a:avLst/>
                      <a:gdLst>
                        <a:gd name="T0" fmla="*/ 10 w 12"/>
                        <a:gd name="T1" fmla="*/ 0 h 13"/>
                        <a:gd name="T2" fmla="*/ 0 w 12"/>
                        <a:gd name="T3" fmla="*/ 13 h 13"/>
                        <a:gd name="T4" fmla="*/ 2 w 12"/>
                        <a:gd name="T5" fmla="*/ 13 h 13"/>
                        <a:gd name="T6" fmla="*/ 6 w 12"/>
                        <a:gd name="T7" fmla="*/ 12 h 13"/>
                        <a:gd name="T8" fmla="*/ 12 w 12"/>
                        <a:gd name="T9" fmla="*/ 12 h 13"/>
                        <a:gd name="T10" fmla="*/ 11 w 12"/>
                        <a:gd name="T11" fmla="*/ 6 h 13"/>
                        <a:gd name="T12" fmla="*/ 10 w 12"/>
                        <a:gd name="T13" fmla="*/ 2 h 13"/>
                        <a:gd name="T14" fmla="*/ 10 w 12"/>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3">
                          <a:moveTo>
                            <a:pt x="10" y="0"/>
                          </a:moveTo>
                          <a:cubicBezTo>
                            <a:pt x="10" y="0"/>
                            <a:pt x="0" y="13"/>
                            <a:pt x="0" y="13"/>
                          </a:cubicBezTo>
                          <a:cubicBezTo>
                            <a:pt x="0" y="13"/>
                            <a:pt x="1" y="13"/>
                            <a:pt x="2" y="13"/>
                          </a:cubicBezTo>
                          <a:cubicBezTo>
                            <a:pt x="3" y="13"/>
                            <a:pt x="5" y="12"/>
                            <a:pt x="6" y="12"/>
                          </a:cubicBezTo>
                          <a:cubicBezTo>
                            <a:pt x="9" y="12"/>
                            <a:pt x="12" y="12"/>
                            <a:pt x="12" y="12"/>
                          </a:cubicBezTo>
                          <a:cubicBezTo>
                            <a:pt x="12" y="12"/>
                            <a:pt x="11" y="9"/>
                            <a:pt x="11" y="6"/>
                          </a:cubicBezTo>
                          <a:cubicBezTo>
                            <a:pt x="10" y="5"/>
                            <a:pt x="10" y="3"/>
                            <a:pt x="10" y="2"/>
                          </a:cubicBezTo>
                          <a:cubicBezTo>
                            <a:pt x="10" y="1"/>
                            <a:pt x="10" y="0"/>
                            <a:pt x="10"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2" name="Freeform 259">
                      <a:extLst>
                        <a:ext uri="{FF2B5EF4-FFF2-40B4-BE49-F238E27FC236}">
                          <a16:creationId xmlns:a16="http://schemas.microsoft.com/office/drawing/2014/main" id="{F8F719EA-0493-4FC0-8F3C-C4B0F2DABF8D}"/>
                        </a:ext>
                      </a:extLst>
                    </p:cNvPr>
                    <p:cNvSpPr>
                      <a:spLocks/>
                    </p:cNvSpPr>
                    <p:nvPr/>
                  </p:nvSpPr>
                  <p:spPr bwMode="auto">
                    <a:xfrm>
                      <a:off x="3208338" y="4692650"/>
                      <a:ext cx="85725" cy="141288"/>
                    </a:xfrm>
                    <a:custGeom>
                      <a:avLst/>
                      <a:gdLst>
                        <a:gd name="T0" fmla="*/ 11 w 12"/>
                        <a:gd name="T1" fmla="*/ 2 h 20"/>
                        <a:gd name="T2" fmla="*/ 6 w 12"/>
                        <a:gd name="T3" fmla="*/ 10 h 20"/>
                        <a:gd name="T4" fmla="*/ 3 w 12"/>
                        <a:gd name="T5" fmla="*/ 17 h 20"/>
                        <a:gd name="T6" fmla="*/ 2 w 12"/>
                        <a:gd name="T7" fmla="*/ 19 h 20"/>
                        <a:gd name="T8" fmla="*/ 2 w 12"/>
                        <a:gd name="T9" fmla="*/ 19 h 20"/>
                        <a:gd name="T10" fmla="*/ 1 w 12"/>
                        <a:gd name="T11" fmla="*/ 20 h 20"/>
                        <a:gd name="T12" fmla="*/ 0 w 12"/>
                        <a:gd name="T13" fmla="*/ 19 h 20"/>
                        <a:gd name="T14" fmla="*/ 0 w 12"/>
                        <a:gd name="T15" fmla="*/ 18 h 20"/>
                        <a:gd name="T16" fmla="*/ 1 w 12"/>
                        <a:gd name="T17" fmla="*/ 16 h 20"/>
                        <a:gd name="T18" fmla="*/ 4 w 12"/>
                        <a:gd name="T19" fmla="*/ 9 h 20"/>
                        <a:gd name="T20" fmla="*/ 10 w 12"/>
                        <a:gd name="T21" fmla="*/ 0 h 20"/>
                        <a:gd name="T22" fmla="*/ 11 w 12"/>
                        <a:gd name="T23" fmla="*/ 0 h 20"/>
                        <a:gd name="T24" fmla="*/ 11 w 12"/>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1" y="2"/>
                          </a:moveTo>
                          <a:cubicBezTo>
                            <a:pt x="11" y="2"/>
                            <a:pt x="9" y="6"/>
                            <a:pt x="6" y="10"/>
                          </a:cubicBezTo>
                          <a:cubicBezTo>
                            <a:pt x="5" y="13"/>
                            <a:pt x="4" y="15"/>
                            <a:pt x="3" y="17"/>
                          </a:cubicBezTo>
                          <a:cubicBezTo>
                            <a:pt x="3" y="17"/>
                            <a:pt x="2" y="18"/>
                            <a:pt x="2" y="19"/>
                          </a:cubicBezTo>
                          <a:cubicBezTo>
                            <a:pt x="2" y="19"/>
                            <a:pt x="2" y="19"/>
                            <a:pt x="2" y="19"/>
                          </a:cubicBezTo>
                          <a:cubicBezTo>
                            <a:pt x="2" y="20"/>
                            <a:pt x="1" y="20"/>
                            <a:pt x="1" y="20"/>
                          </a:cubicBezTo>
                          <a:cubicBezTo>
                            <a:pt x="0" y="20"/>
                            <a:pt x="0" y="19"/>
                            <a:pt x="0" y="19"/>
                          </a:cubicBezTo>
                          <a:cubicBezTo>
                            <a:pt x="0" y="19"/>
                            <a:pt x="0" y="18"/>
                            <a:pt x="0" y="18"/>
                          </a:cubicBezTo>
                          <a:cubicBezTo>
                            <a:pt x="1" y="17"/>
                            <a:pt x="1" y="17"/>
                            <a:pt x="1" y="16"/>
                          </a:cubicBezTo>
                          <a:cubicBezTo>
                            <a:pt x="2" y="14"/>
                            <a:pt x="3" y="12"/>
                            <a:pt x="4" y="9"/>
                          </a:cubicBezTo>
                          <a:cubicBezTo>
                            <a:pt x="7" y="5"/>
                            <a:pt x="10" y="0"/>
                            <a:pt x="10" y="0"/>
                          </a:cubicBezTo>
                          <a:cubicBezTo>
                            <a:pt x="10" y="0"/>
                            <a:pt x="11" y="0"/>
                            <a:pt x="11" y="0"/>
                          </a:cubicBezTo>
                          <a:cubicBezTo>
                            <a:pt x="12" y="0"/>
                            <a:pt x="12" y="1"/>
                            <a:pt x="11" y="2"/>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3" name="Freeform 260">
                      <a:extLst>
                        <a:ext uri="{FF2B5EF4-FFF2-40B4-BE49-F238E27FC236}">
                          <a16:creationId xmlns:a16="http://schemas.microsoft.com/office/drawing/2014/main" id="{351F5EDE-E9F0-42A5-897E-26C01F00BD0C}"/>
                        </a:ext>
                      </a:extLst>
                    </p:cNvPr>
                    <p:cNvSpPr>
                      <a:spLocks/>
                    </p:cNvSpPr>
                    <p:nvPr/>
                  </p:nvSpPr>
                  <p:spPr bwMode="auto">
                    <a:xfrm>
                      <a:off x="3308350" y="4614863"/>
                      <a:ext cx="41275" cy="49213"/>
                    </a:xfrm>
                    <a:custGeom>
                      <a:avLst/>
                      <a:gdLst>
                        <a:gd name="T0" fmla="*/ 6 w 6"/>
                        <a:gd name="T1" fmla="*/ 2 h 7"/>
                        <a:gd name="T2" fmla="*/ 4 w 6"/>
                        <a:gd name="T3" fmla="*/ 4 h 7"/>
                        <a:gd name="T4" fmla="*/ 2 w 6"/>
                        <a:gd name="T5" fmla="*/ 7 h 7"/>
                        <a:gd name="T6" fmla="*/ 0 w 6"/>
                        <a:gd name="T7" fmla="*/ 7 h 7"/>
                        <a:gd name="T8" fmla="*/ 0 w 6"/>
                        <a:gd name="T9" fmla="*/ 5 h 7"/>
                        <a:gd name="T10" fmla="*/ 2 w 6"/>
                        <a:gd name="T11" fmla="*/ 3 h 7"/>
                        <a:gd name="T12" fmla="*/ 4 w 6"/>
                        <a:gd name="T13" fmla="*/ 1 h 7"/>
                        <a:gd name="T14" fmla="*/ 6 w 6"/>
                        <a:gd name="T15" fmla="*/ 0 h 7"/>
                        <a:gd name="T16" fmla="*/ 6 w 6"/>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6" y="2"/>
                          </a:moveTo>
                          <a:cubicBezTo>
                            <a:pt x="6" y="2"/>
                            <a:pt x="5" y="3"/>
                            <a:pt x="4" y="4"/>
                          </a:cubicBezTo>
                          <a:cubicBezTo>
                            <a:pt x="3" y="5"/>
                            <a:pt x="2" y="7"/>
                            <a:pt x="2" y="7"/>
                          </a:cubicBezTo>
                          <a:cubicBezTo>
                            <a:pt x="1" y="7"/>
                            <a:pt x="1" y="7"/>
                            <a:pt x="0" y="7"/>
                          </a:cubicBezTo>
                          <a:cubicBezTo>
                            <a:pt x="0" y="7"/>
                            <a:pt x="0" y="6"/>
                            <a:pt x="0" y="5"/>
                          </a:cubicBezTo>
                          <a:cubicBezTo>
                            <a:pt x="0" y="5"/>
                            <a:pt x="1" y="4"/>
                            <a:pt x="2" y="3"/>
                          </a:cubicBezTo>
                          <a:cubicBezTo>
                            <a:pt x="3" y="2"/>
                            <a:pt x="4" y="1"/>
                            <a:pt x="4" y="1"/>
                          </a:cubicBezTo>
                          <a:cubicBezTo>
                            <a:pt x="5" y="0"/>
                            <a:pt x="5" y="0"/>
                            <a:pt x="6" y="0"/>
                          </a:cubicBezTo>
                          <a:cubicBezTo>
                            <a:pt x="6" y="1"/>
                            <a:pt x="6" y="1"/>
                            <a:pt x="6" y="2"/>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4" name="Freeform 261">
                      <a:extLst>
                        <a:ext uri="{FF2B5EF4-FFF2-40B4-BE49-F238E27FC236}">
                          <a16:creationId xmlns:a16="http://schemas.microsoft.com/office/drawing/2014/main" id="{61F6736E-3087-411A-99C2-215F9494288D}"/>
                        </a:ext>
                      </a:extLst>
                    </p:cNvPr>
                    <p:cNvSpPr>
                      <a:spLocks/>
                    </p:cNvSpPr>
                    <p:nvPr/>
                  </p:nvSpPr>
                  <p:spPr bwMode="auto">
                    <a:xfrm>
                      <a:off x="3681413" y="4408488"/>
                      <a:ext cx="769938" cy="298450"/>
                    </a:xfrm>
                    <a:custGeom>
                      <a:avLst/>
                      <a:gdLst>
                        <a:gd name="T0" fmla="*/ 107 w 109"/>
                        <a:gd name="T1" fmla="*/ 41 h 42"/>
                        <a:gd name="T2" fmla="*/ 104 w 109"/>
                        <a:gd name="T3" fmla="*/ 37 h 42"/>
                        <a:gd name="T4" fmla="*/ 100 w 109"/>
                        <a:gd name="T5" fmla="*/ 33 h 42"/>
                        <a:gd name="T6" fmla="*/ 98 w 109"/>
                        <a:gd name="T7" fmla="*/ 30 h 42"/>
                        <a:gd name="T8" fmla="*/ 95 w 109"/>
                        <a:gd name="T9" fmla="*/ 28 h 42"/>
                        <a:gd name="T10" fmla="*/ 92 w 109"/>
                        <a:gd name="T11" fmla="*/ 25 h 42"/>
                        <a:gd name="T12" fmla="*/ 88 w 109"/>
                        <a:gd name="T13" fmla="*/ 22 h 42"/>
                        <a:gd name="T14" fmla="*/ 84 w 109"/>
                        <a:gd name="T15" fmla="*/ 19 h 42"/>
                        <a:gd name="T16" fmla="*/ 80 w 109"/>
                        <a:gd name="T17" fmla="*/ 16 h 42"/>
                        <a:gd name="T18" fmla="*/ 75 w 109"/>
                        <a:gd name="T19" fmla="*/ 14 h 42"/>
                        <a:gd name="T20" fmla="*/ 70 w 109"/>
                        <a:gd name="T21" fmla="*/ 11 h 42"/>
                        <a:gd name="T22" fmla="*/ 68 w 109"/>
                        <a:gd name="T23" fmla="*/ 10 h 42"/>
                        <a:gd name="T24" fmla="*/ 65 w 109"/>
                        <a:gd name="T25" fmla="*/ 9 h 42"/>
                        <a:gd name="T26" fmla="*/ 60 w 109"/>
                        <a:gd name="T27" fmla="*/ 7 h 42"/>
                        <a:gd name="T28" fmla="*/ 19 w 109"/>
                        <a:gd name="T29" fmla="*/ 3 h 42"/>
                        <a:gd name="T30" fmla="*/ 12 w 109"/>
                        <a:gd name="T31" fmla="*/ 4 h 42"/>
                        <a:gd name="T32" fmla="*/ 9 w 109"/>
                        <a:gd name="T33" fmla="*/ 5 h 42"/>
                        <a:gd name="T34" fmla="*/ 6 w 109"/>
                        <a:gd name="T35" fmla="*/ 6 h 42"/>
                        <a:gd name="T36" fmla="*/ 2 w 109"/>
                        <a:gd name="T37" fmla="*/ 6 h 42"/>
                        <a:gd name="T38" fmla="*/ 1 w 109"/>
                        <a:gd name="T39" fmla="*/ 7 h 42"/>
                        <a:gd name="T40" fmla="*/ 0 w 109"/>
                        <a:gd name="T41" fmla="*/ 6 h 42"/>
                        <a:gd name="T42" fmla="*/ 1 w 109"/>
                        <a:gd name="T43" fmla="*/ 5 h 42"/>
                        <a:gd name="T44" fmla="*/ 2 w 109"/>
                        <a:gd name="T45" fmla="*/ 5 h 42"/>
                        <a:gd name="T46" fmla="*/ 6 w 109"/>
                        <a:gd name="T47" fmla="*/ 4 h 42"/>
                        <a:gd name="T48" fmla="*/ 8 w 109"/>
                        <a:gd name="T49" fmla="*/ 3 h 42"/>
                        <a:gd name="T50" fmla="*/ 11 w 109"/>
                        <a:gd name="T51" fmla="*/ 2 h 42"/>
                        <a:gd name="T52" fmla="*/ 19 w 109"/>
                        <a:gd name="T53" fmla="*/ 1 h 42"/>
                        <a:gd name="T54" fmla="*/ 60 w 109"/>
                        <a:gd name="T55" fmla="*/ 5 h 42"/>
                        <a:gd name="T56" fmla="*/ 66 w 109"/>
                        <a:gd name="T57" fmla="*/ 7 h 42"/>
                        <a:gd name="T58" fmla="*/ 68 w 109"/>
                        <a:gd name="T59" fmla="*/ 8 h 42"/>
                        <a:gd name="T60" fmla="*/ 71 w 109"/>
                        <a:gd name="T61" fmla="*/ 9 h 42"/>
                        <a:gd name="T62" fmla="*/ 76 w 109"/>
                        <a:gd name="T63" fmla="*/ 12 h 42"/>
                        <a:gd name="T64" fmla="*/ 81 w 109"/>
                        <a:gd name="T65" fmla="*/ 15 h 42"/>
                        <a:gd name="T66" fmla="*/ 85 w 109"/>
                        <a:gd name="T67" fmla="*/ 17 h 42"/>
                        <a:gd name="T68" fmla="*/ 89 w 109"/>
                        <a:gd name="T69" fmla="*/ 20 h 42"/>
                        <a:gd name="T70" fmla="*/ 93 w 109"/>
                        <a:gd name="T71" fmla="*/ 23 h 42"/>
                        <a:gd name="T72" fmla="*/ 96 w 109"/>
                        <a:gd name="T73" fmla="*/ 26 h 42"/>
                        <a:gd name="T74" fmla="*/ 99 w 109"/>
                        <a:gd name="T75" fmla="*/ 29 h 42"/>
                        <a:gd name="T76" fmla="*/ 102 w 109"/>
                        <a:gd name="T77" fmla="*/ 32 h 42"/>
                        <a:gd name="T78" fmla="*/ 106 w 109"/>
                        <a:gd name="T79" fmla="*/ 36 h 42"/>
                        <a:gd name="T80" fmla="*/ 109 w 109"/>
                        <a:gd name="T81" fmla="*/ 40 h 42"/>
                        <a:gd name="T82" fmla="*/ 109 w 109"/>
                        <a:gd name="T83" fmla="*/ 42 h 42"/>
                        <a:gd name="T84" fmla="*/ 107 w 109"/>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07" y="41"/>
                          </a:moveTo>
                          <a:cubicBezTo>
                            <a:pt x="107" y="41"/>
                            <a:pt x="106" y="40"/>
                            <a:pt x="104" y="37"/>
                          </a:cubicBezTo>
                          <a:cubicBezTo>
                            <a:pt x="103" y="36"/>
                            <a:pt x="102" y="35"/>
                            <a:pt x="100" y="33"/>
                          </a:cubicBezTo>
                          <a:cubicBezTo>
                            <a:pt x="100" y="32"/>
                            <a:pt x="99" y="31"/>
                            <a:pt x="98" y="30"/>
                          </a:cubicBezTo>
                          <a:cubicBezTo>
                            <a:pt x="97" y="29"/>
                            <a:pt x="96" y="29"/>
                            <a:pt x="95" y="28"/>
                          </a:cubicBezTo>
                          <a:cubicBezTo>
                            <a:pt x="94" y="27"/>
                            <a:pt x="93" y="26"/>
                            <a:pt x="92" y="25"/>
                          </a:cubicBezTo>
                          <a:cubicBezTo>
                            <a:pt x="90" y="24"/>
                            <a:pt x="89" y="23"/>
                            <a:pt x="88" y="22"/>
                          </a:cubicBezTo>
                          <a:cubicBezTo>
                            <a:pt x="87" y="21"/>
                            <a:pt x="85" y="20"/>
                            <a:pt x="84" y="19"/>
                          </a:cubicBezTo>
                          <a:cubicBezTo>
                            <a:pt x="83" y="18"/>
                            <a:pt x="81" y="17"/>
                            <a:pt x="80" y="16"/>
                          </a:cubicBezTo>
                          <a:cubicBezTo>
                            <a:pt x="78" y="15"/>
                            <a:pt x="77" y="14"/>
                            <a:pt x="75" y="14"/>
                          </a:cubicBezTo>
                          <a:cubicBezTo>
                            <a:pt x="73" y="13"/>
                            <a:pt x="72" y="12"/>
                            <a:pt x="70" y="11"/>
                          </a:cubicBezTo>
                          <a:cubicBezTo>
                            <a:pt x="68" y="10"/>
                            <a:pt x="68" y="10"/>
                            <a:pt x="68" y="10"/>
                          </a:cubicBezTo>
                          <a:cubicBezTo>
                            <a:pt x="65" y="9"/>
                            <a:pt x="65" y="9"/>
                            <a:pt x="65" y="9"/>
                          </a:cubicBezTo>
                          <a:cubicBezTo>
                            <a:pt x="63" y="8"/>
                            <a:pt x="62" y="8"/>
                            <a:pt x="60" y="7"/>
                          </a:cubicBezTo>
                          <a:cubicBezTo>
                            <a:pt x="46" y="2"/>
                            <a:pt x="30" y="2"/>
                            <a:pt x="19" y="3"/>
                          </a:cubicBezTo>
                          <a:cubicBezTo>
                            <a:pt x="17" y="3"/>
                            <a:pt x="14" y="4"/>
                            <a:pt x="12" y="4"/>
                          </a:cubicBezTo>
                          <a:cubicBezTo>
                            <a:pt x="11" y="4"/>
                            <a:pt x="10" y="5"/>
                            <a:pt x="9" y="5"/>
                          </a:cubicBezTo>
                          <a:cubicBezTo>
                            <a:pt x="8" y="5"/>
                            <a:pt x="7" y="5"/>
                            <a:pt x="6" y="6"/>
                          </a:cubicBezTo>
                          <a:cubicBezTo>
                            <a:pt x="4" y="6"/>
                            <a:pt x="3" y="6"/>
                            <a:pt x="2" y="6"/>
                          </a:cubicBezTo>
                          <a:cubicBezTo>
                            <a:pt x="2" y="7"/>
                            <a:pt x="1" y="7"/>
                            <a:pt x="1" y="7"/>
                          </a:cubicBezTo>
                          <a:cubicBezTo>
                            <a:pt x="1" y="7"/>
                            <a:pt x="0" y="7"/>
                            <a:pt x="0" y="6"/>
                          </a:cubicBezTo>
                          <a:cubicBezTo>
                            <a:pt x="0" y="6"/>
                            <a:pt x="0" y="5"/>
                            <a:pt x="1" y="5"/>
                          </a:cubicBezTo>
                          <a:cubicBezTo>
                            <a:pt x="1" y="5"/>
                            <a:pt x="1" y="5"/>
                            <a:pt x="2" y="5"/>
                          </a:cubicBezTo>
                          <a:cubicBezTo>
                            <a:pt x="3" y="4"/>
                            <a:pt x="4" y="4"/>
                            <a:pt x="6" y="4"/>
                          </a:cubicBezTo>
                          <a:cubicBezTo>
                            <a:pt x="6" y="3"/>
                            <a:pt x="7" y="3"/>
                            <a:pt x="8" y="3"/>
                          </a:cubicBezTo>
                          <a:cubicBezTo>
                            <a:pt x="9" y="3"/>
                            <a:pt x="10" y="2"/>
                            <a:pt x="11" y="2"/>
                          </a:cubicBezTo>
                          <a:cubicBezTo>
                            <a:pt x="14" y="2"/>
                            <a:pt x="16" y="1"/>
                            <a:pt x="19" y="1"/>
                          </a:cubicBezTo>
                          <a:cubicBezTo>
                            <a:pt x="30" y="0"/>
                            <a:pt x="46" y="0"/>
                            <a:pt x="60" y="5"/>
                          </a:cubicBezTo>
                          <a:cubicBezTo>
                            <a:pt x="62" y="6"/>
                            <a:pt x="64" y="7"/>
                            <a:pt x="66" y="7"/>
                          </a:cubicBezTo>
                          <a:cubicBezTo>
                            <a:pt x="68" y="8"/>
                            <a:pt x="68" y="8"/>
                            <a:pt x="68" y="8"/>
                          </a:cubicBezTo>
                          <a:cubicBezTo>
                            <a:pt x="71" y="9"/>
                            <a:pt x="71" y="9"/>
                            <a:pt x="71" y="9"/>
                          </a:cubicBezTo>
                          <a:cubicBezTo>
                            <a:pt x="73" y="10"/>
                            <a:pt x="74" y="11"/>
                            <a:pt x="76" y="12"/>
                          </a:cubicBezTo>
                          <a:cubicBezTo>
                            <a:pt x="78" y="13"/>
                            <a:pt x="79" y="14"/>
                            <a:pt x="81" y="15"/>
                          </a:cubicBezTo>
                          <a:cubicBezTo>
                            <a:pt x="82" y="16"/>
                            <a:pt x="84" y="16"/>
                            <a:pt x="85" y="17"/>
                          </a:cubicBezTo>
                          <a:cubicBezTo>
                            <a:pt x="86" y="18"/>
                            <a:pt x="88" y="19"/>
                            <a:pt x="89" y="20"/>
                          </a:cubicBezTo>
                          <a:cubicBezTo>
                            <a:pt x="90" y="21"/>
                            <a:pt x="92" y="22"/>
                            <a:pt x="93" y="23"/>
                          </a:cubicBezTo>
                          <a:cubicBezTo>
                            <a:pt x="94" y="24"/>
                            <a:pt x="95" y="25"/>
                            <a:pt x="96" y="26"/>
                          </a:cubicBezTo>
                          <a:cubicBezTo>
                            <a:pt x="97" y="27"/>
                            <a:pt x="98" y="28"/>
                            <a:pt x="99" y="29"/>
                          </a:cubicBezTo>
                          <a:cubicBezTo>
                            <a:pt x="100" y="30"/>
                            <a:pt x="101" y="31"/>
                            <a:pt x="102" y="32"/>
                          </a:cubicBezTo>
                          <a:cubicBezTo>
                            <a:pt x="103" y="33"/>
                            <a:pt x="105" y="35"/>
                            <a:pt x="106" y="36"/>
                          </a:cubicBezTo>
                          <a:cubicBezTo>
                            <a:pt x="108" y="39"/>
                            <a:pt x="109" y="40"/>
                            <a:pt x="109" y="40"/>
                          </a:cubicBezTo>
                          <a:cubicBezTo>
                            <a:pt x="109" y="41"/>
                            <a:pt x="109" y="41"/>
                            <a:pt x="109" y="42"/>
                          </a:cubicBezTo>
                          <a:cubicBezTo>
                            <a:pt x="108" y="42"/>
                            <a:pt x="108" y="42"/>
                            <a:pt x="107" y="41"/>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5" name="Freeform 262">
                      <a:extLst>
                        <a:ext uri="{FF2B5EF4-FFF2-40B4-BE49-F238E27FC236}">
                          <a16:creationId xmlns:a16="http://schemas.microsoft.com/office/drawing/2014/main" id="{2F6D2073-BE5F-4EF2-8A4D-B4908AB894CC}"/>
                        </a:ext>
                      </a:extLst>
                    </p:cNvPr>
                    <p:cNvSpPr>
                      <a:spLocks/>
                    </p:cNvSpPr>
                    <p:nvPr/>
                  </p:nvSpPr>
                  <p:spPr bwMode="auto">
                    <a:xfrm>
                      <a:off x="4062413" y="4437063"/>
                      <a:ext cx="106363" cy="77788"/>
                    </a:xfrm>
                    <a:custGeom>
                      <a:avLst/>
                      <a:gdLst>
                        <a:gd name="T0" fmla="*/ 15 w 15"/>
                        <a:gd name="T1" fmla="*/ 5 h 11"/>
                        <a:gd name="T2" fmla="*/ 12 w 15"/>
                        <a:gd name="T3" fmla="*/ 5 h 11"/>
                        <a:gd name="T4" fmla="*/ 7 w 15"/>
                        <a:gd name="T5" fmla="*/ 3 h 11"/>
                        <a:gd name="T6" fmla="*/ 5 w 15"/>
                        <a:gd name="T7" fmla="*/ 2 h 11"/>
                        <a:gd name="T8" fmla="*/ 2 w 15"/>
                        <a:gd name="T9" fmla="*/ 1 h 11"/>
                        <a:gd name="T10" fmla="*/ 0 w 15"/>
                        <a:gd name="T11" fmla="*/ 0 h 11"/>
                        <a:gd name="T12" fmla="*/ 2 w 15"/>
                        <a:gd name="T13" fmla="*/ 5 h 11"/>
                        <a:gd name="T14" fmla="*/ 3 w 15"/>
                        <a:gd name="T15" fmla="*/ 7 h 11"/>
                        <a:gd name="T16" fmla="*/ 4 w 15"/>
                        <a:gd name="T17" fmla="*/ 9 h 11"/>
                        <a:gd name="T18" fmla="*/ 5 w 15"/>
                        <a:gd name="T19" fmla="*/ 11 h 11"/>
                        <a:gd name="T20" fmla="*/ 10 w 15"/>
                        <a:gd name="T21" fmla="*/ 8 h 11"/>
                        <a:gd name="T22" fmla="*/ 13 w 15"/>
                        <a:gd name="T23" fmla="*/ 6 h 11"/>
                        <a:gd name="T24" fmla="*/ 15 w 15"/>
                        <a:gd name="T2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1">
                          <a:moveTo>
                            <a:pt x="15" y="5"/>
                          </a:moveTo>
                          <a:cubicBezTo>
                            <a:pt x="15" y="5"/>
                            <a:pt x="14" y="5"/>
                            <a:pt x="12" y="5"/>
                          </a:cubicBezTo>
                          <a:cubicBezTo>
                            <a:pt x="11" y="4"/>
                            <a:pt x="9" y="3"/>
                            <a:pt x="7" y="3"/>
                          </a:cubicBezTo>
                          <a:cubicBezTo>
                            <a:pt x="6" y="2"/>
                            <a:pt x="5" y="2"/>
                            <a:pt x="5" y="2"/>
                          </a:cubicBezTo>
                          <a:cubicBezTo>
                            <a:pt x="4" y="1"/>
                            <a:pt x="3" y="1"/>
                            <a:pt x="2" y="1"/>
                          </a:cubicBezTo>
                          <a:cubicBezTo>
                            <a:pt x="1" y="1"/>
                            <a:pt x="0" y="0"/>
                            <a:pt x="0" y="0"/>
                          </a:cubicBezTo>
                          <a:cubicBezTo>
                            <a:pt x="0" y="0"/>
                            <a:pt x="1" y="3"/>
                            <a:pt x="2" y="5"/>
                          </a:cubicBezTo>
                          <a:cubicBezTo>
                            <a:pt x="3" y="6"/>
                            <a:pt x="3" y="7"/>
                            <a:pt x="3" y="7"/>
                          </a:cubicBezTo>
                          <a:cubicBezTo>
                            <a:pt x="4" y="8"/>
                            <a:pt x="4" y="9"/>
                            <a:pt x="4" y="9"/>
                          </a:cubicBezTo>
                          <a:cubicBezTo>
                            <a:pt x="4" y="10"/>
                            <a:pt x="5" y="11"/>
                            <a:pt x="5" y="11"/>
                          </a:cubicBezTo>
                          <a:cubicBezTo>
                            <a:pt x="5" y="11"/>
                            <a:pt x="7" y="9"/>
                            <a:pt x="10" y="8"/>
                          </a:cubicBezTo>
                          <a:cubicBezTo>
                            <a:pt x="11" y="7"/>
                            <a:pt x="12" y="7"/>
                            <a:pt x="13" y="6"/>
                          </a:cubicBezTo>
                          <a:cubicBezTo>
                            <a:pt x="14" y="6"/>
                            <a:pt x="15" y="5"/>
                            <a:pt x="15" y="5"/>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6" name="Freeform 263">
                      <a:extLst>
                        <a:ext uri="{FF2B5EF4-FFF2-40B4-BE49-F238E27FC236}">
                          <a16:creationId xmlns:a16="http://schemas.microsoft.com/office/drawing/2014/main" id="{ED5BF2D8-B108-4339-9A2A-5C2FA5B1904B}"/>
                        </a:ext>
                      </a:extLst>
                    </p:cNvPr>
                    <p:cNvSpPr>
                      <a:spLocks/>
                    </p:cNvSpPr>
                    <p:nvPr/>
                  </p:nvSpPr>
                  <p:spPr bwMode="auto">
                    <a:xfrm>
                      <a:off x="3943350" y="4367213"/>
                      <a:ext cx="161925" cy="41275"/>
                    </a:xfrm>
                    <a:custGeom>
                      <a:avLst/>
                      <a:gdLst>
                        <a:gd name="T0" fmla="*/ 21 w 23"/>
                        <a:gd name="T1" fmla="*/ 6 h 6"/>
                        <a:gd name="T2" fmla="*/ 18 w 23"/>
                        <a:gd name="T3" fmla="*/ 5 h 6"/>
                        <a:gd name="T4" fmla="*/ 11 w 23"/>
                        <a:gd name="T5" fmla="*/ 4 h 6"/>
                        <a:gd name="T6" fmla="*/ 4 w 23"/>
                        <a:gd name="T7" fmla="*/ 3 h 6"/>
                        <a:gd name="T8" fmla="*/ 2 w 23"/>
                        <a:gd name="T9" fmla="*/ 2 h 6"/>
                        <a:gd name="T10" fmla="*/ 1 w 23"/>
                        <a:gd name="T11" fmla="*/ 2 h 6"/>
                        <a:gd name="T12" fmla="*/ 0 w 23"/>
                        <a:gd name="T13" fmla="*/ 1 h 6"/>
                        <a:gd name="T14" fmla="*/ 1 w 23"/>
                        <a:gd name="T15" fmla="*/ 0 h 6"/>
                        <a:gd name="T16" fmla="*/ 2 w 23"/>
                        <a:gd name="T17" fmla="*/ 0 h 6"/>
                        <a:gd name="T18" fmla="*/ 5 w 23"/>
                        <a:gd name="T19" fmla="*/ 1 h 6"/>
                        <a:gd name="T20" fmla="*/ 12 w 23"/>
                        <a:gd name="T21" fmla="*/ 2 h 6"/>
                        <a:gd name="T22" fmla="*/ 18 w 23"/>
                        <a:gd name="T23" fmla="*/ 3 h 6"/>
                        <a:gd name="T24" fmla="*/ 22 w 23"/>
                        <a:gd name="T25" fmla="*/ 4 h 6"/>
                        <a:gd name="T26" fmla="*/ 22 w 23"/>
                        <a:gd name="T27" fmla="*/ 5 h 6"/>
                        <a:gd name="T28" fmla="*/ 21 w 23"/>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6">
                          <a:moveTo>
                            <a:pt x="21" y="6"/>
                          </a:moveTo>
                          <a:cubicBezTo>
                            <a:pt x="21" y="6"/>
                            <a:pt x="20" y="6"/>
                            <a:pt x="18" y="5"/>
                          </a:cubicBezTo>
                          <a:cubicBezTo>
                            <a:pt x="16" y="5"/>
                            <a:pt x="14" y="4"/>
                            <a:pt x="11" y="4"/>
                          </a:cubicBezTo>
                          <a:cubicBezTo>
                            <a:pt x="9" y="3"/>
                            <a:pt x="6" y="3"/>
                            <a:pt x="4" y="3"/>
                          </a:cubicBezTo>
                          <a:cubicBezTo>
                            <a:pt x="3" y="2"/>
                            <a:pt x="3" y="2"/>
                            <a:pt x="2" y="2"/>
                          </a:cubicBezTo>
                          <a:cubicBezTo>
                            <a:pt x="1" y="2"/>
                            <a:pt x="1" y="2"/>
                            <a:pt x="1" y="2"/>
                          </a:cubicBezTo>
                          <a:cubicBezTo>
                            <a:pt x="1" y="2"/>
                            <a:pt x="0" y="2"/>
                            <a:pt x="0" y="1"/>
                          </a:cubicBezTo>
                          <a:cubicBezTo>
                            <a:pt x="0" y="1"/>
                            <a:pt x="1" y="0"/>
                            <a:pt x="1" y="0"/>
                          </a:cubicBezTo>
                          <a:cubicBezTo>
                            <a:pt x="1" y="0"/>
                            <a:pt x="2" y="0"/>
                            <a:pt x="2" y="0"/>
                          </a:cubicBezTo>
                          <a:cubicBezTo>
                            <a:pt x="3" y="1"/>
                            <a:pt x="4" y="0"/>
                            <a:pt x="5" y="1"/>
                          </a:cubicBezTo>
                          <a:cubicBezTo>
                            <a:pt x="6" y="1"/>
                            <a:pt x="9" y="1"/>
                            <a:pt x="12" y="2"/>
                          </a:cubicBezTo>
                          <a:cubicBezTo>
                            <a:pt x="14" y="2"/>
                            <a:pt x="17" y="3"/>
                            <a:pt x="18" y="3"/>
                          </a:cubicBezTo>
                          <a:cubicBezTo>
                            <a:pt x="20" y="4"/>
                            <a:pt x="22" y="4"/>
                            <a:pt x="22" y="4"/>
                          </a:cubicBezTo>
                          <a:cubicBezTo>
                            <a:pt x="22" y="4"/>
                            <a:pt x="23" y="5"/>
                            <a:pt x="22" y="5"/>
                          </a:cubicBezTo>
                          <a:cubicBezTo>
                            <a:pt x="22" y="6"/>
                            <a:pt x="22" y="6"/>
                            <a:pt x="21" y="6"/>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7" name="Freeform 264">
                      <a:extLst>
                        <a:ext uri="{FF2B5EF4-FFF2-40B4-BE49-F238E27FC236}">
                          <a16:creationId xmlns:a16="http://schemas.microsoft.com/office/drawing/2014/main" id="{225C5E18-4448-432E-BF7A-2C06E0A5B492}"/>
                        </a:ext>
                      </a:extLst>
                    </p:cNvPr>
                    <p:cNvSpPr>
                      <a:spLocks/>
                    </p:cNvSpPr>
                    <p:nvPr/>
                  </p:nvSpPr>
                  <p:spPr bwMode="auto">
                    <a:xfrm>
                      <a:off x="4133850" y="4408488"/>
                      <a:ext cx="63500" cy="36513"/>
                    </a:xfrm>
                    <a:custGeom>
                      <a:avLst/>
                      <a:gdLst>
                        <a:gd name="T0" fmla="*/ 7 w 9"/>
                        <a:gd name="T1" fmla="*/ 4 h 5"/>
                        <a:gd name="T2" fmla="*/ 6 w 9"/>
                        <a:gd name="T3" fmla="*/ 4 h 5"/>
                        <a:gd name="T4" fmla="*/ 4 w 9"/>
                        <a:gd name="T5" fmla="*/ 3 h 5"/>
                        <a:gd name="T6" fmla="*/ 1 w 9"/>
                        <a:gd name="T7" fmla="*/ 2 h 5"/>
                        <a:gd name="T8" fmla="*/ 0 w 9"/>
                        <a:gd name="T9" fmla="*/ 1 h 5"/>
                        <a:gd name="T10" fmla="*/ 2 w 9"/>
                        <a:gd name="T11" fmla="*/ 0 h 5"/>
                        <a:gd name="T12" fmla="*/ 5 w 9"/>
                        <a:gd name="T13" fmla="*/ 1 h 5"/>
                        <a:gd name="T14" fmla="*/ 7 w 9"/>
                        <a:gd name="T15" fmla="*/ 2 h 5"/>
                        <a:gd name="T16" fmla="*/ 8 w 9"/>
                        <a:gd name="T17" fmla="*/ 3 h 5"/>
                        <a:gd name="T18" fmla="*/ 8 w 9"/>
                        <a:gd name="T19" fmla="*/ 4 h 5"/>
                        <a:gd name="T20" fmla="*/ 7 w 9"/>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7" y="4"/>
                          </a:moveTo>
                          <a:cubicBezTo>
                            <a:pt x="7" y="4"/>
                            <a:pt x="7" y="4"/>
                            <a:pt x="6" y="4"/>
                          </a:cubicBezTo>
                          <a:cubicBezTo>
                            <a:pt x="5" y="4"/>
                            <a:pt x="5" y="4"/>
                            <a:pt x="4" y="3"/>
                          </a:cubicBezTo>
                          <a:cubicBezTo>
                            <a:pt x="2" y="3"/>
                            <a:pt x="1" y="2"/>
                            <a:pt x="1" y="2"/>
                          </a:cubicBezTo>
                          <a:cubicBezTo>
                            <a:pt x="0" y="2"/>
                            <a:pt x="0" y="1"/>
                            <a:pt x="0" y="1"/>
                          </a:cubicBezTo>
                          <a:cubicBezTo>
                            <a:pt x="0" y="0"/>
                            <a:pt x="1" y="0"/>
                            <a:pt x="2" y="0"/>
                          </a:cubicBezTo>
                          <a:cubicBezTo>
                            <a:pt x="2" y="0"/>
                            <a:pt x="3" y="1"/>
                            <a:pt x="5" y="1"/>
                          </a:cubicBezTo>
                          <a:cubicBezTo>
                            <a:pt x="5" y="2"/>
                            <a:pt x="6" y="2"/>
                            <a:pt x="7" y="2"/>
                          </a:cubicBezTo>
                          <a:cubicBezTo>
                            <a:pt x="7" y="2"/>
                            <a:pt x="8" y="3"/>
                            <a:pt x="8" y="3"/>
                          </a:cubicBezTo>
                          <a:cubicBezTo>
                            <a:pt x="8" y="3"/>
                            <a:pt x="9" y="4"/>
                            <a:pt x="8" y="4"/>
                          </a:cubicBezTo>
                          <a:cubicBezTo>
                            <a:pt x="8" y="5"/>
                            <a:pt x="7" y="5"/>
                            <a:pt x="7" y="4"/>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8" name="Freeform 265">
                      <a:extLst>
                        <a:ext uri="{FF2B5EF4-FFF2-40B4-BE49-F238E27FC236}">
                          <a16:creationId xmlns:a16="http://schemas.microsoft.com/office/drawing/2014/main" id="{240EAD2A-34D5-4350-9147-51AF6F951150}"/>
                        </a:ext>
                      </a:extLst>
                    </p:cNvPr>
                    <p:cNvSpPr>
                      <a:spLocks/>
                    </p:cNvSpPr>
                    <p:nvPr/>
                  </p:nvSpPr>
                  <p:spPr bwMode="auto">
                    <a:xfrm>
                      <a:off x="4445000" y="4699000"/>
                      <a:ext cx="139700" cy="820738"/>
                    </a:xfrm>
                    <a:custGeom>
                      <a:avLst/>
                      <a:gdLst>
                        <a:gd name="T0" fmla="*/ 1 w 20"/>
                        <a:gd name="T1" fmla="*/ 114 h 116"/>
                        <a:gd name="T2" fmla="*/ 1 w 20"/>
                        <a:gd name="T3" fmla="*/ 113 h 116"/>
                        <a:gd name="T4" fmla="*/ 3 w 20"/>
                        <a:gd name="T5" fmla="*/ 110 h 116"/>
                        <a:gd name="T6" fmla="*/ 6 w 20"/>
                        <a:gd name="T7" fmla="*/ 104 h 116"/>
                        <a:gd name="T8" fmla="*/ 10 w 20"/>
                        <a:gd name="T9" fmla="*/ 98 h 116"/>
                        <a:gd name="T10" fmla="*/ 16 w 20"/>
                        <a:gd name="T11" fmla="*/ 80 h 116"/>
                        <a:gd name="T12" fmla="*/ 17 w 20"/>
                        <a:gd name="T13" fmla="*/ 77 h 116"/>
                        <a:gd name="T14" fmla="*/ 17 w 20"/>
                        <a:gd name="T15" fmla="*/ 74 h 116"/>
                        <a:gd name="T16" fmla="*/ 18 w 20"/>
                        <a:gd name="T17" fmla="*/ 69 h 116"/>
                        <a:gd name="T18" fmla="*/ 18 w 20"/>
                        <a:gd name="T19" fmla="*/ 66 h 116"/>
                        <a:gd name="T20" fmla="*/ 18 w 20"/>
                        <a:gd name="T21" fmla="*/ 64 h 116"/>
                        <a:gd name="T22" fmla="*/ 18 w 20"/>
                        <a:gd name="T23" fmla="*/ 58 h 116"/>
                        <a:gd name="T24" fmla="*/ 18 w 20"/>
                        <a:gd name="T25" fmla="*/ 52 h 116"/>
                        <a:gd name="T26" fmla="*/ 18 w 20"/>
                        <a:gd name="T27" fmla="*/ 50 h 116"/>
                        <a:gd name="T28" fmla="*/ 18 w 20"/>
                        <a:gd name="T29" fmla="*/ 47 h 116"/>
                        <a:gd name="T30" fmla="*/ 17 w 20"/>
                        <a:gd name="T31" fmla="*/ 41 h 116"/>
                        <a:gd name="T32" fmla="*/ 17 w 20"/>
                        <a:gd name="T33" fmla="*/ 39 h 116"/>
                        <a:gd name="T34" fmla="*/ 16 w 20"/>
                        <a:gd name="T35" fmla="*/ 36 h 116"/>
                        <a:gd name="T36" fmla="*/ 10 w 20"/>
                        <a:gd name="T37" fmla="*/ 18 h 116"/>
                        <a:gd name="T38" fmla="*/ 6 w 20"/>
                        <a:gd name="T39" fmla="*/ 11 h 116"/>
                        <a:gd name="T40" fmla="*/ 3 w 20"/>
                        <a:gd name="T41" fmla="*/ 6 h 116"/>
                        <a:gd name="T42" fmla="*/ 1 w 20"/>
                        <a:gd name="T43" fmla="*/ 3 h 116"/>
                        <a:gd name="T44" fmla="*/ 1 w 20"/>
                        <a:gd name="T45" fmla="*/ 2 h 116"/>
                        <a:gd name="T46" fmla="*/ 1 w 20"/>
                        <a:gd name="T47" fmla="*/ 1 h 116"/>
                        <a:gd name="T48" fmla="*/ 2 w 20"/>
                        <a:gd name="T49" fmla="*/ 1 h 116"/>
                        <a:gd name="T50" fmla="*/ 3 w 20"/>
                        <a:gd name="T51" fmla="*/ 2 h 116"/>
                        <a:gd name="T52" fmla="*/ 5 w 20"/>
                        <a:gd name="T53" fmla="*/ 5 h 116"/>
                        <a:gd name="T54" fmla="*/ 8 w 20"/>
                        <a:gd name="T55" fmla="*/ 10 h 116"/>
                        <a:gd name="T56" fmla="*/ 12 w 20"/>
                        <a:gd name="T57" fmla="*/ 17 h 116"/>
                        <a:gd name="T58" fmla="*/ 18 w 20"/>
                        <a:gd name="T59" fmla="*/ 36 h 116"/>
                        <a:gd name="T60" fmla="*/ 18 w 20"/>
                        <a:gd name="T61" fmla="*/ 38 h 116"/>
                        <a:gd name="T62" fmla="*/ 19 w 20"/>
                        <a:gd name="T63" fmla="*/ 41 h 116"/>
                        <a:gd name="T64" fmla="*/ 20 w 20"/>
                        <a:gd name="T65" fmla="*/ 47 h 116"/>
                        <a:gd name="T66" fmla="*/ 20 w 20"/>
                        <a:gd name="T67" fmla="*/ 49 h 116"/>
                        <a:gd name="T68" fmla="*/ 20 w 20"/>
                        <a:gd name="T69" fmla="*/ 52 h 116"/>
                        <a:gd name="T70" fmla="*/ 20 w 20"/>
                        <a:gd name="T71" fmla="*/ 58 h 116"/>
                        <a:gd name="T72" fmla="*/ 20 w 20"/>
                        <a:gd name="T73" fmla="*/ 64 h 116"/>
                        <a:gd name="T74" fmla="*/ 20 w 20"/>
                        <a:gd name="T75" fmla="*/ 66 h 116"/>
                        <a:gd name="T76" fmla="*/ 20 w 20"/>
                        <a:gd name="T77" fmla="*/ 69 h 116"/>
                        <a:gd name="T78" fmla="*/ 19 w 20"/>
                        <a:gd name="T79" fmla="*/ 75 h 116"/>
                        <a:gd name="T80" fmla="*/ 18 w 20"/>
                        <a:gd name="T81" fmla="*/ 77 h 116"/>
                        <a:gd name="T82" fmla="*/ 18 w 20"/>
                        <a:gd name="T83" fmla="*/ 80 h 116"/>
                        <a:gd name="T84" fmla="*/ 12 w 20"/>
                        <a:gd name="T85" fmla="*/ 98 h 116"/>
                        <a:gd name="T86" fmla="*/ 8 w 20"/>
                        <a:gd name="T87" fmla="*/ 105 h 116"/>
                        <a:gd name="T88" fmla="*/ 5 w 20"/>
                        <a:gd name="T89" fmla="*/ 111 h 116"/>
                        <a:gd name="T90" fmla="*/ 3 w 20"/>
                        <a:gd name="T91" fmla="*/ 114 h 116"/>
                        <a:gd name="T92" fmla="*/ 2 w 20"/>
                        <a:gd name="T93" fmla="*/ 115 h 116"/>
                        <a:gd name="T94" fmla="*/ 1 w 20"/>
                        <a:gd name="T95" fmla="*/ 115 h 116"/>
                        <a:gd name="T96" fmla="*/ 1 w 20"/>
                        <a:gd name="T97" fmla="*/ 1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116">
                          <a:moveTo>
                            <a:pt x="1" y="114"/>
                          </a:moveTo>
                          <a:cubicBezTo>
                            <a:pt x="1" y="114"/>
                            <a:pt x="1" y="113"/>
                            <a:pt x="1" y="113"/>
                          </a:cubicBezTo>
                          <a:cubicBezTo>
                            <a:pt x="2" y="112"/>
                            <a:pt x="3" y="111"/>
                            <a:pt x="3" y="110"/>
                          </a:cubicBezTo>
                          <a:cubicBezTo>
                            <a:pt x="4" y="108"/>
                            <a:pt x="5" y="106"/>
                            <a:pt x="6" y="104"/>
                          </a:cubicBezTo>
                          <a:cubicBezTo>
                            <a:pt x="8" y="103"/>
                            <a:pt x="9" y="100"/>
                            <a:pt x="10" y="98"/>
                          </a:cubicBezTo>
                          <a:cubicBezTo>
                            <a:pt x="12" y="93"/>
                            <a:pt x="14" y="86"/>
                            <a:pt x="16" y="80"/>
                          </a:cubicBezTo>
                          <a:cubicBezTo>
                            <a:pt x="16" y="79"/>
                            <a:pt x="16" y="78"/>
                            <a:pt x="17" y="77"/>
                          </a:cubicBezTo>
                          <a:cubicBezTo>
                            <a:pt x="17" y="76"/>
                            <a:pt x="17" y="75"/>
                            <a:pt x="17" y="74"/>
                          </a:cubicBezTo>
                          <a:cubicBezTo>
                            <a:pt x="17" y="73"/>
                            <a:pt x="18" y="71"/>
                            <a:pt x="18" y="69"/>
                          </a:cubicBezTo>
                          <a:cubicBezTo>
                            <a:pt x="18" y="68"/>
                            <a:pt x="18" y="67"/>
                            <a:pt x="18" y="66"/>
                          </a:cubicBezTo>
                          <a:cubicBezTo>
                            <a:pt x="18" y="64"/>
                            <a:pt x="18" y="64"/>
                            <a:pt x="18" y="64"/>
                          </a:cubicBezTo>
                          <a:cubicBezTo>
                            <a:pt x="18" y="62"/>
                            <a:pt x="18" y="60"/>
                            <a:pt x="18" y="58"/>
                          </a:cubicBezTo>
                          <a:cubicBezTo>
                            <a:pt x="18" y="56"/>
                            <a:pt x="18" y="54"/>
                            <a:pt x="18" y="52"/>
                          </a:cubicBezTo>
                          <a:cubicBezTo>
                            <a:pt x="18" y="50"/>
                            <a:pt x="18" y="50"/>
                            <a:pt x="18" y="50"/>
                          </a:cubicBezTo>
                          <a:cubicBezTo>
                            <a:pt x="18" y="49"/>
                            <a:pt x="18" y="48"/>
                            <a:pt x="18" y="47"/>
                          </a:cubicBezTo>
                          <a:cubicBezTo>
                            <a:pt x="18" y="45"/>
                            <a:pt x="17" y="43"/>
                            <a:pt x="17" y="41"/>
                          </a:cubicBezTo>
                          <a:cubicBezTo>
                            <a:pt x="17" y="41"/>
                            <a:pt x="17" y="40"/>
                            <a:pt x="17" y="39"/>
                          </a:cubicBezTo>
                          <a:cubicBezTo>
                            <a:pt x="16" y="38"/>
                            <a:pt x="16" y="37"/>
                            <a:pt x="16" y="36"/>
                          </a:cubicBezTo>
                          <a:cubicBezTo>
                            <a:pt x="14" y="29"/>
                            <a:pt x="12" y="23"/>
                            <a:pt x="10" y="18"/>
                          </a:cubicBezTo>
                          <a:cubicBezTo>
                            <a:pt x="9" y="16"/>
                            <a:pt x="8" y="13"/>
                            <a:pt x="6" y="11"/>
                          </a:cubicBezTo>
                          <a:cubicBezTo>
                            <a:pt x="5" y="9"/>
                            <a:pt x="4" y="8"/>
                            <a:pt x="3" y="6"/>
                          </a:cubicBezTo>
                          <a:cubicBezTo>
                            <a:pt x="3" y="5"/>
                            <a:pt x="2" y="4"/>
                            <a:pt x="1" y="3"/>
                          </a:cubicBezTo>
                          <a:cubicBezTo>
                            <a:pt x="1" y="2"/>
                            <a:pt x="1" y="2"/>
                            <a:pt x="1" y="2"/>
                          </a:cubicBezTo>
                          <a:cubicBezTo>
                            <a:pt x="0" y="2"/>
                            <a:pt x="0" y="1"/>
                            <a:pt x="1" y="1"/>
                          </a:cubicBezTo>
                          <a:cubicBezTo>
                            <a:pt x="1" y="0"/>
                            <a:pt x="2" y="0"/>
                            <a:pt x="2" y="1"/>
                          </a:cubicBezTo>
                          <a:cubicBezTo>
                            <a:pt x="2" y="1"/>
                            <a:pt x="2" y="1"/>
                            <a:pt x="3" y="2"/>
                          </a:cubicBezTo>
                          <a:cubicBezTo>
                            <a:pt x="4" y="3"/>
                            <a:pt x="4" y="4"/>
                            <a:pt x="5" y="5"/>
                          </a:cubicBezTo>
                          <a:cubicBezTo>
                            <a:pt x="6" y="7"/>
                            <a:pt x="7" y="8"/>
                            <a:pt x="8" y="10"/>
                          </a:cubicBezTo>
                          <a:cubicBezTo>
                            <a:pt x="9" y="12"/>
                            <a:pt x="10" y="15"/>
                            <a:pt x="12" y="17"/>
                          </a:cubicBezTo>
                          <a:cubicBezTo>
                            <a:pt x="14" y="23"/>
                            <a:pt x="16" y="29"/>
                            <a:pt x="18" y="36"/>
                          </a:cubicBezTo>
                          <a:cubicBezTo>
                            <a:pt x="18" y="37"/>
                            <a:pt x="18" y="38"/>
                            <a:pt x="18" y="38"/>
                          </a:cubicBezTo>
                          <a:cubicBezTo>
                            <a:pt x="19" y="39"/>
                            <a:pt x="19" y="40"/>
                            <a:pt x="19" y="41"/>
                          </a:cubicBezTo>
                          <a:cubicBezTo>
                            <a:pt x="19" y="43"/>
                            <a:pt x="19" y="45"/>
                            <a:pt x="20" y="47"/>
                          </a:cubicBezTo>
                          <a:cubicBezTo>
                            <a:pt x="20" y="48"/>
                            <a:pt x="20" y="48"/>
                            <a:pt x="20" y="49"/>
                          </a:cubicBezTo>
                          <a:cubicBezTo>
                            <a:pt x="20" y="52"/>
                            <a:pt x="20" y="52"/>
                            <a:pt x="20" y="52"/>
                          </a:cubicBezTo>
                          <a:cubicBezTo>
                            <a:pt x="20" y="54"/>
                            <a:pt x="20" y="56"/>
                            <a:pt x="20" y="58"/>
                          </a:cubicBezTo>
                          <a:cubicBezTo>
                            <a:pt x="20" y="60"/>
                            <a:pt x="20" y="62"/>
                            <a:pt x="20" y="64"/>
                          </a:cubicBezTo>
                          <a:cubicBezTo>
                            <a:pt x="20" y="66"/>
                            <a:pt x="20" y="66"/>
                            <a:pt x="20" y="66"/>
                          </a:cubicBezTo>
                          <a:cubicBezTo>
                            <a:pt x="20" y="67"/>
                            <a:pt x="20" y="68"/>
                            <a:pt x="20" y="69"/>
                          </a:cubicBezTo>
                          <a:cubicBezTo>
                            <a:pt x="19" y="71"/>
                            <a:pt x="19" y="73"/>
                            <a:pt x="19" y="75"/>
                          </a:cubicBezTo>
                          <a:cubicBezTo>
                            <a:pt x="19" y="76"/>
                            <a:pt x="19" y="77"/>
                            <a:pt x="18" y="77"/>
                          </a:cubicBezTo>
                          <a:cubicBezTo>
                            <a:pt x="18" y="78"/>
                            <a:pt x="18" y="79"/>
                            <a:pt x="18" y="80"/>
                          </a:cubicBezTo>
                          <a:cubicBezTo>
                            <a:pt x="16" y="87"/>
                            <a:pt x="14" y="93"/>
                            <a:pt x="12" y="98"/>
                          </a:cubicBezTo>
                          <a:cubicBezTo>
                            <a:pt x="10" y="101"/>
                            <a:pt x="9" y="103"/>
                            <a:pt x="8" y="105"/>
                          </a:cubicBezTo>
                          <a:cubicBezTo>
                            <a:pt x="7" y="107"/>
                            <a:pt x="6" y="109"/>
                            <a:pt x="5" y="111"/>
                          </a:cubicBezTo>
                          <a:cubicBezTo>
                            <a:pt x="4" y="112"/>
                            <a:pt x="4" y="113"/>
                            <a:pt x="3" y="114"/>
                          </a:cubicBezTo>
                          <a:cubicBezTo>
                            <a:pt x="2" y="115"/>
                            <a:pt x="2" y="115"/>
                            <a:pt x="2" y="115"/>
                          </a:cubicBezTo>
                          <a:cubicBezTo>
                            <a:pt x="2" y="115"/>
                            <a:pt x="1" y="116"/>
                            <a:pt x="1" y="115"/>
                          </a:cubicBezTo>
                          <a:cubicBezTo>
                            <a:pt x="0" y="115"/>
                            <a:pt x="0" y="114"/>
                            <a:pt x="1" y="114"/>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9" name="Freeform 266">
                      <a:extLst>
                        <a:ext uri="{FF2B5EF4-FFF2-40B4-BE49-F238E27FC236}">
                          <a16:creationId xmlns:a16="http://schemas.microsoft.com/office/drawing/2014/main" id="{C84F1437-221B-4C37-8A71-3FB05EBE4B2F}"/>
                        </a:ext>
                      </a:extLst>
                    </p:cNvPr>
                    <p:cNvSpPr>
                      <a:spLocks/>
                    </p:cNvSpPr>
                    <p:nvPr/>
                  </p:nvSpPr>
                  <p:spPr bwMode="auto">
                    <a:xfrm>
                      <a:off x="4521200" y="5060950"/>
                      <a:ext cx="57150" cy="112713"/>
                    </a:xfrm>
                    <a:custGeom>
                      <a:avLst/>
                      <a:gdLst>
                        <a:gd name="T0" fmla="*/ 8 w 8"/>
                        <a:gd name="T1" fmla="*/ 16 h 16"/>
                        <a:gd name="T2" fmla="*/ 8 w 8"/>
                        <a:gd name="T3" fmla="*/ 8 h 16"/>
                        <a:gd name="T4" fmla="*/ 8 w 8"/>
                        <a:gd name="T5" fmla="*/ 5 h 16"/>
                        <a:gd name="T6" fmla="*/ 8 w 8"/>
                        <a:gd name="T7" fmla="*/ 3 h 16"/>
                        <a:gd name="T8" fmla="*/ 8 w 8"/>
                        <a:gd name="T9" fmla="*/ 0 h 16"/>
                        <a:gd name="T10" fmla="*/ 4 w 8"/>
                        <a:gd name="T11" fmla="*/ 4 h 16"/>
                        <a:gd name="T12" fmla="*/ 1 w 8"/>
                        <a:gd name="T13" fmla="*/ 7 h 16"/>
                        <a:gd name="T14" fmla="*/ 0 w 8"/>
                        <a:gd name="T15" fmla="*/ 8 h 16"/>
                        <a:gd name="T16" fmla="*/ 4 w 8"/>
                        <a:gd name="T17" fmla="*/ 12 h 16"/>
                        <a:gd name="T18" fmla="*/ 8 w 8"/>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6">
                          <a:moveTo>
                            <a:pt x="8" y="16"/>
                          </a:moveTo>
                          <a:cubicBezTo>
                            <a:pt x="8" y="16"/>
                            <a:pt x="8" y="12"/>
                            <a:pt x="8" y="8"/>
                          </a:cubicBezTo>
                          <a:cubicBezTo>
                            <a:pt x="8" y="7"/>
                            <a:pt x="8" y="6"/>
                            <a:pt x="8" y="5"/>
                          </a:cubicBezTo>
                          <a:cubicBezTo>
                            <a:pt x="8" y="4"/>
                            <a:pt x="8" y="4"/>
                            <a:pt x="8" y="3"/>
                          </a:cubicBezTo>
                          <a:cubicBezTo>
                            <a:pt x="8" y="1"/>
                            <a:pt x="8" y="0"/>
                            <a:pt x="8" y="0"/>
                          </a:cubicBezTo>
                          <a:cubicBezTo>
                            <a:pt x="8" y="0"/>
                            <a:pt x="6" y="2"/>
                            <a:pt x="4" y="4"/>
                          </a:cubicBezTo>
                          <a:cubicBezTo>
                            <a:pt x="3" y="5"/>
                            <a:pt x="2" y="6"/>
                            <a:pt x="1" y="7"/>
                          </a:cubicBezTo>
                          <a:cubicBezTo>
                            <a:pt x="1" y="8"/>
                            <a:pt x="0" y="8"/>
                            <a:pt x="0" y="8"/>
                          </a:cubicBezTo>
                          <a:cubicBezTo>
                            <a:pt x="0" y="8"/>
                            <a:pt x="2" y="10"/>
                            <a:pt x="4" y="12"/>
                          </a:cubicBezTo>
                          <a:cubicBezTo>
                            <a:pt x="6" y="14"/>
                            <a:pt x="8" y="16"/>
                            <a:pt x="8" y="16"/>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20" name="Freeform 267">
                      <a:extLst>
                        <a:ext uri="{FF2B5EF4-FFF2-40B4-BE49-F238E27FC236}">
                          <a16:creationId xmlns:a16="http://schemas.microsoft.com/office/drawing/2014/main" id="{4F9EC2F2-6DDC-4FEA-A67B-163664F3D2B8}"/>
                        </a:ext>
                      </a:extLst>
                    </p:cNvPr>
                    <p:cNvSpPr>
                      <a:spLocks/>
                    </p:cNvSpPr>
                    <p:nvPr/>
                  </p:nvSpPr>
                  <p:spPr bwMode="auto">
                    <a:xfrm>
                      <a:off x="4598988" y="4932363"/>
                      <a:ext cx="36513" cy="157163"/>
                    </a:xfrm>
                    <a:custGeom>
                      <a:avLst/>
                      <a:gdLst>
                        <a:gd name="T0" fmla="*/ 3 w 5"/>
                        <a:gd name="T1" fmla="*/ 21 h 22"/>
                        <a:gd name="T2" fmla="*/ 3 w 5"/>
                        <a:gd name="T3" fmla="*/ 18 h 22"/>
                        <a:gd name="T4" fmla="*/ 2 w 5"/>
                        <a:gd name="T5" fmla="*/ 15 h 22"/>
                        <a:gd name="T6" fmla="*/ 2 w 5"/>
                        <a:gd name="T7" fmla="*/ 11 h 22"/>
                        <a:gd name="T8" fmla="*/ 1 w 5"/>
                        <a:gd name="T9" fmla="*/ 4 h 22"/>
                        <a:gd name="T10" fmla="*/ 0 w 5"/>
                        <a:gd name="T11" fmla="*/ 1 h 22"/>
                        <a:gd name="T12" fmla="*/ 1 w 5"/>
                        <a:gd name="T13" fmla="*/ 0 h 22"/>
                        <a:gd name="T14" fmla="*/ 2 w 5"/>
                        <a:gd name="T15" fmla="*/ 1 h 22"/>
                        <a:gd name="T16" fmla="*/ 3 w 5"/>
                        <a:gd name="T17" fmla="*/ 4 h 22"/>
                        <a:gd name="T18" fmla="*/ 4 w 5"/>
                        <a:gd name="T19" fmla="*/ 11 h 22"/>
                        <a:gd name="T20" fmla="*/ 4 w 5"/>
                        <a:gd name="T21" fmla="*/ 15 h 22"/>
                        <a:gd name="T22" fmla="*/ 5 w 5"/>
                        <a:gd name="T23" fmla="*/ 18 h 22"/>
                        <a:gd name="T24" fmla="*/ 5 w 5"/>
                        <a:gd name="T25" fmla="*/ 21 h 22"/>
                        <a:gd name="T26" fmla="*/ 4 w 5"/>
                        <a:gd name="T27" fmla="*/ 22 h 22"/>
                        <a:gd name="T28" fmla="*/ 3 w 5"/>
                        <a:gd name="T2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2">
                          <a:moveTo>
                            <a:pt x="3" y="21"/>
                          </a:moveTo>
                          <a:cubicBezTo>
                            <a:pt x="3" y="21"/>
                            <a:pt x="3" y="20"/>
                            <a:pt x="3" y="18"/>
                          </a:cubicBezTo>
                          <a:cubicBezTo>
                            <a:pt x="3" y="17"/>
                            <a:pt x="2" y="16"/>
                            <a:pt x="2" y="15"/>
                          </a:cubicBezTo>
                          <a:cubicBezTo>
                            <a:pt x="2" y="14"/>
                            <a:pt x="2" y="12"/>
                            <a:pt x="2" y="11"/>
                          </a:cubicBezTo>
                          <a:cubicBezTo>
                            <a:pt x="1" y="9"/>
                            <a:pt x="1" y="6"/>
                            <a:pt x="1" y="4"/>
                          </a:cubicBezTo>
                          <a:cubicBezTo>
                            <a:pt x="0" y="2"/>
                            <a:pt x="0" y="1"/>
                            <a:pt x="0" y="1"/>
                          </a:cubicBezTo>
                          <a:cubicBezTo>
                            <a:pt x="0" y="0"/>
                            <a:pt x="0" y="0"/>
                            <a:pt x="1" y="0"/>
                          </a:cubicBezTo>
                          <a:cubicBezTo>
                            <a:pt x="1" y="0"/>
                            <a:pt x="2" y="0"/>
                            <a:pt x="2" y="1"/>
                          </a:cubicBezTo>
                          <a:cubicBezTo>
                            <a:pt x="2" y="1"/>
                            <a:pt x="2" y="2"/>
                            <a:pt x="3" y="4"/>
                          </a:cubicBezTo>
                          <a:cubicBezTo>
                            <a:pt x="3" y="6"/>
                            <a:pt x="3" y="8"/>
                            <a:pt x="4" y="11"/>
                          </a:cubicBezTo>
                          <a:cubicBezTo>
                            <a:pt x="4" y="12"/>
                            <a:pt x="4" y="13"/>
                            <a:pt x="4" y="15"/>
                          </a:cubicBezTo>
                          <a:cubicBezTo>
                            <a:pt x="4" y="16"/>
                            <a:pt x="4" y="17"/>
                            <a:pt x="5" y="18"/>
                          </a:cubicBezTo>
                          <a:cubicBezTo>
                            <a:pt x="5" y="20"/>
                            <a:pt x="5" y="21"/>
                            <a:pt x="5" y="21"/>
                          </a:cubicBezTo>
                          <a:cubicBezTo>
                            <a:pt x="5" y="22"/>
                            <a:pt x="4" y="22"/>
                            <a:pt x="4" y="22"/>
                          </a:cubicBezTo>
                          <a:cubicBezTo>
                            <a:pt x="3" y="22"/>
                            <a:pt x="3" y="22"/>
                            <a:pt x="3" y="21"/>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21" name="Freeform 268">
                      <a:extLst>
                        <a:ext uri="{FF2B5EF4-FFF2-40B4-BE49-F238E27FC236}">
                          <a16:creationId xmlns:a16="http://schemas.microsoft.com/office/drawing/2014/main" id="{683DB1D2-E57E-4E8B-A2E9-55269E6A0E96}"/>
                        </a:ext>
                      </a:extLst>
                    </p:cNvPr>
                    <p:cNvSpPr>
                      <a:spLocks/>
                    </p:cNvSpPr>
                    <p:nvPr/>
                  </p:nvSpPr>
                  <p:spPr bwMode="auto">
                    <a:xfrm>
                      <a:off x="4613275" y="5124450"/>
                      <a:ext cx="22225" cy="63500"/>
                    </a:xfrm>
                    <a:custGeom>
                      <a:avLst/>
                      <a:gdLst>
                        <a:gd name="T0" fmla="*/ 0 w 3"/>
                        <a:gd name="T1" fmla="*/ 8 h 9"/>
                        <a:gd name="T2" fmla="*/ 1 w 3"/>
                        <a:gd name="T3" fmla="*/ 1 h 9"/>
                        <a:gd name="T4" fmla="*/ 2 w 3"/>
                        <a:gd name="T5" fmla="*/ 0 h 9"/>
                        <a:gd name="T6" fmla="*/ 3 w 3"/>
                        <a:gd name="T7" fmla="*/ 1 h 9"/>
                        <a:gd name="T8" fmla="*/ 2 w 3"/>
                        <a:gd name="T9" fmla="*/ 8 h 9"/>
                        <a:gd name="T10" fmla="*/ 1 w 3"/>
                        <a:gd name="T11" fmla="*/ 9 h 9"/>
                        <a:gd name="T12" fmla="*/ 0 w 3"/>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0" y="8"/>
                          </a:moveTo>
                          <a:cubicBezTo>
                            <a:pt x="1" y="1"/>
                            <a:pt x="1" y="1"/>
                            <a:pt x="1" y="1"/>
                          </a:cubicBezTo>
                          <a:cubicBezTo>
                            <a:pt x="1" y="1"/>
                            <a:pt x="1" y="0"/>
                            <a:pt x="2" y="0"/>
                          </a:cubicBezTo>
                          <a:cubicBezTo>
                            <a:pt x="2" y="0"/>
                            <a:pt x="3" y="1"/>
                            <a:pt x="3" y="1"/>
                          </a:cubicBezTo>
                          <a:cubicBezTo>
                            <a:pt x="2" y="8"/>
                            <a:pt x="2" y="8"/>
                            <a:pt x="2" y="8"/>
                          </a:cubicBezTo>
                          <a:cubicBezTo>
                            <a:pt x="2" y="8"/>
                            <a:pt x="2" y="9"/>
                            <a:pt x="1" y="9"/>
                          </a:cubicBezTo>
                          <a:cubicBezTo>
                            <a:pt x="1" y="9"/>
                            <a:pt x="0" y="8"/>
                            <a:pt x="0" y="8"/>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22" name="Freeform 269">
                      <a:extLst>
                        <a:ext uri="{FF2B5EF4-FFF2-40B4-BE49-F238E27FC236}">
                          <a16:creationId xmlns:a16="http://schemas.microsoft.com/office/drawing/2014/main" id="{83D7B698-7745-4064-92B9-181B6158FF17}"/>
                        </a:ext>
                      </a:extLst>
                    </p:cNvPr>
                    <p:cNvSpPr>
                      <a:spLocks/>
                    </p:cNvSpPr>
                    <p:nvPr/>
                  </p:nvSpPr>
                  <p:spPr bwMode="auto">
                    <a:xfrm>
                      <a:off x="3681413" y="5513388"/>
                      <a:ext cx="769938" cy="296863"/>
                    </a:xfrm>
                    <a:custGeom>
                      <a:avLst/>
                      <a:gdLst>
                        <a:gd name="T0" fmla="*/ 1 w 109"/>
                        <a:gd name="T1" fmla="*/ 35 h 42"/>
                        <a:gd name="T2" fmla="*/ 2 w 109"/>
                        <a:gd name="T3" fmla="*/ 35 h 42"/>
                        <a:gd name="T4" fmla="*/ 6 w 109"/>
                        <a:gd name="T5" fmla="*/ 36 h 42"/>
                        <a:gd name="T6" fmla="*/ 9 w 109"/>
                        <a:gd name="T7" fmla="*/ 37 h 42"/>
                        <a:gd name="T8" fmla="*/ 12 w 109"/>
                        <a:gd name="T9" fmla="*/ 38 h 42"/>
                        <a:gd name="T10" fmla="*/ 19 w 109"/>
                        <a:gd name="T11" fmla="*/ 39 h 42"/>
                        <a:gd name="T12" fmla="*/ 60 w 109"/>
                        <a:gd name="T13" fmla="*/ 35 h 42"/>
                        <a:gd name="T14" fmla="*/ 65 w 109"/>
                        <a:gd name="T15" fmla="*/ 33 h 42"/>
                        <a:gd name="T16" fmla="*/ 68 w 109"/>
                        <a:gd name="T17" fmla="*/ 32 h 42"/>
                        <a:gd name="T18" fmla="*/ 70 w 109"/>
                        <a:gd name="T19" fmla="*/ 31 h 42"/>
                        <a:gd name="T20" fmla="*/ 75 w 109"/>
                        <a:gd name="T21" fmla="*/ 28 h 42"/>
                        <a:gd name="T22" fmla="*/ 80 w 109"/>
                        <a:gd name="T23" fmla="*/ 26 h 42"/>
                        <a:gd name="T24" fmla="*/ 84 w 109"/>
                        <a:gd name="T25" fmla="*/ 23 h 42"/>
                        <a:gd name="T26" fmla="*/ 88 w 109"/>
                        <a:gd name="T27" fmla="*/ 20 h 42"/>
                        <a:gd name="T28" fmla="*/ 92 w 109"/>
                        <a:gd name="T29" fmla="*/ 17 h 42"/>
                        <a:gd name="T30" fmla="*/ 95 w 109"/>
                        <a:gd name="T31" fmla="*/ 14 h 42"/>
                        <a:gd name="T32" fmla="*/ 98 w 109"/>
                        <a:gd name="T33" fmla="*/ 12 h 42"/>
                        <a:gd name="T34" fmla="*/ 100 w 109"/>
                        <a:gd name="T35" fmla="*/ 9 h 42"/>
                        <a:gd name="T36" fmla="*/ 104 w 109"/>
                        <a:gd name="T37" fmla="*/ 5 h 42"/>
                        <a:gd name="T38" fmla="*/ 107 w 109"/>
                        <a:gd name="T39" fmla="*/ 0 h 42"/>
                        <a:gd name="T40" fmla="*/ 109 w 109"/>
                        <a:gd name="T41" fmla="*/ 0 h 42"/>
                        <a:gd name="T42" fmla="*/ 109 w 109"/>
                        <a:gd name="T43" fmla="*/ 2 h 42"/>
                        <a:gd name="T44" fmla="*/ 106 w 109"/>
                        <a:gd name="T45" fmla="*/ 6 h 42"/>
                        <a:gd name="T46" fmla="*/ 102 w 109"/>
                        <a:gd name="T47" fmla="*/ 10 h 42"/>
                        <a:gd name="T48" fmla="*/ 99 w 109"/>
                        <a:gd name="T49" fmla="*/ 13 h 42"/>
                        <a:gd name="T50" fmla="*/ 96 w 109"/>
                        <a:gd name="T51" fmla="*/ 16 h 42"/>
                        <a:gd name="T52" fmla="*/ 93 w 109"/>
                        <a:gd name="T53" fmla="*/ 19 h 42"/>
                        <a:gd name="T54" fmla="*/ 89 w 109"/>
                        <a:gd name="T55" fmla="*/ 22 h 42"/>
                        <a:gd name="T56" fmla="*/ 85 w 109"/>
                        <a:gd name="T57" fmla="*/ 25 h 42"/>
                        <a:gd name="T58" fmla="*/ 81 w 109"/>
                        <a:gd name="T59" fmla="*/ 27 h 42"/>
                        <a:gd name="T60" fmla="*/ 76 w 109"/>
                        <a:gd name="T61" fmla="*/ 30 h 42"/>
                        <a:gd name="T62" fmla="*/ 71 w 109"/>
                        <a:gd name="T63" fmla="*/ 32 h 42"/>
                        <a:gd name="T64" fmla="*/ 68 w 109"/>
                        <a:gd name="T65" fmla="*/ 34 h 42"/>
                        <a:gd name="T66" fmla="*/ 66 w 109"/>
                        <a:gd name="T67" fmla="*/ 35 h 42"/>
                        <a:gd name="T68" fmla="*/ 60 w 109"/>
                        <a:gd name="T69" fmla="*/ 37 h 42"/>
                        <a:gd name="T70" fmla="*/ 19 w 109"/>
                        <a:gd name="T71" fmla="*/ 41 h 42"/>
                        <a:gd name="T72" fmla="*/ 11 w 109"/>
                        <a:gd name="T73" fmla="*/ 40 h 42"/>
                        <a:gd name="T74" fmla="*/ 8 w 109"/>
                        <a:gd name="T75" fmla="*/ 39 h 42"/>
                        <a:gd name="T76" fmla="*/ 6 w 109"/>
                        <a:gd name="T77" fmla="*/ 38 h 42"/>
                        <a:gd name="T78" fmla="*/ 2 w 109"/>
                        <a:gd name="T79" fmla="*/ 37 h 42"/>
                        <a:gd name="T80" fmla="*/ 1 w 109"/>
                        <a:gd name="T81" fmla="*/ 37 h 42"/>
                        <a:gd name="T82" fmla="*/ 0 w 109"/>
                        <a:gd name="T83" fmla="*/ 36 h 42"/>
                        <a:gd name="T84" fmla="*/ 1 w 109"/>
                        <a:gd name="T8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 y="35"/>
                          </a:moveTo>
                          <a:cubicBezTo>
                            <a:pt x="1" y="35"/>
                            <a:pt x="2" y="35"/>
                            <a:pt x="2" y="35"/>
                          </a:cubicBezTo>
                          <a:cubicBezTo>
                            <a:pt x="3" y="36"/>
                            <a:pt x="4" y="36"/>
                            <a:pt x="6" y="36"/>
                          </a:cubicBezTo>
                          <a:cubicBezTo>
                            <a:pt x="7" y="37"/>
                            <a:pt x="8" y="37"/>
                            <a:pt x="9" y="37"/>
                          </a:cubicBezTo>
                          <a:cubicBezTo>
                            <a:pt x="10" y="37"/>
                            <a:pt x="11" y="38"/>
                            <a:pt x="12" y="38"/>
                          </a:cubicBezTo>
                          <a:cubicBezTo>
                            <a:pt x="14" y="38"/>
                            <a:pt x="17" y="38"/>
                            <a:pt x="19" y="39"/>
                          </a:cubicBezTo>
                          <a:cubicBezTo>
                            <a:pt x="30" y="40"/>
                            <a:pt x="46" y="40"/>
                            <a:pt x="60" y="35"/>
                          </a:cubicBezTo>
                          <a:cubicBezTo>
                            <a:pt x="62" y="34"/>
                            <a:pt x="63" y="33"/>
                            <a:pt x="65" y="33"/>
                          </a:cubicBezTo>
                          <a:cubicBezTo>
                            <a:pt x="68" y="32"/>
                            <a:pt x="68" y="32"/>
                            <a:pt x="68" y="32"/>
                          </a:cubicBezTo>
                          <a:cubicBezTo>
                            <a:pt x="70" y="31"/>
                            <a:pt x="70" y="31"/>
                            <a:pt x="70" y="31"/>
                          </a:cubicBezTo>
                          <a:cubicBezTo>
                            <a:pt x="72" y="30"/>
                            <a:pt x="73" y="29"/>
                            <a:pt x="75" y="28"/>
                          </a:cubicBezTo>
                          <a:cubicBezTo>
                            <a:pt x="77" y="28"/>
                            <a:pt x="78" y="26"/>
                            <a:pt x="80" y="26"/>
                          </a:cubicBezTo>
                          <a:cubicBezTo>
                            <a:pt x="81" y="25"/>
                            <a:pt x="83" y="24"/>
                            <a:pt x="84" y="23"/>
                          </a:cubicBezTo>
                          <a:cubicBezTo>
                            <a:pt x="85" y="22"/>
                            <a:pt x="87" y="21"/>
                            <a:pt x="88" y="20"/>
                          </a:cubicBezTo>
                          <a:cubicBezTo>
                            <a:pt x="89" y="19"/>
                            <a:pt x="90" y="18"/>
                            <a:pt x="92" y="17"/>
                          </a:cubicBezTo>
                          <a:cubicBezTo>
                            <a:pt x="93" y="16"/>
                            <a:pt x="94" y="15"/>
                            <a:pt x="95" y="14"/>
                          </a:cubicBezTo>
                          <a:cubicBezTo>
                            <a:pt x="96" y="13"/>
                            <a:pt x="97" y="12"/>
                            <a:pt x="98" y="12"/>
                          </a:cubicBezTo>
                          <a:cubicBezTo>
                            <a:pt x="99" y="11"/>
                            <a:pt x="100" y="10"/>
                            <a:pt x="100" y="9"/>
                          </a:cubicBezTo>
                          <a:cubicBezTo>
                            <a:pt x="102" y="7"/>
                            <a:pt x="103" y="6"/>
                            <a:pt x="104" y="5"/>
                          </a:cubicBezTo>
                          <a:cubicBezTo>
                            <a:pt x="106" y="2"/>
                            <a:pt x="107" y="0"/>
                            <a:pt x="107" y="0"/>
                          </a:cubicBezTo>
                          <a:cubicBezTo>
                            <a:pt x="108" y="0"/>
                            <a:pt x="108" y="0"/>
                            <a:pt x="109" y="0"/>
                          </a:cubicBezTo>
                          <a:cubicBezTo>
                            <a:pt x="109" y="1"/>
                            <a:pt x="109" y="1"/>
                            <a:pt x="109" y="2"/>
                          </a:cubicBezTo>
                          <a:cubicBezTo>
                            <a:pt x="109" y="2"/>
                            <a:pt x="108" y="3"/>
                            <a:pt x="106" y="6"/>
                          </a:cubicBezTo>
                          <a:cubicBezTo>
                            <a:pt x="105" y="7"/>
                            <a:pt x="103" y="9"/>
                            <a:pt x="102" y="10"/>
                          </a:cubicBezTo>
                          <a:cubicBezTo>
                            <a:pt x="101" y="11"/>
                            <a:pt x="100" y="12"/>
                            <a:pt x="99" y="13"/>
                          </a:cubicBezTo>
                          <a:cubicBezTo>
                            <a:pt x="98" y="14"/>
                            <a:pt x="97" y="15"/>
                            <a:pt x="96" y="16"/>
                          </a:cubicBezTo>
                          <a:cubicBezTo>
                            <a:pt x="95" y="17"/>
                            <a:pt x="94" y="18"/>
                            <a:pt x="93" y="19"/>
                          </a:cubicBezTo>
                          <a:cubicBezTo>
                            <a:pt x="92" y="20"/>
                            <a:pt x="90" y="21"/>
                            <a:pt x="89" y="22"/>
                          </a:cubicBezTo>
                          <a:cubicBezTo>
                            <a:pt x="88" y="23"/>
                            <a:pt x="86" y="24"/>
                            <a:pt x="85" y="25"/>
                          </a:cubicBezTo>
                          <a:cubicBezTo>
                            <a:pt x="84" y="25"/>
                            <a:pt x="82" y="26"/>
                            <a:pt x="81" y="27"/>
                          </a:cubicBezTo>
                          <a:cubicBezTo>
                            <a:pt x="79" y="28"/>
                            <a:pt x="78" y="29"/>
                            <a:pt x="76" y="30"/>
                          </a:cubicBezTo>
                          <a:cubicBezTo>
                            <a:pt x="74" y="31"/>
                            <a:pt x="73" y="32"/>
                            <a:pt x="71" y="32"/>
                          </a:cubicBezTo>
                          <a:cubicBezTo>
                            <a:pt x="68" y="34"/>
                            <a:pt x="68" y="34"/>
                            <a:pt x="68" y="34"/>
                          </a:cubicBezTo>
                          <a:cubicBezTo>
                            <a:pt x="66" y="35"/>
                            <a:pt x="66" y="35"/>
                            <a:pt x="66" y="35"/>
                          </a:cubicBezTo>
                          <a:cubicBezTo>
                            <a:pt x="64" y="35"/>
                            <a:pt x="62" y="36"/>
                            <a:pt x="60" y="37"/>
                          </a:cubicBezTo>
                          <a:cubicBezTo>
                            <a:pt x="46" y="42"/>
                            <a:pt x="30" y="42"/>
                            <a:pt x="19" y="41"/>
                          </a:cubicBezTo>
                          <a:cubicBezTo>
                            <a:pt x="16" y="40"/>
                            <a:pt x="14" y="40"/>
                            <a:pt x="11" y="40"/>
                          </a:cubicBezTo>
                          <a:cubicBezTo>
                            <a:pt x="10" y="40"/>
                            <a:pt x="9" y="39"/>
                            <a:pt x="8" y="39"/>
                          </a:cubicBezTo>
                          <a:cubicBezTo>
                            <a:pt x="7" y="39"/>
                            <a:pt x="6" y="38"/>
                            <a:pt x="6" y="38"/>
                          </a:cubicBezTo>
                          <a:cubicBezTo>
                            <a:pt x="4" y="38"/>
                            <a:pt x="3" y="38"/>
                            <a:pt x="2" y="37"/>
                          </a:cubicBezTo>
                          <a:cubicBezTo>
                            <a:pt x="1" y="37"/>
                            <a:pt x="1" y="37"/>
                            <a:pt x="1" y="37"/>
                          </a:cubicBezTo>
                          <a:cubicBezTo>
                            <a:pt x="0" y="37"/>
                            <a:pt x="0" y="36"/>
                            <a:pt x="0" y="36"/>
                          </a:cubicBezTo>
                          <a:cubicBezTo>
                            <a:pt x="0" y="35"/>
                            <a:pt x="1" y="35"/>
                            <a:pt x="1" y="35"/>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23" name="Freeform 270">
                      <a:extLst>
                        <a:ext uri="{FF2B5EF4-FFF2-40B4-BE49-F238E27FC236}">
                          <a16:creationId xmlns:a16="http://schemas.microsoft.com/office/drawing/2014/main" id="{58FFAD1C-78C9-43C2-9347-8A787D530719}"/>
                        </a:ext>
                      </a:extLst>
                    </p:cNvPr>
                    <p:cNvSpPr>
                      <a:spLocks/>
                    </p:cNvSpPr>
                    <p:nvPr/>
                  </p:nvSpPr>
                  <p:spPr bwMode="auto">
                    <a:xfrm>
                      <a:off x="4041775" y="5711825"/>
                      <a:ext cx="106363" cy="69850"/>
                    </a:xfrm>
                    <a:custGeom>
                      <a:avLst/>
                      <a:gdLst>
                        <a:gd name="T0" fmla="*/ 0 w 15"/>
                        <a:gd name="T1" fmla="*/ 10 h 10"/>
                        <a:gd name="T2" fmla="*/ 8 w 15"/>
                        <a:gd name="T3" fmla="*/ 8 h 10"/>
                        <a:gd name="T4" fmla="*/ 15 w 15"/>
                        <a:gd name="T5" fmla="*/ 5 h 10"/>
                        <a:gd name="T6" fmla="*/ 10 w 15"/>
                        <a:gd name="T7" fmla="*/ 3 h 10"/>
                        <a:gd name="T8" fmla="*/ 7 w 15"/>
                        <a:gd name="T9" fmla="*/ 1 h 10"/>
                        <a:gd name="T10" fmla="*/ 5 w 15"/>
                        <a:gd name="T11" fmla="*/ 0 h 10"/>
                        <a:gd name="T12" fmla="*/ 3 w 15"/>
                        <a:gd name="T13" fmla="*/ 5 h 10"/>
                        <a:gd name="T14" fmla="*/ 0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0" y="10"/>
                          </a:moveTo>
                          <a:cubicBezTo>
                            <a:pt x="0" y="10"/>
                            <a:pt x="4" y="9"/>
                            <a:pt x="8" y="8"/>
                          </a:cubicBezTo>
                          <a:cubicBezTo>
                            <a:pt x="12" y="7"/>
                            <a:pt x="15" y="5"/>
                            <a:pt x="15" y="5"/>
                          </a:cubicBezTo>
                          <a:cubicBezTo>
                            <a:pt x="15" y="5"/>
                            <a:pt x="13" y="4"/>
                            <a:pt x="10" y="3"/>
                          </a:cubicBezTo>
                          <a:cubicBezTo>
                            <a:pt x="9" y="2"/>
                            <a:pt x="8" y="1"/>
                            <a:pt x="7" y="1"/>
                          </a:cubicBezTo>
                          <a:cubicBezTo>
                            <a:pt x="6" y="0"/>
                            <a:pt x="5" y="0"/>
                            <a:pt x="5" y="0"/>
                          </a:cubicBezTo>
                          <a:cubicBezTo>
                            <a:pt x="5" y="0"/>
                            <a:pt x="4" y="3"/>
                            <a:pt x="3" y="5"/>
                          </a:cubicBezTo>
                          <a:cubicBezTo>
                            <a:pt x="2" y="8"/>
                            <a:pt x="0" y="10"/>
                            <a:pt x="0" y="1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24" name="Freeform 271">
                      <a:extLst>
                        <a:ext uri="{FF2B5EF4-FFF2-40B4-BE49-F238E27FC236}">
                          <a16:creationId xmlns:a16="http://schemas.microsoft.com/office/drawing/2014/main" id="{DDC99D85-3B35-48AE-9129-F5F8479D40FA}"/>
                        </a:ext>
                      </a:extLst>
                    </p:cNvPr>
                    <p:cNvSpPr>
                      <a:spLocks/>
                    </p:cNvSpPr>
                    <p:nvPr/>
                  </p:nvSpPr>
                  <p:spPr bwMode="auto">
                    <a:xfrm>
                      <a:off x="4133850" y="5726113"/>
                      <a:ext cx="147638" cy="84138"/>
                    </a:xfrm>
                    <a:custGeom>
                      <a:avLst/>
                      <a:gdLst>
                        <a:gd name="T0" fmla="*/ 1 w 21"/>
                        <a:gd name="T1" fmla="*/ 10 h 12"/>
                        <a:gd name="T2" fmla="*/ 4 w 21"/>
                        <a:gd name="T3" fmla="*/ 8 h 12"/>
                        <a:gd name="T4" fmla="*/ 11 w 21"/>
                        <a:gd name="T5" fmla="*/ 6 h 12"/>
                        <a:gd name="T6" fmla="*/ 17 w 21"/>
                        <a:gd name="T7" fmla="*/ 2 h 12"/>
                        <a:gd name="T8" fmla="*/ 20 w 21"/>
                        <a:gd name="T9" fmla="*/ 1 h 12"/>
                        <a:gd name="T10" fmla="*/ 21 w 21"/>
                        <a:gd name="T11" fmla="*/ 1 h 12"/>
                        <a:gd name="T12" fmla="*/ 21 w 21"/>
                        <a:gd name="T13" fmla="*/ 2 h 12"/>
                        <a:gd name="T14" fmla="*/ 18 w 21"/>
                        <a:gd name="T15" fmla="*/ 4 h 12"/>
                        <a:gd name="T16" fmla="*/ 12 w 21"/>
                        <a:gd name="T17" fmla="*/ 7 h 12"/>
                        <a:gd name="T18" fmla="*/ 5 w 21"/>
                        <a:gd name="T19" fmla="*/ 10 h 12"/>
                        <a:gd name="T20" fmla="*/ 2 w 21"/>
                        <a:gd name="T21" fmla="*/ 11 h 12"/>
                        <a:gd name="T22" fmla="*/ 1 w 21"/>
                        <a:gd name="T23" fmla="*/ 11 h 12"/>
                        <a:gd name="T24" fmla="*/ 1 w 21"/>
                        <a:gd name="T2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2">
                          <a:moveTo>
                            <a:pt x="1" y="10"/>
                          </a:moveTo>
                          <a:cubicBezTo>
                            <a:pt x="1" y="10"/>
                            <a:pt x="3" y="9"/>
                            <a:pt x="4" y="8"/>
                          </a:cubicBezTo>
                          <a:cubicBezTo>
                            <a:pt x="6" y="8"/>
                            <a:pt x="8" y="7"/>
                            <a:pt x="11" y="6"/>
                          </a:cubicBezTo>
                          <a:cubicBezTo>
                            <a:pt x="13" y="4"/>
                            <a:pt x="15" y="3"/>
                            <a:pt x="17" y="2"/>
                          </a:cubicBezTo>
                          <a:cubicBezTo>
                            <a:pt x="18" y="1"/>
                            <a:pt x="20" y="1"/>
                            <a:pt x="20" y="1"/>
                          </a:cubicBezTo>
                          <a:cubicBezTo>
                            <a:pt x="20" y="0"/>
                            <a:pt x="21" y="1"/>
                            <a:pt x="21" y="1"/>
                          </a:cubicBezTo>
                          <a:cubicBezTo>
                            <a:pt x="21" y="1"/>
                            <a:pt x="21" y="2"/>
                            <a:pt x="21" y="2"/>
                          </a:cubicBezTo>
                          <a:cubicBezTo>
                            <a:pt x="21" y="2"/>
                            <a:pt x="19" y="3"/>
                            <a:pt x="18" y="4"/>
                          </a:cubicBezTo>
                          <a:cubicBezTo>
                            <a:pt x="16" y="5"/>
                            <a:pt x="14" y="6"/>
                            <a:pt x="12" y="7"/>
                          </a:cubicBezTo>
                          <a:cubicBezTo>
                            <a:pt x="9" y="8"/>
                            <a:pt x="7" y="10"/>
                            <a:pt x="5" y="10"/>
                          </a:cubicBezTo>
                          <a:cubicBezTo>
                            <a:pt x="3" y="11"/>
                            <a:pt x="2" y="11"/>
                            <a:pt x="2" y="11"/>
                          </a:cubicBezTo>
                          <a:cubicBezTo>
                            <a:pt x="1" y="12"/>
                            <a:pt x="1" y="11"/>
                            <a:pt x="1" y="11"/>
                          </a:cubicBezTo>
                          <a:cubicBezTo>
                            <a:pt x="0" y="10"/>
                            <a:pt x="1" y="10"/>
                            <a:pt x="1" y="1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25" name="Freeform 272">
                      <a:extLst>
                        <a:ext uri="{FF2B5EF4-FFF2-40B4-BE49-F238E27FC236}">
                          <a16:creationId xmlns:a16="http://schemas.microsoft.com/office/drawing/2014/main" id="{3D35260C-A408-49FC-BB66-5AAAD280790A}"/>
                        </a:ext>
                      </a:extLst>
                    </p:cNvPr>
                    <p:cNvSpPr>
                      <a:spLocks/>
                    </p:cNvSpPr>
                    <p:nvPr/>
                  </p:nvSpPr>
                  <p:spPr bwMode="auto">
                    <a:xfrm>
                      <a:off x="4041775" y="5810250"/>
                      <a:ext cx="63500" cy="22225"/>
                    </a:xfrm>
                    <a:custGeom>
                      <a:avLst/>
                      <a:gdLst>
                        <a:gd name="T0" fmla="*/ 1 w 9"/>
                        <a:gd name="T1" fmla="*/ 1 h 3"/>
                        <a:gd name="T2" fmla="*/ 7 w 9"/>
                        <a:gd name="T3" fmla="*/ 0 h 3"/>
                        <a:gd name="T4" fmla="*/ 9 w 9"/>
                        <a:gd name="T5" fmla="*/ 0 h 3"/>
                        <a:gd name="T6" fmla="*/ 8 w 9"/>
                        <a:gd name="T7" fmla="*/ 2 h 3"/>
                        <a:gd name="T8" fmla="*/ 2 w 9"/>
                        <a:gd name="T9" fmla="*/ 3 h 3"/>
                        <a:gd name="T10" fmla="*/ 0 w 9"/>
                        <a:gd name="T11" fmla="*/ 3 h 3"/>
                        <a:gd name="T12" fmla="*/ 1 w 9"/>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1" y="1"/>
                          </a:moveTo>
                          <a:cubicBezTo>
                            <a:pt x="7" y="0"/>
                            <a:pt x="7" y="0"/>
                            <a:pt x="7" y="0"/>
                          </a:cubicBezTo>
                          <a:cubicBezTo>
                            <a:pt x="8" y="0"/>
                            <a:pt x="9" y="0"/>
                            <a:pt x="9" y="0"/>
                          </a:cubicBezTo>
                          <a:cubicBezTo>
                            <a:pt x="9" y="1"/>
                            <a:pt x="9" y="2"/>
                            <a:pt x="8" y="2"/>
                          </a:cubicBezTo>
                          <a:cubicBezTo>
                            <a:pt x="2" y="3"/>
                            <a:pt x="2" y="3"/>
                            <a:pt x="2" y="3"/>
                          </a:cubicBezTo>
                          <a:cubicBezTo>
                            <a:pt x="1" y="3"/>
                            <a:pt x="1" y="3"/>
                            <a:pt x="0" y="3"/>
                          </a:cubicBezTo>
                          <a:cubicBezTo>
                            <a:pt x="0" y="2"/>
                            <a:pt x="1" y="2"/>
                            <a:pt x="1" y="1"/>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26" name="Freeform 273">
                      <a:extLst>
                        <a:ext uri="{FF2B5EF4-FFF2-40B4-BE49-F238E27FC236}">
                          <a16:creationId xmlns:a16="http://schemas.microsoft.com/office/drawing/2014/main" id="{7934B374-E6F2-4467-B4CC-1A151C2A653A}"/>
                        </a:ext>
                      </a:extLst>
                    </p:cNvPr>
                    <p:cNvSpPr>
                      <a:spLocks/>
                    </p:cNvSpPr>
                    <p:nvPr/>
                  </p:nvSpPr>
                  <p:spPr bwMode="auto">
                    <a:xfrm>
                      <a:off x="3195638" y="5110163"/>
                      <a:ext cx="485775" cy="658813"/>
                    </a:xfrm>
                    <a:custGeom>
                      <a:avLst/>
                      <a:gdLst>
                        <a:gd name="T0" fmla="*/ 2 w 69"/>
                        <a:gd name="T1" fmla="*/ 1 h 93"/>
                        <a:gd name="T2" fmla="*/ 3 w 69"/>
                        <a:gd name="T3" fmla="*/ 6 h 93"/>
                        <a:gd name="T4" fmla="*/ 4 w 69"/>
                        <a:gd name="T5" fmla="*/ 19 h 93"/>
                        <a:gd name="T6" fmla="*/ 7 w 69"/>
                        <a:gd name="T7" fmla="*/ 28 h 93"/>
                        <a:gd name="T8" fmla="*/ 10 w 69"/>
                        <a:gd name="T9" fmla="*/ 38 h 93"/>
                        <a:gd name="T10" fmla="*/ 12 w 69"/>
                        <a:gd name="T11" fmla="*/ 42 h 93"/>
                        <a:gd name="T12" fmla="*/ 15 w 69"/>
                        <a:gd name="T13" fmla="*/ 47 h 93"/>
                        <a:gd name="T14" fmla="*/ 21 w 69"/>
                        <a:gd name="T15" fmla="*/ 57 h 93"/>
                        <a:gd name="T16" fmla="*/ 24 w 69"/>
                        <a:gd name="T17" fmla="*/ 61 h 93"/>
                        <a:gd name="T18" fmla="*/ 28 w 69"/>
                        <a:gd name="T19" fmla="*/ 65 h 93"/>
                        <a:gd name="T20" fmla="*/ 36 w 69"/>
                        <a:gd name="T21" fmla="*/ 73 h 93"/>
                        <a:gd name="T22" fmla="*/ 38 w 69"/>
                        <a:gd name="T23" fmla="*/ 74 h 93"/>
                        <a:gd name="T24" fmla="*/ 40 w 69"/>
                        <a:gd name="T25" fmla="*/ 76 h 93"/>
                        <a:gd name="T26" fmla="*/ 44 w 69"/>
                        <a:gd name="T27" fmla="*/ 79 h 93"/>
                        <a:gd name="T28" fmla="*/ 47 w 69"/>
                        <a:gd name="T29" fmla="*/ 81 h 93"/>
                        <a:gd name="T30" fmla="*/ 51 w 69"/>
                        <a:gd name="T31" fmla="*/ 84 h 93"/>
                        <a:gd name="T32" fmla="*/ 53 w 69"/>
                        <a:gd name="T33" fmla="*/ 85 h 93"/>
                        <a:gd name="T34" fmla="*/ 55 w 69"/>
                        <a:gd name="T35" fmla="*/ 86 h 93"/>
                        <a:gd name="T36" fmla="*/ 58 w 69"/>
                        <a:gd name="T37" fmla="*/ 87 h 93"/>
                        <a:gd name="T38" fmla="*/ 63 w 69"/>
                        <a:gd name="T39" fmla="*/ 90 h 93"/>
                        <a:gd name="T40" fmla="*/ 68 w 69"/>
                        <a:gd name="T41" fmla="*/ 91 h 93"/>
                        <a:gd name="T42" fmla="*/ 69 w 69"/>
                        <a:gd name="T43" fmla="*/ 93 h 93"/>
                        <a:gd name="T44" fmla="*/ 68 w 69"/>
                        <a:gd name="T45" fmla="*/ 93 h 93"/>
                        <a:gd name="T46" fmla="*/ 63 w 69"/>
                        <a:gd name="T47" fmla="*/ 91 h 93"/>
                        <a:gd name="T48" fmla="*/ 57 w 69"/>
                        <a:gd name="T49" fmla="*/ 89 h 93"/>
                        <a:gd name="T50" fmla="*/ 54 w 69"/>
                        <a:gd name="T51" fmla="*/ 87 h 93"/>
                        <a:gd name="T52" fmla="*/ 52 w 69"/>
                        <a:gd name="T53" fmla="*/ 87 h 93"/>
                        <a:gd name="T54" fmla="*/ 50 w 69"/>
                        <a:gd name="T55" fmla="*/ 85 h 93"/>
                        <a:gd name="T56" fmla="*/ 46 w 69"/>
                        <a:gd name="T57" fmla="*/ 83 h 93"/>
                        <a:gd name="T58" fmla="*/ 42 w 69"/>
                        <a:gd name="T59" fmla="*/ 81 h 93"/>
                        <a:gd name="T60" fmla="*/ 38 w 69"/>
                        <a:gd name="T61" fmla="*/ 78 h 93"/>
                        <a:gd name="T62" fmla="*/ 36 w 69"/>
                        <a:gd name="T63" fmla="*/ 76 h 93"/>
                        <a:gd name="T64" fmla="*/ 34 w 69"/>
                        <a:gd name="T65" fmla="*/ 74 h 93"/>
                        <a:gd name="T66" fmla="*/ 27 w 69"/>
                        <a:gd name="T67" fmla="*/ 67 h 93"/>
                        <a:gd name="T68" fmla="*/ 23 w 69"/>
                        <a:gd name="T69" fmla="*/ 62 h 93"/>
                        <a:gd name="T70" fmla="*/ 19 w 69"/>
                        <a:gd name="T71" fmla="*/ 58 h 93"/>
                        <a:gd name="T72" fmla="*/ 13 w 69"/>
                        <a:gd name="T73" fmla="*/ 48 h 93"/>
                        <a:gd name="T74" fmla="*/ 11 w 69"/>
                        <a:gd name="T75" fmla="*/ 43 h 93"/>
                        <a:gd name="T76" fmla="*/ 8 w 69"/>
                        <a:gd name="T77" fmla="*/ 38 h 93"/>
                        <a:gd name="T78" fmla="*/ 5 w 69"/>
                        <a:gd name="T79" fmla="*/ 29 h 93"/>
                        <a:gd name="T80" fmla="*/ 2 w 69"/>
                        <a:gd name="T81" fmla="*/ 20 h 93"/>
                        <a:gd name="T82" fmla="*/ 1 w 69"/>
                        <a:gd name="T83" fmla="*/ 6 h 93"/>
                        <a:gd name="T84" fmla="*/ 1 w 69"/>
                        <a:gd name="T85" fmla="*/ 1 h 93"/>
                        <a:gd name="T86" fmla="*/ 1 w 69"/>
                        <a:gd name="T87" fmla="*/ 0 h 93"/>
                        <a:gd name="T88" fmla="*/ 2 w 69"/>
                        <a:gd name="T89"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3">
                          <a:moveTo>
                            <a:pt x="2" y="1"/>
                          </a:moveTo>
                          <a:cubicBezTo>
                            <a:pt x="2" y="1"/>
                            <a:pt x="3" y="3"/>
                            <a:pt x="3" y="6"/>
                          </a:cubicBezTo>
                          <a:cubicBezTo>
                            <a:pt x="3" y="9"/>
                            <a:pt x="4" y="14"/>
                            <a:pt x="4" y="19"/>
                          </a:cubicBezTo>
                          <a:cubicBezTo>
                            <a:pt x="5" y="22"/>
                            <a:pt x="6" y="25"/>
                            <a:pt x="7" y="28"/>
                          </a:cubicBezTo>
                          <a:cubicBezTo>
                            <a:pt x="8" y="31"/>
                            <a:pt x="9" y="34"/>
                            <a:pt x="10" y="38"/>
                          </a:cubicBezTo>
                          <a:cubicBezTo>
                            <a:pt x="11" y="39"/>
                            <a:pt x="12" y="41"/>
                            <a:pt x="12" y="42"/>
                          </a:cubicBezTo>
                          <a:cubicBezTo>
                            <a:pt x="13" y="44"/>
                            <a:pt x="14" y="46"/>
                            <a:pt x="15" y="47"/>
                          </a:cubicBezTo>
                          <a:cubicBezTo>
                            <a:pt x="17" y="50"/>
                            <a:pt x="19" y="54"/>
                            <a:pt x="21" y="57"/>
                          </a:cubicBezTo>
                          <a:cubicBezTo>
                            <a:pt x="22" y="58"/>
                            <a:pt x="23" y="60"/>
                            <a:pt x="24" y="61"/>
                          </a:cubicBezTo>
                          <a:cubicBezTo>
                            <a:pt x="25" y="62"/>
                            <a:pt x="27" y="64"/>
                            <a:pt x="28" y="65"/>
                          </a:cubicBezTo>
                          <a:cubicBezTo>
                            <a:pt x="30" y="68"/>
                            <a:pt x="33" y="70"/>
                            <a:pt x="36" y="73"/>
                          </a:cubicBezTo>
                          <a:cubicBezTo>
                            <a:pt x="36" y="73"/>
                            <a:pt x="37" y="74"/>
                            <a:pt x="38" y="74"/>
                          </a:cubicBezTo>
                          <a:cubicBezTo>
                            <a:pt x="38" y="75"/>
                            <a:pt x="39" y="75"/>
                            <a:pt x="40" y="76"/>
                          </a:cubicBezTo>
                          <a:cubicBezTo>
                            <a:pt x="41" y="77"/>
                            <a:pt x="42" y="78"/>
                            <a:pt x="44" y="79"/>
                          </a:cubicBezTo>
                          <a:cubicBezTo>
                            <a:pt x="45" y="80"/>
                            <a:pt x="46" y="81"/>
                            <a:pt x="47" y="81"/>
                          </a:cubicBezTo>
                          <a:cubicBezTo>
                            <a:pt x="49" y="82"/>
                            <a:pt x="50" y="83"/>
                            <a:pt x="51" y="84"/>
                          </a:cubicBezTo>
                          <a:cubicBezTo>
                            <a:pt x="52" y="84"/>
                            <a:pt x="52" y="84"/>
                            <a:pt x="53" y="85"/>
                          </a:cubicBezTo>
                          <a:cubicBezTo>
                            <a:pt x="54" y="85"/>
                            <a:pt x="54" y="85"/>
                            <a:pt x="55" y="86"/>
                          </a:cubicBezTo>
                          <a:cubicBezTo>
                            <a:pt x="56" y="86"/>
                            <a:pt x="57" y="87"/>
                            <a:pt x="58" y="87"/>
                          </a:cubicBezTo>
                          <a:cubicBezTo>
                            <a:pt x="60" y="88"/>
                            <a:pt x="62" y="89"/>
                            <a:pt x="63" y="90"/>
                          </a:cubicBezTo>
                          <a:cubicBezTo>
                            <a:pt x="66" y="91"/>
                            <a:pt x="68" y="91"/>
                            <a:pt x="68" y="91"/>
                          </a:cubicBezTo>
                          <a:cubicBezTo>
                            <a:pt x="69" y="92"/>
                            <a:pt x="69" y="92"/>
                            <a:pt x="69" y="93"/>
                          </a:cubicBezTo>
                          <a:cubicBezTo>
                            <a:pt x="69" y="93"/>
                            <a:pt x="68" y="93"/>
                            <a:pt x="68" y="93"/>
                          </a:cubicBezTo>
                          <a:cubicBezTo>
                            <a:pt x="68" y="93"/>
                            <a:pt x="66" y="93"/>
                            <a:pt x="63" y="91"/>
                          </a:cubicBezTo>
                          <a:cubicBezTo>
                            <a:pt x="61" y="91"/>
                            <a:pt x="59" y="90"/>
                            <a:pt x="57" y="89"/>
                          </a:cubicBezTo>
                          <a:cubicBezTo>
                            <a:pt x="56" y="89"/>
                            <a:pt x="55" y="88"/>
                            <a:pt x="54" y="87"/>
                          </a:cubicBezTo>
                          <a:cubicBezTo>
                            <a:pt x="53" y="87"/>
                            <a:pt x="53" y="87"/>
                            <a:pt x="52" y="87"/>
                          </a:cubicBezTo>
                          <a:cubicBezTo>
                            <a:pt x="51" y="86"/>
                            <a:pt x="51" y="86"/>
                            <a:pt x="50" y="85"/>
                          </a:cubicBezTo>
                          <a:cubicBezTo>
                            <a:pt x="49" y="85"/>
                            <a:pt x="48" y="84"/>
                            <a:pt x="46" y="83"/>
                          </a:cubicBezTo>
                          <a:cubicBezTo>
                            <a:pt x="45" y="82"/>
                            <a:pt x="44" y="82"/>
                            <a:pt x="42" y="81"/>
                          </a:cubicBezTo>
                          <a:cubicBezTo>
                            <a:pt x="41" y="80"/>
                            <a:pt x="40" y="79"/>
                            <a:pt x="38" y="78"/>
                          </a:cubicBezTo>
                          <a:cubicBezTo>
                            <a:pt x="38" y="77"/>
                            <a:pt x="37" y="76"/>
                            <a:pt x="36" y="76"/>
                          </a:cubicBezTo>
                          <a:cubicBezTo>
                            <a:pt x="36" y="75"/>
                            <a:pt x="35" y="75"/>
                            <a:pt x="34" y="74"/>
                          </a:cubicBezTo>
                          <a:cubicBezTo>
                            <a:pt x="32" y="72"/>
                            <a:pt x="29" y="69"/>
                            <a:pt x="27" y="67"/>
                          </a:cubicBezTo>
                          <a:cubicBezTo>
                            <a:pt x="25" y="65"/>
                            <a:pt x="24" y="64"/>
                            <a:pt x="23" y="62"/>
                          </a:cubicBezTo>
                          <a:cubicBezTo>
                            <a:pt x="22" y="61"/>
                            <a:pt x="20" y="59"/>
                            <a:pt x="19" y="58"/>
                          </a:cubicBezTo>
                          <a:cubicBezTo>
                            <a:pt x="17" y="55"/>
                            <a:pt x="15" y="51"/>
                            <a:pt x="13" y="48"/>
                          </a:cubicBezTo>
                          <a:cubicBezTo>
                            <a:pt x="12" y="47"/>
                            <a:pt x="11" y="45"/>
                            <a:pt x="11" y="43"/>
                          </a:cubicBezTo>
                          <a:cubicBezTo>
                            <a:pt x="10" y="42"/>
                            <a:pt x="9" y="40"/>
                            <a:pt x="8" y="38"/>
                          </a:cubicBezTo>
                          <a:cubicBezTo>
                            <a:pt x="7" y="35"/>
                            <a:pt x="6" y="32"/>
                            <a:pt x="5" y="29"/>
                          </a:cubicBezTo>
                          <a:cubicBezTo>
                            <a:pt x="4" y="26"/>
                            <a:pt x="3" y="23"/>
                            <a:pt x="2" y="20"/>
                          </a:cubicBezTo>
                          <a:cubicBezTo>
                            <a:pt x="2" y="14"/>
                            <a:pt x="1" y="10"/>
                            <a:pt x="1" y="6"/>
                          </a:cubicBezTo>
                          <a:cubicBezTo>
                            <a:pt x="1" y="3"/>
                            <a:pt x="1" y="1"/>
                            <a:pt x="1" y="1"/>
                          </a:cubicBezTo>
                          <a:cubicBezTo>
                            <a:pt x="0" y="0"/>
                            <a:pt x="1" y="0"/>
                            <a:pt x="1" y="0"/>
                          </a:cubicBezTo>
                          <a:cubicBezTo>
                            <a:pt x="2" y="0"/>
                            <a:pt x="2" y="0"/>
                            <a:pt x="2" y="1"/>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27" name="Freeform 274">
                      <a:extLst>
                        <a:ext uri="{FF2B5EF4-FFF2-40B4-BE49-F238E27FC236}">
                          <a16:creationId xmlns:a16="http://schemas.microsoft.com/office/drawing/2014/main" id="{8BAA4D7C-7394-4B60-A83C-98684E52D1B1}"/>
                        </a:ext>
                      </a:extLst>
                    </p:cNvPr>
                    <p:cNvSpPr>
                      <a:spLocks/>
                    </p:cNvSpPr>
                    <p:nvPr/>
                  </p:nvSpPr>
                  <p:spPr bwMode="auto">
                    <a:xfrm>
                      <a:off x="3300413" y="5456238"/>
                      <a:ext cx="77788" cy="92075"/>
                    </a:xfrm>
                    <a:custGeom>
                      <a:avLst/>
                      <a:gdLst>
                        <a:gd name="T0" fmla="*/ 0 w 11"/>
                        <a:gd name="T1" fmla="*/ 0 h 13"/>
                        <a:gd name="T2" fmla="*/ 1 w 11"/>
                        <a:gd name="T3" fmla="*/ 3 h 13"/>
                        <a:gd name="T4" fmla="*/ 4 w 11"/>
                        <a:gd name="T5" fmla="*/ 7 h 13"/>
                        <a:gd name="T6" fmla="*/ 8 w 11"/>
                        <a:gd name="T7" fmla="*/ 11 h 13"/>
                        <a:gd name="T8" fmla="*/ 9 w 11"/>
                        <a:gd name="T9" fmla="*/ 13 h 13"/>
                        <a:gd name="T10" fmla="*/ 9 w 11"/>
                        <a:gd name="T11" fmla="*/ 13 h 13"/>
                        <a:gd name="T12" fmla="*/ 9 w 11"/>
                        <a:gd name="T13" fmla="*/ 12 h 13"/>
                        <a:gd name="T14" fmla="*/ 10 w 11"/>
                        <a:gd name="T15" fmla="*/ 8 h 13"/>
                        <a:gd name="T16" fmla="*/ 11 w 11"/>
                        <a:gd name="T17" fmla="*/ 2 h 13"/>
                        <a:gd name="T18" fmla="*/ 9 w 11"/>
                        <a:gd name="T19" fmla="*/ 2 h 13"/>
                        <a:gd name="T20" fmla="*/ 6 w 11"/>
                        <a:gd name="T21" fmla="*/ 2 h 13"/>
                        <a:gd name="T22" fmla="*/ 0 w 11"/>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0" y="0"/>
                          </a:moveTo>
                          <a:cubicBezTo>
                            <a:pt x="0" y="0"/>
                            <a:pt x="1" y="1"/>
                            <a:pt x="1" y="3"/>
                          </a:cubicBezTo>
                          <a:cubicBezTo>
                            <a:pt x="2" y="4"/>
                            <a:pt x="3" y="6"/>
                            <a:pt x="4" y="7"/>
                          </a:cubicBezTo>
                          <a:cubicBezTo>
                            <a:pt x="6" y="9"/>
                            <a:pt x="7" y="10"/>
                            <a:pt x="8" y="11"/>
                          </a:cubicBezTo>
                          <a:cubicBezTo>
                            <a:pt x="8" y="12"/>
                            <a:pt x="8" y="13"/>
                            <a:pt x="9" y="13"/>
                          </a:cubicBezTo>
                          <a:cubicBezTo>
                            <a:pt x="9" y="13"/>
                            <a:pt x="9" y="13"/>
                            <a:pt x="9" y="13"/>
                          </a:cubicBezTo>
                          <a:cubicBezTo>
                            <a:pt x="9" y="13"/>
                            <a:pt x="9" y="13"/>
                            <a:pt x="9" y="12"/>
                          </a:cubicBezTo>
                          <a:cubicBezTo>
                            <a:pt x="10" y="11"/>
                            <a:pt x="10" y="9"/>
                            <a:pt x="10" y="8"/>
                          </a:cubicBezTo>
                          <a:cubicBezTo>
                            <a:pt x="11" y="5"/>
                            <a:pt x="11" y="2"/>
                            <a:pt x="11" y="2"/>
                          </a:cubicBezTo>
                          <a:cubicBezTo>
                            <a:pt x="11" y="2"/>
                            <a:pt x="11" y="2"/>
                            <a:pt x="9" y="2"/>
                          </a:cubicBezTo>
                          <a:cubicBezTo>
                            <a:pt x="8" y="2"/>
                            <a:pt x="7" y="2"/>
                            <a:pt x="6" y="2"/>
                          </a:cubicBezTo>
                          <a:cubicBezTo>
                            <a:pt x="3" y="1"/>
                            <a:pt x="0" y="0"/>
                            <a:pt x="0"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28" name="Freeform 275">
                      <a:extLst>
                        <a:ext uri="{FF2B5EF4-FFF2-40B4-BE49-F238E27FC236}">
                          <a16:creationId xmlns:a16="http://schemas.microsoft.com/office/drawing/2014/main" id="{1B74156D-6454-4094-8AD8-1885CC4312B4}"/>
                        </a:ext>
                      </a:extLst>
                    </p:cNvPr>
                    <p:cNvSpPr>
                      <a:spLocks/>
                    </p:cNvSpPr>
                    <p:nvPr/>
                  </p:nvSpPr>
                  <p:spPr bwMode="auto">
                    <a:xfrm>
                      <a:off x="3308350" y="5556250"/>
                      <a:ext cx="119063" cy="120650"/>
                    </a:xfrm>
                    <a:custGeom>
                      <a:avLst/>
                      <a:gdLst>
                        <a:gd name="T0" fmla="*/ 2 w 17"/>
                        <a:gd name="T1" fmla="*/ 0 h 17"/>
                        <a:gd name="T2" fmla="*/ 3 w 17"/>
                        <a:gd name="T3" fmla="*/ 1 h 17"/>
                        <a:gd name="T4" fmla="*/ 4 w 17"/>
                        <a:gd name="T5" fmla="*/ 3 h 17"/>
                        <a:gd name="T6" fmla="*/ 9 w 17"/>
                        <a:gd name="T7" fmla="*/ 8 h 17"/>
                        <a:gd name="T8" fmla="*/ 14 w 17"/>
                        <a:gd name="T9" fmla="*/ 13 h 17"/>
                        <a:gd name="T10" fmla="*/ 16 w 17"/>
                        <a:gd name="T11" fmla="*/ 15 h 17"/>
                        <a:gd name="T12" fmla="*/ 16 w 17"/>
                        <a:gd name="T13" fmla="*/ 17 h 17"/>
                        <a:gd name="T14" fmla="*/ 15 w 17"/>
                        <a:gd name="T15" fmla="*/ 17 h 17"/>
                        <a:gd name="T16" fmla="*/ 12 w 17"/>
                        <a:gd name="T17" fmla="*/ 14 h 17"/>
                        <a:gd name="T18" fmla="*/ 7 w 17"/>
                        <a:gd name="T19" fmla="*/ 9 h 17"/>
                        <a:gd name="T20" fmla="*/ 2 w 17"/>
                        <a:gd name="T21" fmla="*/ 4 h 17"/>
                        <a:gd name="T22" fmla="*/ 1 w 17"/>
                        <a:gd name="T23" fmla="*/ 2 h 17"/>
                        <a:gd name="T24" fmla="*/ 0 w 17"/>
                        <a:gd name="T25" fmla="*/ 2 h 17"/>
                        <a:gd name="T26" fmla="*/ 1 w 17"/>
                        <a:gd name="T27" fmla="*/ 0 h 17"/>
                        <a:gd name="T28" fmla="*/ 2 w 17"/>
                        <a:gd name="T2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7">
                          <a:moveTo>
                            <a:pt x="2" y="0"/>
                          </a:moveTo>
                          <a:cubicBezTo>
                            <a:pt x="2" y="0"/>
                            <a:pt x="2" y="1"/>
                            <a:pt x="3" y="1"/>
                          </a:cubicBezTo>
                          <a:cubicBezTo>
                            <a:pt x="3" y="2"/>
                            <a:pt x="3" y="2"/>
                            <a:pt x="4" y="3"/>
                          </a:cubicBezTo>
                          <a:cubicBezTo>
                            <a:pt x="5" y="4"/>
                            <a:pt x="7" y="6"/>
                            <a:pt x="9" y="8"/>
                          </a:cubicBezTo>
                          <a:cubicBezTo>
                            <a:pt x="10" y="10"/>
                            <a:pt x="12" y="12"/>
                            <a:pt x="14" y="13"/>
                          </a:cubicBezTo>
                          <a:cubicBezTo>
                            <a:pt x="15" y="14"/>
                            <a:pt x="16" y="15"/>
                            <a:pt x="16" y="15"/>
                          </a:cubicBezTo>
                          <a:cubicBezTo>
                            <a:pt x="16" y="15"/>
                            <a:pt x="17" y="16"/>
                            <a:pt x="16" y="17"/>
                          </a:cubicBezTo>
                          <a:cubicBezTo>
                            <a:pt x="16" y="17"/>
                            <a:pt x="15" y="17"/>
                            <a:pt x="15" y="17"/>
                          </a:cubicBezTo>
                          <a:cubicBezTo>
                            <a:pt x="15" y="17"/>
                            <a:pt x="14" y="16"/>
                            <a:pt x="12" y="14"/>
                          </a:cubicBezTo>
                          <a:cubicBezTo>
                            <a:pt x="11" y="13"/>
                            <a:pt x="9" y="11"/>
                            <a:pt x="7" y="9"/>
                          </a:cubicBezTo>
                          <a:cubicBezTo>
                            <a:pt x="6" y="8"/>
                            <a:pt x="4" y="6"/>
                            <a:pt x="2" y="4"/>
                          </a:cubicBezTo>
                          <a:cubicBezTo>
                            <a:pt x="2" y="4"/>
                            <a:pt x="1" y="3"/>
                            <a:pt x="1" y="2"/>
                          </a:cubicBezTo>
                          <a:cubicBezTo>
                            <a:pt x="1" y="2"/>
                            <a:pt x="0" y="2"/>
                            <a:pt x="0" y="2"/>
                          </a:cubicBezTo>
                          <a:cubicBezTo>
                            <a:pt x="0" y="1"/>
                            <a:pt x="0" y="1"/>
                            <a:pt x="1" y="0"/>
                          </a:cubicBezTo>
                          <a:cubicBezTo>
                            <a:pt x="1" y="0"/>
                            <a:pt x="2" y="0"/>
                            <a:pt x="2"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29" name="Freeform 276">
                      <a:extLst>
                        <a:ext uri="{FF2B5EF4-FFF2-40B4-BE49-F238E27FC236}">
                          <a16:creationId xmlns:a16="http://schemas.microsoft.com/office/drawing/2014/main" id="{A6925FE0-13CD-4F19-AE18-92A3BAF15364}"/>
                        </a:ext>
                      </a:extLst>
                    </p:cNvPr>
                    <p:cNvSpPr>
                      <a:spLocks/>
                    </p:cNvSpPr>
                    <p:nvPr/>
                  </p:nvSpPr>
                  <p:spPr bwMode="auto">
                    <a:xfrm>
                      <a:off x="3251200" y="5478463"/>
                      <a:ext cx="42863" cy="49213"/>
                    </a:xfrm>
                    <a:custGeom>
                      <a:avLst/>
                      <a:gdLst>
                        <a:gd name="T0" fmla="*/ 2 w 6"/>
                        <a:gd name="T1" fmla="*/ 0 h 7"/>
                        <a:gd name="T2" fmla="*/ 6 w 6"/>
                        <a:gd name="T3" fmla="*/ 6 h 7"/>
                        <a:gd name="T4" fmla="*/ 6 w 6"/>
                        <a:gd name="T5" fmla="*/ 7 h 7"/>
                        <a:gd name="T6" fmla="*/ 4 w 6"/>
                        <a:gd name="T7" fmla="*/ 7 h 7"/>
                        <a:gd name="T8" fmla="*/ 1 w 6"/>
                        <a:gd name="T9" fmla="*/ 1 h 7"/>
                        <a:gd name="T10" fmla="*/ 1 w 6"/>
                        <a:gd name="T11" fmla="*/ 0 h 7"/>
                        <a:gd name="T12" fmla="*/ 2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2" y="0"/>
                          </a:moveTo>
                          <a:cubicBezTo>
                            <a:pt x="6" y="6"/>
                            <a:pt x="6" y="6"/>
                            <a:pt x="6" y="6"/>
                          </a:cubicBezTo>
                          <a:cubicBezTo>
                            <a:pt x="6" y="6"/>
                            <a:pt x="6" y="7"/>
                            <a:pt x="6" y="7"/>
                          </a:cubicBezTo>
                          <a:cubicBezTo>
                            <a:pt x="5" y="7"/>
                            <a:pt x="4" y="7"/>
                            <a:pt x="4" y="7"/>
                          </a:cubicBezTo>
                          <a:cubicBezTo>
                            <a:pt x="1" y="1"/>
                            <a:pt x="1" y="1"/>
                            <a:pt x="1" y="1"/>
                          </a:cubicBezTo>
                          <a:cubicBezTo>
                            <a:pt x="0" y="1"/>
                            <a:pt x="0" y="0"/>
                            <a:pt x="1" y="0"/>
                          </a:cubicBezTo>
                          <a:cubicBezTo>
                            <a:pt x="1" y="0"/>
                            <a:pt x="2" y="0"/>
                            <a:pt x="2"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grpSp>
              <p:nvGrpSpPr>
                <p:cNvPr id="95" name="组合 94">
                  <a:extLst>
                    <a:ext uri="{FF2B5EF4-FFF2-40B4-BE49-F238E27FC236}">
                      <a16:creationId xmlns:a16="http://schemas.microsoft.com/office/drawing/2014/main" id="{F3AFDFE0-2E41-49DF-8B0E-6A9ACA7E47B1}"/>
                    </a:ext>
                  </a:extLst>
                </p:cNvPr>
                <p:cNvGrpSpPr>
                  <a:grpSpLocks noChangeAspect="1"/>
                </p:cNvGrpSpPr>
                <p:nvPr/>
              </p:nvGrpSpPr>
              <p:grpSpPr>
                <a:xfrm rot="3420000">
                  <a:off x="0" y="1571750"/>
                  <a:ext cx="1892726" cy="1908001"/>
                  <a:chOff x="4740273" y="4416457"/>
                  <a:chExt cx="1376363" cy="1387487"/>
                </a:xfrm>
              </p:grpSpPr>
              <p:sp>
                <p:nvSpPr>
                  <p:cNvPr id="96" name="Freeform 277">
                    <a:extLst>
                      <a:ext uri="{FF2B5EF4-FFF2-40B4-BE49-F238E27FC236}">
                        <a16:creationId xmlns:a16="http://schemas.microsoft.com/office/drawing/2014/main" id="{74E5EB5B-4711-417F-85CA-2FD783B7C4AF}"/>
                      </a:ext>
                    </a:extLst>
                  </p:cNvPr>
                  <p:cNvSpPr>
                    <a:spLocks/>
                  </p:cNvSpPr>
                  <p:nvPr/>
                </p:nvSpPr>
                <p:spPr bwMode="auto">
                  <a:xfrm>
                    <a:off x="4754560" y="4437095"/>
                    <a:ext cx="657224" cy="652468"/>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97" name="Freeform 281">
                    <a:extLst>
                      <a:ext uri="{FF2B5EF4-FFF2-40B4-BE49-F238E27FC236}">
                        <a16:creationId xmlns:a16="http://schemas.microsoft.com/office/drawing/2014/main" id="{359ED3D9-9E16-4656-9571-2DCAE23D6361}"/>
                      </a:ext>
                    </a:extLst>
                  </p:cNvPr>
                  <p:cNvSpPr>
                    <a:spLocks/>
                  </p:cNvSpPr>
                  <p:nvPr/>
                </p:nvSpPr>
                <p:spPr bwMode="auto">
                  <a:xfrm>
                    <a:off x="4740273" y="5067337"/>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98" name="Freeform 282">
                    <a:extLst>
                      <a:ext uri="{FF2B5EF4-FFF2-40B4-BE49-F238E27FC236}">
                        <a16:creationId xmlns:a16="http://schemas.microsoft.com/office/drawing/2014/main" id="{E8F0E497-C83F-42FF-B1D9-08E992768957}"/>
                      </a:ext>
                    </a:extLst>
                  </p:cNvPr>
                  <p:cNvSpPr>
                    <a:spLocks/>
                  </p:cNvSpPr>
                  <p:nvPr/>
                </p:nvSpPr>
                <p:spPr bwMode="auto">
                  <a:xfrm>
                    <a:off x="5389561" y="4416457"/>
                    <a:ext cx="42863" cy="49214"/>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99" name="Freeform 283">
                    <a:extLst>
                      <a:ext uri="{FF2B5EF4-FFF2-40B4-BE49-F238E27FC236}">
                        <a16:creationId xmlns:a16="http://schemas.microsoft.com/office/drawing/2014/main" id="{C366FDB9-B291-4A40-91EA-22F821DE0ECC}"/>
                      </a:ext>
                    </a:extLst>
                  </p:cNvPr>
                  <p:cNvSpPr>
                    <a:spLocks/>
                  </p:cNvSpPr>
                  <p:nvPr/>
                </p:nvSpPr>
                <p:spPr bwMode="auto">
                  <a:xfrm>
                    <a:off x="5453060" y="4437095"/>
                    <a:ext cx="649288" cy="652468"/>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00" name="Freeform 287">
                    <a:extLst>
                      <a:ext uri="{FF2B5EF4-FFF2-40B4-BE49-F238E27FC236}">
                        <a16:creationId xmlns:a16="http://schemas.microsoft.com/office/drawing/2014/main" id="{6CFF2944-3BFF-48DA-ABEB-3E102583AB5A}"/>
                      </a:ext>
                    </a:extLst>
                  </p:cNvPr>
                  <p:cNvSpPr>
                    <a:spLocks/>
                  </p:cNvSpPr>
                  <p:nvPr/>
                </p:nvSpPr>
                <p:spPr bwMode="auto">
                  <a:xfrm>
                    <a:off x="5432423" y="4416457"/>
                    <a:ext cx="42863" cy="49214"/>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01" name="Oval 288">
                    <a:extLst>
                      <a:ext uri="{FF2B5EF4-FFF2-40B4-BE49-F238E27FC236}">
                        <a16:creationId xmlns:a16="http://schemas.microsoft.com/office/drawing/2014/main" id="{04802CCE-0F2C-4852-AAAA-41C3A3CD48FB}"/>
                      </a:ext>
                    </a:extLst>
                  </p:cNvPr>
                  <p:cNvSpPr>
                    <a:spLocks noChangeArrowheads="1"/>
                  </p:cNvSpPr>
                  <p:nvPr/>
                </p:nvSpPr>
                <p:spPr bwMode="auto">
                  <a:xfrm>
                    <a:off x="6075360" y="5067338"/>
                    <a:ext cx="41275" cy="42863"/>
                  </a:xfrm>
                  <a:prstGeom prst="ellipse">
                    <a:avLst/>
                  </a:pr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02" name="Freeform 289">
                    <a:extLst>
                      <a:ext uri="{FF2B5EF4-FFF2-40B4-BE49-F238E27FC236}">
                        <a16:creationId xmlns:a16="http://schemas.microsoft.com/office/drawing/2014/main" id="{33CE04DD-27DB-49A8-8096-EFAE528FDF72}"/>
                      </a:ext>
                    </a:extLst>
                  </p:cNvPr>
                  <p:cNvSpPr>
                    <a:spLocks/>
                  </p:cNvSpPr>
                  <p:nvPr/>
                </p:nvSpPr>
                <p:spPr bwMode="auto">
                  <a:xfrm>
                    <a:off x="5453060" y="5130838"/>
                    <a:ext cx="649288" cy="650880"/>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03" name="Freeform 293">
                    <a:extLst>
                      <a:ext uri="{FF2B5EF4-FFF2-40B4-BE49-F238E27FC236}">
                        <a16:creationId xmlns:a16="http://schemas.microsoft.com/office/drawing/2014/main" id="{9A9CF2BC-7A4F-4C3D-852E-07DE065A24AB}"/>
                      </a:ext>
                    </a:extLst>
                  </p:cNvPr>
                  <p:cNvSpPr>
                    <a:spLocks/>
                  </p:cNvSpPr>
                  <p:nvPr/>
                </p:nvSpPr>
                <p:spPr bwMode="auto">
                  <a:xfrm>
                    <a:off x="6075361" y="5110201"/>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04" name="Freeform 294">
                    <a:extLst>
                      <a:ext uri="{FF2B5EF4-FFF2-40B4-BE49-F238E27FC236}">
                        <a16:creationId xmlns:a16="http://schemas.microsoft.com/office/drawing/2014/main" id="{B9C7B008-CBC0-488A-84D3-DC8A321CE7AE}"/>
                      </a:ext>
                    </a:extLst>
                  </p:cNvPr>
                  <p:cNvSpPr>
                    <a:spLocks/>
                  </p:cNvSpPr>
                  <p:nvPr/>
                </p:nvSpPr>
                <p:spPr bwMode="auto">
                  <a:xfrm>
                    <a:off x="5432423"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05" name="Freeform 295">
                    <a:extLst>
                      <a:ext uri="{FF2B5EF4-FFF2-40B4-BE49-F238E27FC236}">
                        <a16:creationId xmlns:a16="http://schemas.microsoft.com/office/drawing/2014/main" id="{178A98F1-DFF9-4D58-9E2A-FFA93D95E5D2}"/>
                      </a:ext>
                    </a:extLst>
                  </p:cNvPr>
                  <p:cNvSpPr>
                    <a:spLocks/>
                  </p:cNvSpPr>
                  <p:nvPr/>
                </p:nvSpPr>
                <p:spPr bwMode="auto">
                  <a:xfrm>
                    <a:off x="4754561" y="5130838"/>
                    <a:ext cx="657225" cy="650880"/>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06" name="Freeform 299">
                    <a:extLst>
                      <a:ext uri="{FF2B5EF4-FFF2-40B4-BE49-F238E27FC236}">
                        <a16:creationId xmlns:a16="http://schemas.microsoft.com/office/drawing/2014/main" id="{C4DEB1B5-AA4E-4B18-BCDC-7BE2AEFBC2F9}"/>
                      </a:ext>
                    </a:extLst>
                  </p:cNvPr>
                  <p:cNvSpPr>
                    <a:spLocks/>
                  </p:cNvSpPr>
                  <p:nvPr/>
                </p:nvSpPr>
                <p:spPr bwMode="auto">
                  <a:xfrm>
                    <a:off x="5389559"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07" name="Freeform 300">
                    <a:extLst>
                      <a:ext uri="{FF2B5EF4-FFF2-40B4-BE49-F238E27FC236}">
                        <a16:creationId xmlns:a16="http://schemas.microsoft.com/office/drawing/2014/main" id="{AD02400B-ED97-4E7F-A4A8-E4560A1E3F54}"/>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sp>
            <p:nvSpPr>
              <p:cNvPr id="93" name="PA-文本框 5">
                <a:extLst>
                  <a:ext uri="{FF2B5EF4-FFF2-40B4-BE49-F238E27FC236}">
                    <a16:creationId xmlns:a16="http://schemas.microsoft.com/office/drawing/2014/main" id="{AC5AA197-47B7-4E48-8954-93BADAD61DB5}"/>
                  </a:ext>
                </a:extLst>
              </p:cNvPr>
              <p:cNvSpPr txBox="1"/>
              <p:nvPr>
                <p:custDataLst>
                  <p:tags r:id="rId2"/>
                </p:custDataLst>
              </p:nvPr>
            </p:nvSpPr>
            <p:spPr>
              <a:xfrm>
                <a:off x="-1338026" y="1714500"/>
                <a:ext cx="571651" cy="457200"/>
              </a:xfrm>
              <a:prstGeom prst="rect">
                <a:avLst/>
              </a:prstGeom>
            </p:spPr>
            <p:txBody>
              <a:bodyPr vert="horz" lIns="91440" tIns="45720" rIns="91440" bIns="45720" rtlCol="0" anchor="b">
                <a:noAutofit/>
              </a:bodyPr>
              <a:lstStyle>
                <a:defPPr>
                  <a:defRPr lang="zh-CN"/>
                </a:defPPr>
                <a:lvl1pPr>
                  <a:lnSpc>
                    <a:spcPts val="4000"/>
                  </a:lnSpc>
                  <a:spcBef>
                    <a:spcPct val="0"/>
                  </a:spcBef>
                  <a:buNone/>
                  <a:defRPr sz="3200" spc="-150">
                    <a:solidFill>
                      <a:schemeClr val="bg1">
                        <a:lumMod val="85000"/>
                      </a:schemeClr>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j-cs"/>
                  </a:defRPr>
                </a:lvl1pPr>
              </a:lstStyle>
              <a:p>
                <a:pPr algn="dist"/>
                <a:r>
                  <a:rPr lang="en-US" altLang="zh-CN" sz="2400">
                    <a:solidFill>
                      <a:schemeClr val="bg1"/>
                    </a:solidFill>
                    <a:latin typeface="OPPOSans M" panose="00020600040101010101" pitchFamily="18" charset="-122"/>
                    <a:ea typeface="OPPOSans M" panose="00020600040101010101" pitchFamily="18" charset="-122"/>
                    <a:cs typeface="OPPOSans M" panose="00020600040101010101" pitchFamily="18" charset="-122"/>
                  </a:rPr>
                  <a:t>2</a:t>
                </a:r>
                <a:endParaRPr lang="zh-CN" altLang="en-US" sz="24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p:txBody>
          </p:sp>
        </p:grpSp>
        <p:sp>
          <p:nvSpPr>
            <p:cNvPr id="91" name="标题 1">
              <a:extLst>
                <a:ext uri="{FF2B5EF4-FFF2-40B4-BE49-F238E27FC236}">
                  <a16:creationId xmlns:a16="http://schemas.microsoft.com/office/drawing/2014/main" id="{4B996B56-11A5-4273-A0A3-976B2F07958D}"/>
                </a:ext>
              </a:extLst>
            </p:cNvPr>
            <p:cNvSpPr txBox="1">
              <a:spLocks/>
            </p:cNvSpPr>
            <p:nvPr/>
          </p:nvSpPr>
          <p:spPr>
            <a:xfrm>
              <a:off x="2780642" y="2496512"/>
              <a:ext cx="2634638" cy="5006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dist">
                <a:lnSpc>
                  <a:spcPts val="4000"/>
                </a:lnSpc>
              </a:pPr>
              <a:r>
                <a:rPr lang="zh-CN" altLang="en-US" sz="2400" spc="-15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工作完成情况</a:t>
              </a:r>
              <a:endParaRPr lang="zh-CN" altLang="en-US" sz="2400" spc="-150"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grpSp>
        <p:nvGrpSpPr>
          <p:cNvPr id="130" name="组合 129">
            <a:extLst>
              <a:ext uri="{FF2B5EF4-FFF2-40B4-BE49-F238E27FC236}">
                <a16:creationId xmlns:a16="http://schemas.microsoft.com/office/drawing/2014/main" id="{1E7A7678-8A65-4E2A-8600-A703F5EA937C}"/>
              </a:ext>
            </a:extLst>
          </p:cNvPr>
          <p:cNvGrpSpPr/>
          <p:nvPr/>
        </p:nvGrpSpPr>
        <p:grpSpPr>
          <a:xfrm>
            <a:off x="1736725" y="4398201"/>
            <a:ext cx="3603002" cy="817644"/>
            <a:chOff x="1812278" y="2328101"/>
            <a:chExt cx="3603002" cy="817644"/>
          </a:xfrm>
        </p:grpSpPr>
        <p:grpSp>
          <p:nvGrpSpPr>
            <p:cNvPr id="131" name="组合 130">
              <a:extLst>
                <a:ext uri="{FF2B5EF4-FFF2-40B4-BE49-F238E27FC236}">
                  <a16:creationId xmlns:a16="http://schemas.microsoft.com/office/drawing/2014/main" id="{660614DC-217B-4661-A79D-66CC06CE8276}"/>
                </a:ext>
              </a:extLst>
            </p:cNvPr>
            <p:cNvGrpSpPr/>
            <p:nvPr/>
          </p:nvGrpSpPr>
          <p:grpSpPr>
            <a:xfrm>
              <a:off x="1812278" y="2328101"/>
              <a:ext cx="824242" cy="817644"/>
              <a:chOff x="-1464322" y="1502601"/>
              <a:chExt cx="824242" cy="817644"/>
            </a:xfrm>
          </p:grpSpPr>
          <p:grpSp>
            <p:nvGrpSpPr>
              <p:cNvPr id="133" name="组合 132">
                <a:extLst>
                  <a:ext uri="{FF2B5EF4-FFF2-40B4-BE49-F238E27FC236}">
                    <a16:creationId xmlns:a16="http://schemas.microsoft.com/office/drawing/2014/main" id="{57EAFDC2-2734-493D-88AC-9B6B50876BA9}"/>
                  </a:ext>
                </a:extLst>
              </p:cNvPr>
              <p:cNvGrpSpPr>
                <a:grpSpLocks noChangeAspect="1"/>
              </p:cNvGrpSpPr>
              <p:nvPr/>
            </p:nvGrpSpPr>
            <p:grpSpPr>
              <a:xfrm>
                <a:off x="-1464322" y="1502601"/>
                <a:ext cx="824242" cy="817644"/>
                <a:chOff x="-7638" y="1579388"/>
                <a:chExt cx="1908001" cy="1892726"/>
              </a:xfrm>
            </p:grpSpPr>
            <p:grpSp>
              <p:nvGrpSpPr>
                <p:cNvPr id="135" name="组合 134">
                  <a:extLst>
                    <a:ext uri="{FF2B5EF4-FFF2-40B4-BE49-F238E27FC236}">
                      <a16:creationId xmlns:a16="http://schemas.microsoft.com/office/drawing/2014/main" id="{664413F7-FB13-4C13-8C45-1D759B3318BF}"/>
                    </a:ext>
                  </a:extLst>
                </p:cNvPr>
                <p:cNvGrpSpPr/>
                <p:nvPr/>
              </p:nvGrpSpPr>
              <p:grpSpPr>
                <a:xfrm>
                  <a:off x="120809" y="1655666"/>
                  <a:ext cx="1692000" cy="1721846"/>
                  <a:chOff x="120809" y="1655666"/>
                  <a:chExt cx="1692000" cy="1721846"/>
                </a:xfrm>
              </p:grpSpPr>
              <p:sp>
                <p:nvSpPr>
                  <p:cNvPr id="149" name="椭圆 148">
                    <a:extLst>
                      <a:ext uri="{FF2B5EF4-FFF2-40B4-BE49-F238E27FC236}">
                        <a16:creationId xmlns:a16="http://schemas.microsoft.com/office/drawing/2014/main" id="{87669FC4-F752-4F74-B8FB-7F8699FDE87E}"/>
                      </a:ext>
                    </a:extLst>
                  </p:cNvPr>
                  <p:cNvSpPr>
                    <a:spLocks noChangeAspect="1"/>
                  </p:cNvSpPr>
                  <p:nvPr/>
                </p:nvSpPr>
                <p:spPr>
                  <a:xfrm flipV="1">
                    <a:off x="127109" y="1720850"/>
                    <a:ext cx="1606442" cy="1634135"/>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a:solidFill>
                      <a:srgbClr val="288FA1">
                        <a:alpha val="80000"/>
                      </a:srgbClr>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150" name="组合 149">
                    <a:extLst>
                      <a:ext uri="{FF2B5EF4-FFF2-40B4-BE49-F238E27FC236}">
                        <a16:creationId xmlns:a16="http://schemas.microsoft.com/office/drawing/2014/main" id="{FA9A304F-442C-4443-B73C-BA4DFE357D0C}"/>
                      </a:ext>
                    </a:extLst>
                  </p:cNvPr>
                  <p:cNvGrpSpPr>
                    <a:grpSpLocks noChangeAspect="1"/>
                  </p:cNvGrpSpPr>
                  <p:nvPr/>
                </p:nvGrpSpPr>
                <p:grpSpPr>
                  <a:xfrm>
                    <a:off x="120809" y="1655666"/>
                    <a:ext cx="1692000" cy="1721846"/>
                    <a:chOff x="3195638" y="4367213"/>
                    <a:chExt cx="1439863" cy="1465262"/>
                  </a:xfrm>
                </p:grpSpPr>
                <p:sp>
                  <p:nvSpPr>
                    <p:cNvPr id="151" name="Freeform 257">
                      <a:extLst>
                        <a:ext uri="{FF2B5EF4-FFF2-40B4-BE49-F238E27FC236}">
                          <a16:creationId xmlns:a16="http://schemas.microsoft.com/office/drawing/2014/main" id="{D8201C25-4372-4784-8B44-68D802CD974B}"/>
                        </a:ext>
                      </a:extLst>
                    </p:cNvPr>
                    <p:cNvSpPr>
                      <a:spLocks/>
                    </p:cNvSpPr>
                    <p:nvPr/>
                  </p:nvSpPr>
                  <p:spPr bwMode="auto">
                    <a:xfrm>
                      <a:off x="3195638" y="4445000"/>
                      <a:ext cx="485775" cy="665163"/>
                    </a:xfrm>
                    <a:custGeom>
                      <a:avLst/>
                      <a:gdLst>
                        <a:gd name="T0" fmla="*/ 68 w 69"/>
                        <a:gd name="T1" fmla="*/ 3 h 94"/>
                        <a:gd name="T2" fmla="*/ 63 w 69"/>
                        <a:gd name="T3" fmla="*/ 4 h 94"/>
                        <a:gd name="T4" fmla="*/ 58 w 69"/>
                        <a:gd name="T5" fmla="*/ 7 h 94"/>
                        <a:gd name="T6" fmla="*/ 55 w 69"/>
                        <a:gd name="T7" fmla="*/ 8 h 94"/>
                        <a:gd name="T8" fmla="*/ 53 w 69"/>
                        <a:gd name="T9" fmla="*/ 9 h 94"/>
                        <a:gd name="T10" fmla="*/ 51 w 69"/>
                        <a:gd name="T11" fmla="*/ 10 h 94"/>
                        <a:gd name="T12" fmla="*/ 47 w 69"/>
                        <a:gd name="T13" fmla="*/ 12 h 94"/>
                        <a:gd name="T14" fmla="*/ 44 w 69"/>
                        <a:gd name="T15" fmla="*/ 15 h 94"/>
                        <a:gd name="T16" fmla="*/ 40 w 69"/>
                        <a:gd name="T17" fmla="*/ 18 h 94"/>
                        <a:gd name="T18" fmla="*/ 38 w 69"/>
                        <a:gd name="T19" fmla="*/ 19 h 94"/>
                        <a:gd name="T20" fmla="*/ 36 w 69"/>
                        <a:gd name="T21" fmla="*/ 21 h 94"/>
                        <a:gd name="T22" fmla="*/ 28 w 69"/>
                        <a:gd name="T23" fmla="*/ 29 h 94"/>
                        <a:gd name="T24" fmla="*/ 24 w 69"/>
                        <a:gd name="T25" fmla="*/ 33 h 94"/>
                        <a:gd name="T26" fmla="*/ 21 w 69"/>
                        <a:gd name="T27" fmla="*/ 37 h 94"/>
                        <a:gd name="T28" fmla="*/ 15 w 69"/>
                        <a:gd name="T29" fmla="*/ 47 h 94"/>
                        <a:gd name="T30" fmla="*/ 12 w 69"/>
                        <a:gd name="T31" fmla="*/ 51 h 94"/>
                        <a:gd name="T32" fmla="*/ 10 w 69"/>
                        <a:gd name="T33" fmla="*/ 56 h 94"/>
                        <a:gd name="T34" fmla="*/ 7 w 69"/>
                        <a:gd name="T35" fmla="*/ 66 h 94"/>
                        <a:gd name="T36" fmla="*/ 4 w 69"/>
                        <a:gd name="T37" fmla="*/ 74 h 94"/>
                        <a:gd name="T38" fmla="*/ 3 w 69"/>
                        <a:gd name="T39" fmla="*/ 88 h 94"/>
                        <a:gd name="T40" fmla="*/ 2 w 69"/>
                        <a:gd name="T41" fmla="*/ 93 h 94"/>
                        <a:gd name="T42" fmla="*/ 1 w 69"/>
                        <a:gd name="T43" fmla="*/ 94 h 94"/>
                        <a:gd name="T44" fmla="*/ 1 w 69"/>
                        <a:gd name="T45" fmla="*/ 93 h 94"/>
                        <a:gd name="T46" fmla="*/ 1 w 69"/>
                        <a:gd name="T47" fmla="*/ 88 h 94"/>
                        <a:gd name="T48" fmla="*/ 2 w 69"/>
                        <a:gd name="T49" fmla="*/ 74 h 94"/>
                        <a:gd name="T50" fmla="*/ 5 w 69"/>
                        <a:gd name="T51" fmla="*/ 65 h 94"/>
                        <a:gd name="T52" fmla="*/ 8 w 69"/>
                        <a:gd name="T53" fmla="*/ 55 h 94"/>
                        <a:gd name="T54" fmla="*/ 11 w 69"/>
                        <a:gd name="T55" fmla="*/ 51 h 94"/>
                        <a:gd name="T56" fmla="*/ 13 w 69"/>
                        <a:gd name="T57" fmla="*/ 46 h 94"/>
                        <a:gd name="T58" fmla="*/ 19 w 69"/>
                        <a:gd name="T59" fmla="*/ 36 h 94"/>
                        <a:gd name="T60" fmla="*/ 23 w 69"/>
                        <a:gd name="T61" fmla="*/ 32 h 94"/>
                        <a:gd name="T62" fmla="*/ 27 w 69"/>
                        <a:gd name="T63" fmla="*/ 27 h 94"/>
                        <a:gd name="T64" fmla="*/ 34 w 69"/>
                        <a:gd name="T65" fmla="*/ 20 h 94"/>
                        <a:gd name="T66" fmla="*/ 36 w 69"/>
                        <a:gd name="T67" fmla="*/ 18 h 94"/>
                        <a:gd name="T68" fmla="*/ 38 w 69"/>
                        <a:gd name="T69" fmla="*/ 16 h 94"/>
                        <a:gd name="T70" fmla="*/ 42 w 69"/>
                        <a:gd name="T71" fmla="*/ 13 h 94"/>
                        <a:gd name="T72" fmla="*/ 46 w 69"/>
                        <a:gd name="T73" fmla="*/ 11 h 94"/>
                        <a:gd name="T74" fmla="*/ 50 w 69"/>
                        <a:gd name="T75" fmla="*/ 8 h 94"/>
                        <a:gd name="T76" fmla="*/ 52 w 69"/>
                        <a:gd name="T77" fmla="*/ 7 h 94"/>
                        <a:gd name="T78" fmla="*/ 54 w 69"/>
                        <a:gd name="T79" fmla="*/ 6 h 94"/>
                        <a:gd name="T80" fmla="*/ 57 w 69"/>
                        <a:gd name="T81" fmla="*/ 5 h 94"/>
                        <a:gd name="T82" fmla="*/ 63 w 69"/>
                        <a:gd name="T83" fmla="*/ 2 h 94"/>
                        <a:gd name="T84" fmla="*/ 68 w 69"/>
                        <a:gd name="T85" fmla="*/ 1 h 94"/>
                        <a:gd name="T86" fmla="*/ 69 w 69"/>
                        <a:gd name="T87" fmla="*/ 1 h 94"/>
                        <a:gd name="T88" fmla="*/ 68 w 69"/>
                        <a:gd name="T89" fmla="*/ 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4">
                          <a:moveTo>
                            <a:pt x="68" y="3"/>
                          </a:moveTo>
                          <a:cubicBezTo>
                            <a:pt x="68" y="3"/>
                            <a:pt x="66" y="3"/>
                            <a:pt x="63" y="4"/>
                          </a:cubicBezTo>
                          <a:cubicBezTo>
                            <a:pt x="62" y="5"/>
                            <a:pt x="60" y="6"/>
                            <a:pt x="58" y="7"/>
                          </a:cubicBezTo>
                          <a:cubicBezTo>
                            <a:pt x="57" y="7"/>
                            <a:pt x="56" y="8"/>
                            <a:pt x="55" y="8"/>
                          </a:cubicBezTo>
                          <a:cubicBezTo>
                            <a:pt x="54" y="8"/>
                            <a:pt x="54" y="9"/>
                            <a:pt x="53" y="9"/>
                          </a:cubicBezTo>
                          <a:cubicBezTo>
                            <a:pt x="52" y="9"/>
                            <a:pt x="52" y="10"/>
                            <a:pt x="51" y="10"/>
                          </a:cubicBezTo>
                          <a:cubicBezTo>
                            <a:pt x="50" y="11"/>
                            <a:pt x="49" y="12"/>
                            <a:pt x="47" y="12"/>
                          </a:cubicBezTo>
                          <a:cubicBezTo>
                            <a:pt x="46" y="13"/>
                            <a:pt x="45" y="14"/>
                            <a:pt x="44" y="15"/>
                          </a:cubicBezTo>
                          <a:cubicBezTo>
                            <a:pt x="42" y="16"/>
                            <a:pt x="41" y="17"/>
                            <a:pt x="40" y="18"/>
                          </a:cubicBezTo>
                          <a:cubicBezTo>
                            <a:pt x="39" y="18"/>
                            <a:pt x="38" y="19"/>
                            <a:pt x="38" y="19"/>
                          </a:cubicBezTo>
                          <a:cubicBezTo>
                            <a:pt x="37" y="20"/>
                            <a:pt x="36" y="21"/>
                            <a:pt x="36" y="21"/>
                          </a:cubicBezTo>
                          <a:cubicBezTo>
                            <a:pt x="33" y="24"/>
                            <a:pt x="30" y="26"/>
                            <a:pt x="28" y="29"/>
                          </a:cubicBezTo>
                          <a:cubicBezTo>
                            <a:pt x="27" y="30"/>
                            <a:pt x="25" y="31"/>
                            <a:pt x="24" y="33"/>
                          </a:cubicBezTo>
                          <a:cubicBezTo>
                            <a:pt x="23" y="34"/>
                            <a:pt x="22" y="36"/>
                            <a:pt x="21" y="37"/>
                          </a:cubicBezTo>
                          <a:cubicBezTo>
                            <a:pt x="19" y="40"/>
                            <a:pt x="17" y="43"/>
                            <a:pt x="15" y="47"/>
                          </a:cubicBezTo>
                          <a:cubicBezTo>
                            <a:pt x="14" y="48"/>
                            <a:pt x="13" y="50"/>
                            <a:pt x="12" y="51"/>
                          </a:cubicBezTo>
                          <a:cubicBezTo>
                            <a:pt x="12" y="53"/>
                            <a:pt x="11" y="55"/>
                            <a:pt x="10" y="56"/>
                          </a:cubicBezTo>
                          <a:cubicBezTo>
                            <a:pt x="9" y="59"/>
                            <a:pt x="8" y="63"/>
                            <a:pt x="7" y="66"/>
                          </a:cubicBezTo>
                          <a:cubicBezTo>
                            <a:pt x="6" y="69"/>
                            <a:pt x="5" y="72"/>
                            <a:pt x="4" y="74"/>
                          </a:cubicBezTo>
                          <a:cubicBezTo>
                            <a:pt x="4" y="80"/>
                            <a:pt x="3" y="84"/>
                            <a:pt x="3" y="88"/>
                          </a:cubicBezTo>
                          <a:cubicBezTo>
                            <a:pt x="3" y="91"/>
                            <a:pt x="2" y="93"/>
                            <a:pt x="2" y="93"/>
                          </a:cubicBezTo>
                          <a:cubicBezTo>
                            <a:pt x="2" y="93"/>
                            <a:pt x="2" y="94"/>
                            <a:pt x="1" y="94"/>
                          </a:cubicBezTo>
                          <a:cubicBezTo>
                            <a:pt x="1" y="94"/>
                            <a:pt x="0" y="93"/>
                            <a:pt x="1" y="93"/>
                          </a:cubicBezTo>
                          <a:cubicBezTo>
                            <a:pt x="1" y="93"/>
                            <a:pt x="1" y="91"/>
                            <a:pt x="1" y="88"/>
                          </a:cubicBezTo>
                          <a:cubicBezTo>
                            <a:pt x="1" y="84"/>
                            <a:pt x="2" y="80"/>
                            <a:pt x="2" y="74"/>
                          </a:cubicBezTo>
                          <a:cubicBezTo>
                            <a:pt x="3" y="71"/>
                            <a:pt x="4" y="68"/>
                            <a:pt x="5" y="65"/>
                          </a:cubicBezTo>
                          <a:cubicBezTo>
                            <a:pt x="6" y="62"/>
                            <a:pt x="7" y="59"/>
                            <a:pt x="8" y="55"/>
                          </a:cubicBezTo>
                          <a:cubicBezTo>
                            <a:pt x="9" y="54"/>
                            <a:pt x="10" y="52"/>
                            <a:pt x="11" y="51"/>
                          </a:cubicBezTo>
                          <a:cubicBezTo>
                            <a:pt x="11" y="49"/>
                            <a:pt x="12" y="47"/>
                            <a:pt x="13" y="46"/>
                          </a:cubicBezTo>
                          <a:cubicBezTo>
                            <a:pt x="15" y="42"/>
                            <a:pt x="17" y="39"/>
                            <a:pt x="19" y="36"/>
                          </a:cubicBezTo>
                          <a:cubicBezTo>
                            <a:pt x="20" y="35"/>
                            <a:pt x="22" y="33"/>
                            <a:pt x="23" y="32"/>
                          </a:cubicBezTo>
                          <a:cubicBezTo>
                            <a:pt x="24" y="30"/>
                            <a:pt x="25" y="29"/>
                            <a:pt x="27" y="27"/>
                          </a:cubicBezTo>
                          <a:cubicBezTo>
                            <a:pt x="29" y="24"/>
                            <a:pt x="32" y="22"/>
                            <a:pt x="34" y="20"/>
                          </a:cubicBezTo>
                          <a:cubicBezTo>
                            <a:pt x="35" y="19"/>
                            <a:pt x="36" y="18"/>
                            <a:pt x="36" y="18"/>
                          </a:cubicBezTo>
                          <a:cubicBezTo>
                            <a:pt x="37" y="17"/>
                            <a:pt x="38" y="17"/>
                            <a:pt x="38" y="16"/>
                          </a:cubicBezTo>
                          <a:cubicBezTo>
                            <a:pt x="40" y="15"/>
                            <a:pt x="41" y="14"/>
                            <a:pt x="42" y="13"/>
                          </a:cubicBezTo>
                          <a:cubicBezTo>
                            <a:pt x="44" y="12"/>
                            <a:pt x="45" y="12"/>
                            <a:pt x="46" y="11"/>
                          </a:cubicBezTo>
                          <a:cubicBezTo>
                            <a:pt x="48" y="10"/>
                            <a:pt x="49" y="9"/>
                            <a:pt x="50" y="8"/>
                          </a:cubicBezTo>
                          <a:cubicBezTo>
                            <a:pt x="51" y="8"/>
                            <a:pt x="51" y="8"/>
                            <a:pt x="52" y="7"/>
                          </a:cubicBezTo>
                          <a:cubicBezTo>
                            <a:pt x="53" y="7"/>
                            <a:pt x="53" y="7"/>
                            <a:pt x="54" y="6"/>
                          </a:cubicBezTo>
                          <a:cubicBezTo>
                            <a:pt x="55" y="6"/>
                            <a:pt x="56" y="5"/>
                            <a:pt x="57" y="5"/>
                          </a:cubicBezTo>
                          <a:cubicBezTo>
                            <a:pt x="59" y="4"/>
                            <a:pt x="61" y="3"/>
                            <a:pt x="63" y="2"/>
                          </a:cubicBezTo>
                          <a:cubicBezTo>
                            <a:pt x="66" y="1"/>
                            <a:pt x="68" y="1"/>
                            <a:pt x="68" y="1"/>
                          </a:cubicBezTo>
                          <a:cubicBezTo>
                            <a:pt x="68" y="0"/>
                            <a:pt x="69" y="1"/>
                            <a:pt x="69" y="1"/>
                          </a:cubicBezTo>
                          <a:cubicBezTo>
                            <a:pt x="69" y="2"/>
                            <a:pt x="69" y="2"/>
                            <a:pt x="68" y="3"/>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52" name="Freeform 258">
                      <a:extLst>
                        <a:ext uri="{FF2B5EF4-FFF2-40B4-BE49-F238E27FC236}">
                          <a16:creationId xmlns:a16="http://schemas.microsoft.com/office/drawing/2014/main" id="{9F80BCC6-93E6-4E64-AAA8-28BDDCF4039D}"/>
                        </a:ext>
                      </a:extLst>
                    </p:cNvPr>
                    <p:cNvSpPr>
                      <a:spLocks/>
                    </p:cNvSpPr>
                    <p:nvPr/>
                  </p:nvSpPr>
                  <p:spPr bwMode="auto">
                    <a:xfrm>
                      <a:off x="3308350" y="4649788"/>
                      <a:ext cx="84138" cy="92075"/>
                    </a:xfrm>
                    <a:custGeom>
                      <a:avLst/>
                      <a:gdLst>
                        <a:gd name="T0" fmla="*/ 10 w 12"/>
                        <a:gd name="T1" fmla="*/ 0 h 13"/>
                        <a:gd name="T2" fmla="*/ 0 w 12"/>
                        <a:gd name="T3" fmla="*/ 13 h 13"/>
                        <a:gd name="T4" fmla="*/ 2 w 12"/>
                        <a:gd name="T5" fmla="*/ 13 h 13"/>
                        <a:gd name="T6" fmla="*/ 6 w 12"/>
                        <a:gd name="T7" fmla="*/ 12 h 13"/>
                        <a:gd name="T8" fmla="*/ 12 w 12"/>
                        <a:gd name="T9" fmla="*/ 12 h 13"/>
                        <a:gd name="T10" fmla="*/ 11 w 12"/>
                        <a:gd name="T11" fmla="*/ 6 h 13"/>
                        <a:gd name="T12" fmla="*/ 10 w 12"/>
                        <a:gd name="T13" fmla="*/ 2 h 13"/>
                        <a:gd name="T14" fmla="*/ 10 w 12"/>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3">
                          <a:moveTo>
                            <a:pt x="10" y="0"/>
                          </a:moveTo>
                          <a:cubicBezTo>
                            <a:pt x="10" y="0"/>
                            <a:pt x="0" y="13"/>
                            <a:pt x="0" y="13"/>
                          </a:cubicBezTo>
                          <a:cubicBezTo>
                            <a:pt x="0" y="13"/>
                            <a:pt x="1" y="13"/>
                            <a:pt x="2" y="13"/>
                          </a:cubicBezTo>
                          <a:cubicBezTo>
                            <a:pt x="3" y="13"/>
                            <a:pt x="5" y="12"/>
                            <a:pt x="6" y="12"/>
                          </a:cubicBezTo>
                          <a:cubicBezTo>
                            <a:pt x="9" y="12"/>
                            <a:pt x="12" y="12"/>
                            <a:pt x="12" y="12"/>
                          </a:cubicBezTo>
                          <a:cubicBezTo>
                            <a:pt x="12" y="12"/>
                            <a:pt x="11" y="9"/>
                            <a:pt x="11" y="6"/>
                          </a:cubicBezTo>
                          <a:cubicBezTo>
                            <a:pt x="10" y="5"/>
                            <a:pt x="10" y="3"/>
                            <a:pt x="10" y="2"/>
                          </a:cubicBezTo>
                          <a:cubicBezTo>
                            <a:pt x="10" y="1"/>
                            <a:pt x="10" y="0"/>
                            <a:pt x="10"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53" name="Freeform 259">
                      <a:extLst>
                        <a:ext uri="{FF2B5EF4-FFF2-40B4-BE49-F238E27FC236}">
                          <a16:creationId xmlns:a16="http://schemas.microsoft.com/office/drawing/2014/main" id="{29CEB7D4-7828-4C3E-999B-F70F4E0AC14B}"/>
                        </a:ext>
                      </a:extLst>
                    </p:cNvPr>
                    <p:cNvSpPr>
                      <a:spLocks/>
                    </p:cNvSpPr>
                    <p:nvPr/>
                  </p:nvSpPr>
                  <p:spPr bwMode="auto">
                    <a:xfrm>
                      <a:off x="3208338" y="4692650"/>
                      <a:ext cx="85725" cy="141288"/>
                    </a:xfrm>
                    <a:custGeom>
                      <a:avLst/>
                      <a:gdLst>
                        <a:gd name="T0" fmla="*/ 11 w 12"/>
                        <a:gd name="T1" fmla="*/ 2 h 20"/>
                        <a:gd name="T2" fmla="*/ 6 w 12"/>
                        <a:gd name="T3" fmla="*/ 10 h 20"/>
                        <a:gd name="T4" fmla="*/ 3 w 12"/>
                        <a:gd name="T5" fmla="*/ 17 h 20"/>
                        <a:gd name="T6" fmla="*/ 2 w 12"/>
                        <a:gd name="T7" fmla="*/ 19 h 20"/>
                        <a:gd name="T8" fmla="*/ 2 w 12"/>
                        <a:gd name="T9" fmla="*/ 19 h 20"/>
                        <a:gd name="T10" fmla="*/ 1 w 12"/>
                        <a:gd name="T11" fmla="*/ 20 h 20"/>
                        <a:gd name="T12" fmla="*/ 0 w 12"/>
                        <a:gd name="T13" fmla="*/ 19 h 20"/>
                        <a:gd name="T14" fmla="*/ 0 w 12"/>
                        <a:gd name="T15" fmla="*/ 18 h 20"/>
                        <a:gd name="T16" fmla="*/ 1 w 12"/>
                        <a:gd name="T17" fmla="*/ 16 h 20"/>
                        <a:gd name="T18" fmla="*/ 4 w 12"/>
                        <a:gd name="T19" fmla="*/ 9 h 20"/>
                        <a:gd name="T20" fmla="*/ 10 w 12"/>
                        <a:gd name="T21" fmla="*/ 0 h 20"/>
                        <a:gd name="T22" fmla="*/ 11 w 12"/>
                        <a:gd name="T23" fmla="*/ 0 h 20"/>
                        <a:gd name="T24" fmla="*/ 11 w 12"/>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1" y="2"/>
                          </a:moveTo>
                          <a:cubicBezTo>
                            <a:pt x="11" y="2"/>
                            <a:pt x="9" y="6"/>
                            <a:pt x="6" y="10"/>
                          </a:cubicBezTo>
                          <a:cubicBezTo>
                            <a:pt x="5" y="13"/>
                            <a:pt x="4" y="15"/>
                            <a:pt x="3" y="17"/>
                          </a:cubicBezTo>
                          <a:cubicBezTo>
                            <a:pt x="3" y="17"/>
                            <a:pt x="2" y="18"/>
                            <a:pt x="2" y="19"/>
                          </a:cubicBezTo>
                          <a:cubicBezTo>
                            <a:pt x="2" y="19"/>
                            <a:pt x="2" y="19"/>
                            <a:pt x="2" y="19"/>
                          </a:cubicBezTo>
                          <a:cubicBezTo>
                            <a:pt x="2" y="20"/>
                            <a:pt x="1" y="20"/>
                            <a:pt x="1" y="20"/>
                          </a:cubicBezTo>
                          <a:cubicBezTo>
                            <a:pt x="0" y="20"/>
                            <a:pt x="0" y="19"/>
                            <a:pt x="0" y="19"/>
                          </a:cubicBezTo>
                          <a:cubicBezTo>
                            <a:pt x="0" y="19"/>
                            <a:pt x="0" y="18"/>
                            <a:pt x="0" y="18"/>
                          </a:cubicBezTo>
                          <a:cubicBezTo>
                            <a:pt x="1" y="17"/>
                            <a:pt x="1" y="17"/>
                            <a:pt x="1" y="16"/>
                          </a:cubicBezTo>
                          <a:cubicBezTo>
                            <a:pt x="2" y="14"/>
                            <a:pt x="3" y="12"/>
                            <a:pt x="4" y="9"/>
                          </a:cubicBezTo>
                          <a:cubicBezTo>
                            <a:pt x="7" y="5"/>
                            <a:pt x="10" y="0"/>
                            <a:pt x="10" y="0"/>
                          </a:cubicBezTo>
                          <a:cubicBezTo>
                            <a:pt x="10" y="0"/>
                            <a:pt x="11" y="0"/>
                            <a:pt x="11" y="0"/>
                          </a:cubicBezTo>
                          <a:cubicBezTo>
                            <a:pt x="12" y="0"/>
                            <a:pt x="12" y="1"/>
                            <a:pt x="11" y="2"/>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54" name="Freeform 260">
                      <a:extLst>
                        <a:ext uri="{FF2B5EF4-FFF2-40B4-BE49-F238E27FC236}">
                          <a16:creationId xmlns:a16="http://schemas.microsoft.com/office/drawing/2014/main" id="{8713683B-74FC-4781-B726-094A88B7F04B}"/>
                        </a:ext>
                      </a:extLst>
                    </p:cNvPr>
                    <p:cNvSpPr>
                      <a:spLocks/>
                    </p:cNvSpPr>
                    <p:nvPr/>
                  </p:nvSpPr>
                  <p:spPr bwMode="auto">
                    <a:xfrm>
                      <a:off x="3308350" y="4614863"/>
                      <a:ext cx="41275" cy="49213"/>
                    </a:xfrm>
                    <a:custGeom>
                      <a:avLst/>
                      <a:gdLst>
                        <a:gd name="T0" fmla="*/ 6 w 6"/>
                        <a:gd name="T1" fmla="*/ 2 h 7"/>
                        <a:gd name="T2" fmla="*/ 4 w 6"/>
                        <a:gd name="T3" fmla="*/ 4 h 7"/>
                        <a:gd name="T4" fmla="*/ 2 w 6"/>
                        <a:gd name="T5" fmla="*/ 7 h 7"/>
                        <a:gd name="T6" fmla="*/ 0 w 6"/>
                        <a:gd name="T7" fmla="*/ 7 h 7"/>
                        <a:gd name="T8" fmla="*/ 0 w 6"/>
                        <a:gd name="T9" fmla="*/ 5 h 7"/>
                        <a:gd name="T10" fmla="*/ 2 w 6"/>
                        <a:gd name="T11" fmla="*/ 3 h 7"/>
                        <a:gd name="T12" fmla="*/ 4 w 6"/>
                        <a:gd name="T13" fmla="*/ 1 h 7"/>
                        <a:gd name="T14" fmla="*/ 6 w 6"/>
                        <a:gd name="T15" fmla="*/ 0 h 7"/>
                        <a:gd name="T16" fmla="*/ 6 w 6"/>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6" y="2"/>
                          </a:moveTo>
                          <a:cubicBezTo>
                            <a:pt x="6" y="2"/>
                            <a:pt x="5" y="3"/>
                            <a:pt x="4" y="4"/>
                          </a:cubicBezTo>
                          <a:cubicBezTo>
                            <a:pt x="3" y="5"/>
                            <a:pt x="2" y="7"/>
                            <a:pt x="2" y="7"/>
                          </a:cubicBezTo>
                          <a:cubicBezTo>
                            <a:pt x="1" y="7"/>
                            <a:pt x="1" y="7"/>
                            <a:pt x="0" y="7"/>
                          </a:cubicBezTo>
                          <a:cubicBezTo>
                            <a:pt x="0" y="7"/>
                            <a:pt x="0" y="6"/>
                            <a:pt x="0" y="5"/>
                          </a:cubicBezTo>
                          <a:cubicBezTo>
                            <a:pt x="0" y="5"/>
                            <a:pt x="1" y="4"/>
                            <a:pt x="2" y="3"/>
                          </a:cubicBezTo>
                          <a:cubicBezTo>
                            <a:pt x="3" y="2"/>
                            <a:pt x="4" y="1"/>
                            <a:pt x="4" y="1"/>
                          </a:cubicBezTo>
                          <a:cubicBezTo>
                            <a:pt x="5" y="0"/>
                            <a:pt x="5" y="0"/>
                            <a:pt x="6" y="0"/>
                          </a:cubicBezTo>
                          <a:cubicBezTo>
                            <a:pt x="6" y="1"/>
                            <a:pt x="6" y="1"/>
                            <a:pt x="6" y="2"/>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55" name="Freeform 261">
                      <a:extLst>
                        <a:ext uri="{FF2B5EF4-FFF2-40B4-BE49-F238E27FC236}">
                          <a16:creationId xmlns:a16="http://schemas.microsoft.com/office/drawing/2014/main" id="{F34638E5-C643-4235-876A-46FBE4826DA3}"/>
                        </a:ext>
                      </a:extLst>
                    </p:cNvPr>
                    <p:cNvSpPr>
                      <a:spLocks/>
                    </p:cNvSpPr>
                    <p:nvPr/>
                  </p:nvSpPr>
                  <p:spPr bwMode="auto">
                    <a:xfrm>
                      <a:off x="3681413" y="4408488"/>
                      <a:ext cx="769938" cy="298450"/>
                    </a:xfrm>
                    <a:custGeom>
                      <a:avLst/>
                      <a:gdLst>
                        <a:gd name="T0" fmla="*/ 107 w 109"/>
                        <a:gd name="T1" fmla="*/ 41 h 42"/>
                        <a:gd name="T2" fmla="*/ 104 w 109"/>
                        <a:gd name="T3" fmla="*/ 37 h 42"/>
                        <a:gd name="T4" fmla="*/ 100 w 109"/>
                        <a:gd name="T5" fmla="*/ 33 h 42"/>
                        <a:gd name="T6" fmla="*/ 98 w 109"/>
                        <a:gd name="T7" fmla="*/ 30 h 42"/>
                        <a:gd name="T8" fmla="*/ 95 w 109"/>
                        <a:gd name="T9" fmla="*/ 28 h 42"/>
                        <a:gd name="T10" fmla="*/ 92 w 109"/>
                        <a:gd name="T11" fmla="*/ 25 h 42"/>
                        <a:gd name="T12" fmla="*/ 88 w 109"/>
                        <a:gd name="T13" fmla="*/ 22 h 42"/>
                        <a:gd name="T14" fmla="*/ 84 w 109"/>
                        <a:gd name="T15" fmla="*/ 19 h 42"/>
                        <a:gd name="T16" fmla="*/ 80 w 109"/>
                        <a:gd name="T17" fmla="*/ 16 h 42"/>
                        <a:gd name="T18" fmla="*/ 75 w 109"/>
                        <a:gd name="T19" fmla="*/ 14 h 42"/>
                        <a:gd name="T20" fmla="*/ 70 w 109"/>
                        <a:gd name="T21" fmla="*/ 11 h 42"/>
                        <a:gd name="T22" fmla="*/ 68 w 109"/>
                        <a:gd name="T23" fmla="*/ 10 h 42"/>
                        <a:gd name="T24" fmla="*/ 65 w 109"/>
                        <a:gd name="T25" fmla="*/ 9 h 42"/>
                        <a:gd name="T26" fmla="*/ 60 w 109"/>
                        <a:gd name="T27" fmla="*/ 7 h 42"/>
                        <a:gd name="T28" fmla="*/ 19 w 109"/>
                        <a:gd name="T29" fmla="*/ 3 h 42"/>
                        <a:gd name="T30" fmla="*/ 12 w 109"/>
                        <a:gd name="T31" fmla="*/ 4 h 42"/>
                        <a:gd name="T32" fmla="*/ 9 w 109"/>
                        <a:gd name="T33" fmla="*/ 5 h 42"/>
                        <a:gd name="T34" fmla="*/ 6 w 109"/>
                        <a:gd name="T35" fmla="*/ 6 h 42"/>
                        <a:gd name="T36" fmla="*/ 2 w 109"/>
                        <a:gd name="T37" fmla="*/ 6 h 42"/>
                        <a:gd name="T38" fmla="*/ 1 w 109"/>
                        <a:gd name="T39" fmla="*/ 7 h 42"/>
                        <a:gd name="T40" fmla="*/ 0 w 109"/>
                        <a:gd name="T41" fmla="*/ 6 h 42"/>
                        <a:gd name="T42" fmla="*/ 1 w 109"/>
                        <a:gd name="T43" fmla="*/ 5 h 42"/>
                        <a:gd name="T44" fmla="*/ 2 w 109"/>
                        <a:gd name="T45" fmla="*/ 5 h 42"/>
                        <a:gd name="T46" fmla="*/ 6 w 109"/>
                        <a:gd name="T47" fmla="*/ 4 h 42"/>
                        <a:gd name="T48" fmla="*/ 8 w 109"/>
                        <a:gd name="T49" fmla="*/ 3 h 42"/>
                        <a:gd name="T50" fmla="*/ 11 w 109"/>
                        <a:gd name="T51" fmla="*/ 2 h 42"/>
                        <a:gd name="T52" fmla="*/ 19 w 109"/>
                        <a:gd name="T53" fmla="*/ 1 h 42"/>
                        <a:gd name="T54" fmla="*/ 60 w 109"/>
                        <a:gd name="T55" fmla="*/ 5 h 42"/>
                        <a:gd name="T56" fmla="*/ 66 w 109"/>
                        <a:gd name="T57" fmla="*/ 7 h 42"/>
                        <a:gd name="T58" fmla="*/ 68 w 109"/>
                        <a:gd name="T59" fmla="*/ 8 h 42"/>
                        <a:gd name="T60" fmla="*/ 71 w 109"/>
                        <a:gd name="T61" fmla="*/ 9 h 42"/>
                        <a:gd name="T62" fmla="*/ 76 w 109"/>
                        <a:gd name="T63" fmla="*/ 12 h 42"/>
                        <a:gd name="T64" fmla="*/ 81 w 109"/>
                        <a:gd name="T65" fmla="*/ 15 h 42"/>
                        <a:gd name="T66" fmla="*/ 85 w 109"/>
                        <a:gd name="T67" fmla="*/ 17 h 42"/>
                        <a:gd name="T68" fmla="*/ 89 w 109"/>
                        <a:gd name="T69" fmla="*/ 20 h 42"/>
                        <a:gd name="T70" fmla="*/ 93 w 109"/>
                        <a:gd name="T71" fmla="*/ 23 h 42"/>
                        <a:gd name="T72" fmla="*/ 96 w 109"/>
                        <a:gd name="T73" fmla="*/ 26 h 42"/>
                        <a:gd name="T74" fmla="*/ 99 w 109"/>
                        <a:gd name="T75" fmla="*/ 29 h 42"/>
                        <a:gd name="T76" fmla="*/ 102 w 109"/>
                        <a:gd name="T77" fmla="*/ 32 h 42"/>
                        <a:gd name="T78" fmla="*/ 106 w 109"/>
                        <a:gd name="T79" fmla="*/ 36 h 42"/>
                        <a:gd name="T80" fmla="*/ 109 w 109"/>
                        <a:gd name="T81" fmla="*/ 40 h 42"/>
                        <a:gd name="T82" fmla="*/ 109 w 109"/>
                        <a:gd name="T83" fmla="*/ 42 h 42"/>
                        <a:gd name="T84" fmla="*/ 107 w 109"/>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07" y="41"/>
                          </a:moveTo>
                          <a:cubicBezTo>
                            <a:pt x="107" y="41"/>
                            <a:pt x="106" y="40"/>
                            <a:pt x="104" y="37"/>
                          </a:cubicBezTo>
                          <a:cubicBezTo>
                            <a:pt x="103" y="36"/>
                            <a:pt x="102" y="35"/>
                            <a:pt x="100" y="33"/>
                          </a:cubicBezTo>
                          <a:cubicBezTo>
                            <a:pt x="100" y="32"/>
                            <a:pt x="99" y="31"/>
                            <a:pt x="98" y="30"/>
                          </a:cubicBezTo>
                          <a:cubicBezTo>
                            <a:pt x="97" y="29"/>
                            <a:pt x="96" y="29"/>
                            <a:pt x="95" y="28"/>
                          </a:cubicBezTo>
                          <a:cubicBezTo>
                            <a:pt x="94" y="27"/>
                            <a:pt x="93" y="26"/>
                            <a:pt x="92" y="25"/>
                          </a:cubicBezTo>
                          <a:cubicBezTo>
                            <a:pt x="90" y="24"/>
                            <a:pt x="89" y="23"/>
                            <a:pt x="88" y="22"/>
                          </a:cubicBezTo>
                          <a:cubicBezTo>
                            <a:pt x="87" y="21"/>
                            <a:pt x="85" y="20"/>
                            <a:pt x="84" y="19"/>
                          </a:cubicBezTo>
                          <a:cubicBezTo>
                            <a:pt x="83" y="18"/>
                            <a:pt x="81" y="17"/>
                            <a:pt x="80" y="16"/>
                          </a:cubicBezTo>
                          <a:cubicBezTo>
                            <a:pt x="78" y="15"/>
                            <a:pt x="77" y="14"/>
                            <a:pt x="75" y="14"/>
                          </a:cubicBezTo>
                          <a:cubicBezTo>
                            <a:pt x="73" y="13"/>
                            <a:pt x="72" y="12"/>
                            <a:pt x="70" y="11"/>
                          </a:cubicBezTo>
                          <a:cubicBezTo>
                            <a:pt x="68" y="10"/>
                            <a:pt x="68" y="10"/>
                            <a:pt x="68" y="10"/>
                          </a:cubicBezTo>
                          <a:cubicBezTo>
                            <a:pt x="65" y="9"/>
                            <a:pt x="65" y="9"/>
                            <a:pt x="65" y="9"/>
                          </a:cubicBezTo>
                          <a:cubicBezTo>
                            <a:pt x="63" y="8"/>
                            <a:pt x="62" y="8"/>
                            <a:pt x="60" y="7"/>
                          </a:cubicBezTo>
                          <a:cubicBezTo>
                            <a:pt x="46" y="2"/>
                            <a:pt x="30" y="2"/>
                            <a:pt x="19" y="3"/>
                          </a:cubicBezTo>
                          <a:cubicBezTo>
                            <a:pt x="17" y="3"/>
                            <a:pt x="14" y="4"/>
                            <a:pt x="12" y="4"/>
                          </a:cubicBezTo>
                          <a:cubicBezTo>
                            <a:pt x="11" y="4"/>
                            <a:pt x="10" y="5"/>
                            <a:pt x="9" y="5"/>
                          </a:cubicBezTo>
                          <a:cubicBezTo>
                            <a:pt x="8" y="5"/>
                            <a:pt x="7" y="5"/>
                            <a:pt x="6" y="6"/>
                          </a:cubicBezTo>
                          <a:cubicBezTo>
                            <a:pt x="4" y="6"/>
                            <a:pt x="3" y="6"/>
                            <a:pt x="2" y="6"/>
                          </a:cubicBezTo>
                          <a:cubicBezTo>
                            <a:pt x="2" y="7"/>
                            <a:pt x="1" y="7"/>
                            <a:pt x="1" y="7"/>
                          </a:cubicBezTo>
                          <a:cubicBezTo>
                            <a:pt x="1" y="7"/>
                            <a:pt x="0" y="7"/>
                            <a:pt x="0" y="6"/>
                          </a:cubicBezTo>
                          <a:cubicBezTo>
                            <a:pt x="0" y="6"/>
                            <a:pt x="0" y="5"/>
                            <a:pt x="1" y="5"/>
                          </a:cubicBezTo>
                          <a:cubicBezTo>
                            <a:pt x="1" y="5"/>
                            <a:pt x="1" y="5"/>
                            <a:pt x="2" y="5"/>
                          </a:cubicBezTo>
                          <a:cubicBezTo>
                            <a:pt x="3" y="4"/>
                            <a:pt x="4" y="4"/>
                            <a:pt x="6" y="4"/>
                          </a:cubicBezTo>
                          <a:cubicBezTo>
                            <a:pt x="6" y="3"/>
                            <a:pt x="7" y="3"/>
                            <a:pt x="8" y="3"/>
                          </a:cubicBezTo>
                          <a:cubicBezTo>
                            <a:pt x="9" y="3"/>
                            <a:pt x="10" y="2"/>
                            <a:pt x="11" y="2"/>
                          </a:cubicBezTo>
                          <a:cubicBezTo>
                            <a:pt x="14" y="2"/>
                            <a:pt x="16" y="1"/>
                            <a:pt x="19" y="1"/>
                          </a:cubicBezTo>
                          <a:cubicBezTo>
                            <a:pt x="30" y="0"/>
                            <a:pt x="46" y="0"/>
                            <a:pt x="60" y="5"/>
                          </a:cubicBezTo>
                          <a:cubicBezTo>
                            <a:pt x="62" y="6"/>
                            <a:pt x="64" y="7"/>
                            <a:pt x="66" y="7"/>
                          </a:cubicBezTo>
                          <a:cubicBezTo>
                            <a:pt x="68" y="8"/>
                            <a:pt x="68" y="8"/>
                            <a:pt x="68" y="8"/>
                          </a:cubicBezTo>
                          <a:cubicBezTo>
                            <a:pt x="71" y="9"/>
                            <a:pt x="71" y="9"/>
                            <a:pt x="71" y="9"/>
                          </a:cubicBezTo>
                          <a:cubicBezTo>
                            <a:pt x="73" y="10"/>
                            <a:pt x="74" y="11"/>
                            <a:pt x="76" y="12"/>
                          </a:cubicBezTo>
                          <a:cubicBezTo>
                            <a:pt x="78" y="13"/>
                            <a:pt x="79" y="14"/>
                            <a:pt x="81" y="15"/>
                          </a:cubicBezTo>
                          <a:cubicBezTo>
                            <a:pt x="82" y="16"/>
                            <a:pt x="84" y="16"/>
                            <a:pt x="85" y="17"/>
                          </a:cubicBezTo>
                          <a:cubicBezTo>
                            <a:pt x="86" y="18"/>
                            <a:pt x="88" y="19"/>
                            <a:pt x="89" y="20"/>
                          </a:cubicBezTo>
                          <a:cubicBezTo>
                            <a:pt x="90" y="21"/>
                            <a:pt x="92" y="22"/>
                            <a:pt x="93" y="23"/>
                          </a:cubicBezTo>
                          <a:cubicBezTo>
                            <a:pt x="94" y="24"/>
                            <a:pt x="95" y="25"/>
                            <a:pt x="96" y="26"/>
                          </a:cubicBezTo>
                          <a:cubicBezTo>
                            <a:pt x="97" y="27"/>
                            <a:pt x="98" y="28"/>
                            <a:pt x="99" y="29"/>
                          </a:cubicBezTo>
                          <a:cubicBezTo>
                            <a:pt x="100" y="30"/>
                            <a:pt x="101" y="31"/>
                            <a:pt x="102" y="32"/>
                          </a:cubicBezTo>
                          <a:cubicBezTo>
                            <a:pt x="103" y="33"/>
                            <a:pt x="105" y="35"/>
                            <a:pt x="106" y="36"/>
                          </a:cubicBezTo>
                          <a:cubicBezTo>
                            <a:pt x="108" y="39"/>
                            <a:pt x="109" y="40"/>
                            <a:pt x="109" y="40"/>
                          </a:cubicBezTo>
                          <a:cubicBezTo>
                            <a:pt x="109" y="41"/>
                            <a:pt x="109" y="41"/>
                            <a:pt x="109" y="42"/>
                          </a:cubicBezTo>
                          <a:cubicBezTo>
                            <a:pt x="108" y="42"/>
                            <a:pt x="108" y="42"/>
                            <a:pt x="107" y="41"/>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56" name="Freeform 262">
                      <a:extLst>
                        <a:ext uri="{FF2B5EF4-FFF2-40B4-BE49-F238E27FC236}">
                          <a16:creationId xmlns:a16="http://schemas.microsoft.com/office/drawing/2014/main" id="{1EEBA9DD-9716-40C3-B998-8FEF3DE39609}"/>
                        </a:ext>
                      </a:extLst>
                    </p:cNvPr>
                    <p:cNvSpPr>
                      <a:spLocks/>
                    </p:cNvSpPr>
                    <p:nvPr/>
                  </p:nvSpPr>
                  <p:spPr bwMode="auto">
                    <a:xfrm>
                      <a:off x="4062413" y="4437063"/>
                      <a:ext cx="106363" cy="77788"/>
                    </a:xfrm>
                    <a:custGeom>
                      <a:avLst/>
                      <a:gdLst>
                        <a:gd name="T0" fmla="*/ 15 w 15"/>
                        <a:gd name="T1" fmla="*/ 5 h 11"/>
                        <a:gd name="T2" fmla="*/ 12 w 15"/>
                        <a:gd name="T3" fmla="*/ 5 h 11"/>
                        <a:gd name="T4" fmla="*/ 7 w 15"/>
                        <a:gd name="T5" fmla="*/ 3 h 11"/>
                        <a:gd name="T6" fmla="*/ 5 w 15"/>
                        <a:gd name="T7" fmla="*/ 2 h 11"/>
                        <a:gd name="T8" fmla="*/ 2 w 15"/>
                        <a:gd name="T9" fmla="*/ 1 h 11"/>
                        <a:gd name="T10" fmla="*/ 0 w 15"/>
                        <a:gd name="T11" fmla="*/ 0 h 11"/>
                        <a:gd name="T12" fmla="*/ 2 w 15"/>
                        <a:gd name="T13" fmla="*/ 5 h 11"/>
                        <a:gd name="T14" fmla="*/ 3 w 15"/>
                        <a:gd name="T15" fmla="*/ 7 h 11"/>
                        <a:gd name="T16" fmla="*/ 4 w 15"/>
                        <a:gd name="T17" fmla="*/ 9 h 11"/>
                        <a:gd name="T18" fmla="*/ 5 w 15"/>
                        <a:gd name="T19" fmla="*/ 11 h 11"/>
                        <a:gd name="T20" fmla="*/ 10 w 15"/>
                        <a:gd name="T21" fmla="*/ 8 h 11"/>
                        <a:gd name="T22" fmla="*/ 13 w 15"/>
                        <a:gd name="T23" fmla="*/ 6 h 11"/>
                        <a:gd name="T24" fmla="*/ 15 w 15"/>
                        <a:gd name="T2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1">
                          <a:moveTo>
                            <a:pt x="15" y="5"/>
                          </a:moveTo>
                          <a:cubicBezTo>
                            <a:pt x="15" y="5"/>
                            <a:pt x="14" y="5"/>
                            <a:pt x="12" y="5"/>
                          </a:cubicBezTo>
                          <a:cubicBezTo>
                            <a:pt x="11" y="4"/>
                            <a:pt x="9" y="3"/>
                            <a:pt x="7" y="3"/>
                          </a:cubicBezTo>
                          <a:cubicBezTo>
                            <a:pt x="6" y="2"/>
                            <a:pt x="5" y="2"/>
                            <a:pt x="5" y="2"/>
                          </a:cubicBezTo>
                          <a:cubicBezTo>
                            <a:pt x="4" y="1"/>
                            <a:pt x="3" y="1"/>
                            <a:pt x="2" y="1"/>
                          </a:cubicBezTo>
                          <a:cubicBezTo>
                            <a:pt x="1" y="1"/>
                            <a:pt x="0" y="0"/>
                            <a:pt x="0" y="0"/>
                          </a:cubicBezTo>
                          <a:cubicBezTo>
                            <a:pt x="0" y="0"/>
                            <a:pt x="1" y="3"/>
                            <a:pt x="2" y="5"/>
                          </a:cubicBezTo>
                          <a:cubicBezTo>
                            <a:pt x="3" y="6"/>
                            <a:pt x="3" y="7"/>
                            <a:pt x="3" y="7"/>
                          </a:cubicBezTo>
                          <a:cubicBezTo>
                            <a:pt x="4" y="8"/>
                            <a:pt x="4" y="9"/>
                            <a:pt x="4" y="9"/>
                          </a:cubicBezTo>
                          <a:cubicBezTo>
                            <a:pt x="4" y="10"/>
                            <a:pt x="5" y="11"/>
                            <a:pt x="5" y="11"/>
                          </a:cubicBezTo>
                          <a:cubicBezTo>
                            <a:pt x="5" y="11"/>
                            <a:pt x="7" y="9"/>
                            <a:pt x="10" y="8"/>
                          </a:cubicBezTo>
                          <a:cubicBezTo>
                            <a:pt x="11" y="7"/>
                            <a:pt x="12" y="7"/>
                            <a:pt x="13" y="6"/>
                          </a:cubicBezTo>
                          <a:cubicBezTo>
                            <a:pt x="14" y="6"/>
                            <a:pt x="15" y="5"/>
                            <a:pt x="15" y="5"/>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57" name="Freeform 263">
                      <a:extLst>
                        <a:ext uri="{FF2B5EF4-FFF2-40B4-BE49-F238E27FC236}">
                          <a16:creationId xmlns:a16="http://schemas.microsoft.com/office/drawing/2014/main" id="{A6148200-C581-4BDE-9ACE-91D666F28EE8}"/>
                        </a:ext>
                      </a:extLst>
                    </p:cNvPr>
                    <p:cNvSpPr>
                      <a:spLocks/>
                    </p:cNvSpPr>
                    <p:nvPr/>
                  </p:nvSpPr>
                  <p:spPr bwMode="auto">
                    <a:xfrm>
                      <a:off x="3943350" y="4367213"/>
                      <a:ext cx="161925" cy="41275"/>
                    </a:xfrm>
                    <a:custGeom>
                      <a:avLst/>
                      <a:gdLst>
                        <a:gd name="T0" fmla="*/ 21 w 23"/>
                        <a:gd name="T1" fmla="*/ 6 h 6"/>
                        <a:gd name="T2" fmla="*/ 18 w 23"/>
                        <a:gd name="T3" fmla="*/ 5 h 6"/>
                        <a:gd name="T4" fmla="*/ 11 w 23"/>
                        <a:gd name="T5" fmla="*/ 4 h 6"/>
                        <a:gd name="T6" fmla="*/ 4 w 23"/>
                        <a:gd name="T7" fmla="*/ 3 h 6"/>
                        <a:gd name="T8" fmla="*/ 2 w 23"/>
                        <a:gd name="T9" fmla="*/ 2 h 6"/>
                        <a:gd name="T10" fmla="*/ 1 w 23"/>
                        <a:gd name="T11" fmla="*/ 2 h 6"/>
                        <a:gd name="T12" fmla="*/ 0 w 23"/>
                        <a:gd name="T13" fmla="*/ 1 h 6"/>
                        <a:gd name="T14" fmla="*/ 1 w 23"/>
                        <a:gd name="T15" fmla="*/ 0 h 6"/>
                        <a:gd name="T16" fmla="*/ 2 w 23"/>
                        <a:gd name="T17" fmla="*/ 0 h 6"/>
                        <a:gd name="T18" fmla="*/ 5 w 23"/>
                        <a:gd name="T19" fmla="*/ 1 h 6"/>
                        <a:gd name="T20" fmla="*/ 12 w 23"/>
                        <a:gd name="T21" fmla="*/ 2 h 6"/>
                        <a:gd name="T22" fmla="*/ 18 w 23"/>
                        <a:gd name="T23" fmla="*/ 3 h 6"/>
                        <a:gd name="T24" fmla="*/ 22 w 23"/>
                        <a:gd name="T25" fmla="*/ 4 h 6"/>
                        <a:gd name="T26" fmla="*/ 22 w 23"/>
                        <a:gd name="T27" fmla="*/ 5 h 6"/>
                        <a:gd name="T28" fmla="*/ 21 w 23"/>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6">
                          <a:moveTo>
                            <a:pt x="21" y="6"/>
                          </a:moveTo>
                          <a:cubicBezTo>
                            <a:pt x="21" y="6"/>
                            <a:pt x="20" y="6"/>
                            <a:pt x="18" y="5"/>
                          </a:cubicBezTo>
                          <a:cubicBezTo>
                            <a:pt x="16" y="5"/>
                            <a:pt x="14" y="4"/>
                            <a:pt x="11" y="4"/>
                          </a:cubicBezTo>
                          <a:cubicBezTo>
                            <a:pt x="9" y="3"/>
                            <a:pt x="6" y="3"/>
                            <a:pt x="4" y="3"/>
                          </a:cubicBezTo>
                          <a:cubicBezTo>
                            <a:pt x="3" y="2"/>
                            <a:pt x="3" y="2"/>
                            <a:pt x="2" y="2"/>
                          </a:cubicBezTo>
                          <a:cubicBezTo>
                            <a:pt x="1" y="2"/>
                            <a:pt x="1" y="2"/>
                            <a:pt x="1" y="2"/>
                          </a:cubicBezTo>
                          <a:cubicBezTo>
                            <a:pt x="1" y="2"/>
                            <a:pt x="0" y="2"/>
                            <a:pt x="0" y="1"/>
                          </a:cubicBezTo>
                          <a:cubicBezTo>
                            <a:pt x="0" y="1"/>
                            <a:pt x="1" y="0"/>
                            <a:pt x="1" y="0"/>
                          </a:cubicBezTo>
                          <a:cubicBezTo>
                            <a:pt x="1" y="0"/>
                            <a:pt x="2" y="0"/>
                            <a:pt x="2" y="0"/>
                          </a:cubicBezTo>
                          <a:cubicBezTo>
                            <a:pt x="3" y="1"/>
                            <a:pt x="4" y="0"/>
                            <a:pt x="5" y="1"/>
                          </a:cubicBezTo>
                          <a:cubicBezTo>
                            <a:pt x="6" y="1"/>
                            <a:pt x="9" y="1"/>
                            <a:pt x="12" y="2"/>
                          </a:cubicBezTo>
                          <a:cubicBezTo>
                            <a:pt x="14" y="2"/>
                            <a:pt x="17" y="3"/>
                            <a:pt x="18" y="3"/>
                          </a:cubicBezTo>
                          <a:cubicBezTo>
                            <a:pt x="20" y="4"/>
                            <a:pt x="22" y="4"/>
                            <a:pt x="22" y="4"/>
                          </a:cubicBezTo>
                          <a:cubicBezTo>
                            <a:pt x="22" y="4"/>
                            <a:pt x="23" y="5"/>
                            <a:pt x="22" y="5"/>
                          </a:cubicBezTo>
                          <a:cubicBezTo>
                            <a:pt x="22" y="6"/>
                            <a:pt x="22" y="6"/>
                            <a:pt x="21" y="6"/>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58" name="Freeform 264">
                      <a:extLst>
                        <a:ext uri="{FF2B5EF4-FFF2-40B4-BE49-F238E27FC236}">
                          <a16:creationId xmlns:a16="http://schemas.microsoft.com/office/drawing/2014/main" id="{1DFD4BE7-872E-44F8-9996-B22557D70673}"/>
                        </a:ext>
                      </a:extLst>
                    </p:cNvPr>
                    <p:cNvSpPr>
                      <a:spLocks/>
                    </p:cNvSpPr>
                    <p:nvPr/>
                  </p:nvSpPr>
                  <p:spPr bwMode="auto">
                    <a:xfrm>
                      <a:off x="4133850" y="4408488"/>
                      <a:ext cx="63500" cy="36513"/>
                    </a:xfrm>
                    <a:custGeom>
                      <a:avLst/>
                      <a:gdLst>
                        <a:gd name="T0" fmla="*/ 7 w 9"/>
                        <a:gd name="T1" fmla="*/ 4 h 5"/>
                        <a:gd name="T2" fmla="*/ 6 w 9"/>
                        <a:gd name="T3" fmla="*/ 4 h 5"/>
                        <a:gd name="T4" fmla="*/ 4 w 9"/>
                        <a:gd name="T5" fmla="*/ 3 h 5"/>
                        <a:gd name="T6" fmla="*/ 1 w 9"/>
                        <a:gd name="T7" fmla="*/ 2 h 5"/>
                        <a:gd name="T8" fmla="*/ 0 w 9"/>
                        <a:gd name="T9" fmla="*/ 1 h 5"/>
                        <a:gd name="T10" fmla="*/ 2 w 9"/>
                        <a:gd name="T11" fmla="*/ 0 h 5"/>
                        <a:gd name="T12" fmla="*/ 5 w 9"/>
                        <a:gd name="T13" fmla="*/ 1 h 5"/>
                        <a:gd name="T14" fmla="*/ 7 w 9"/>
                        <a:gd name="T15" fmla="*/ 2 h 5"/>
                        <a:gd name="T16" fmla="*/ 8 w 9"/>
                        <a:gd name="T17" fmla="*/ 3 h 5"/>
                        <a:gd name="T18" fmla="*/ 8 w 9"/>
                        <a:gd name="T19" fmla="*/ 4 h 5"/>
                        <a:gd name="T20" fmla="*/ 7 w 9"/>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7" y="4"/>
                          </a:moveTo>
                          <a:cubicBezTo>
                            <a:pt x="7" y="4"/>
                            <a:pt x="7" y="4"/>
                            <a:pt x="6" y="4"/>
                          </a:cubicBezTo>
                          <a:cubicBezTo>
                            <a:pt x="5" y="4"/>
                            <a:pt x="5" y="4"/>
                            <a:pt x="4" y="3"/>
                          </a:cubicBezTo>
                          <a:cubicBezTo>
                            <a:pt x="2" y="3"/>
                            <a:pt x="1" y="2"/>
                            <a:pt x="1" y="2"/>
                          </a:cubicBezTo>
                          <a:cubicBezTo>
                            <a:pt x="0" y="2"/>
                            <a:pt x="0" y="1"/>
                            <a:pt x="0" y="1"/>
                          </a:cubicBezTo>
                          <a:cubicBezTo>
                            <a:pt x="0" y="0"/>
                            <a:pt x="1" y="0"/>
                            <a:pt x="2" y="0"/>
                          </a:cubicBezTo>
                          <a:cubicBezTo>
                            <a:pt x="2" y="0"/>
                            <a:pt x="3" y="1"/>
                            <a:pt x="5" y="1"/>
                          </a:cubicBezTo>
                          <a:cubicBezTo>
                            <a:pt x="5" y="2"/>
                            <a:pt x="6" y="2"/>
                            <a:pt x="7" y="2"/>
                          </a:cubicBezTo>
                          <a:cubicBezTo>
                            <a:pt x="7" y="2"/>
                            <a:pt x="8" y="3"/>
                            <a:pt x="8" y="3"/>
                          </a:cubicBezTo>
                          <a:cubicBezTo>
                            <a:pt x="8" y="3"/>
                            <a:pt x="9" y="4"/>
                            <a:pt x="8" y="4"/>
                          </a:cubicBezTo>
                          <a:cubicBezTo>
                            <a:pt x="8" y="5"/>
                            <a:pt x="7" y="5"/>
                            <a:pt x="7" y="4"/>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59" name="Freeform 265">
                      <a:extLst>
                        <a:ext uri="{FF2B5EF4-FFF2-40B4-BE49-F238E27FC236}">
                          <a16:creationId xmlns:a16="http://schemas.microsoft.com/office/drawing/2014/main" id="{955F99B0-EA65-42A6-879F-631852B277AC}"/>
                        </a:ext>
                      </a:extLst>
                    </p:cNvPr>
                    <p:cNvSpPr>
                      <a:spLocks/>
                    </p:cNvSpPr>
                    <p:nvPr/>
                  </p:nvSpPr>
                  <p:spPr bwMode="auto">
                    <a:xfrm>
                      <a:off x="4445000" y="4699000"/>
                      <a:ext cx="139700" cy="820738"/>
                    </a:xfrm>
                    <a:custGeom>
                      <a:avLst/>
                      <a:gdLst>
                        <a:gd name="T0" fmla="*/ 1 w 20"/>
                        <a:gd name="T1" fmla="*/ 114 h 116"/>
                        <a:gd name="T2" fmla="*/ 1 w 20"/>
                        <a:gd name="T3" fmla="*/ 113 h 116"/>
                        <a:gd name="T4" fmla="*/ 3 w 20"/>
                        <a:gd name="T5" fmla="*/ 110 h 116"/>
                        <a:gd name="T6" fmla="*/ 6 w 20"/>
                        <a:gd name="T7" fmla="*/ 104 h 116"/>
                        <a:gd name="T8" fmla="*/ 10 w 20"/>
                        <a:gd name="T9" fmla="*/ 98 h 116"/>
                        <a:gd name="T10" fmla="*/ 16 w 20"/>
                        <a:gd name="T11" fmla="*/ 80 h 116"/>
                        <a:gd name="T12" fmla="*/ 17 w 20"/>
                        <a:gd name="T13" fmla="*/ 77 h 116"/>
                        <a:gd name="T14" fmla="*/ 17 w 20"/>
                        <a:gd name="T15" fmla="*/ 74 h 116"/>
                        <a:gd name="T16" fmla="*/ 18 w 20"/>
                        <a:gd name="T17" fmla="*/ 69 h 116"/>
                        <a:gd name="T18" fmla="*/ 18 w 20"/>
                        <a:gd name="T19" fmla="*/ 66 h 116"/>
                        <a:gd name="T20" fmla="*/ 18 w 20"/>
                        <a:gd name="T21" fmla="*/ 64 h 116"/>
                        <a:gd name="T22" fmla="*/ 18 w 20"/>
                        <a:gd name="T23" fmla="*/ 58 h 116"/>
                        <a:gd name="T24" fmla="*/ 18 w 20"/>
                        <a:gd name="T25" fmla="*/ 52 h 116"/>
                        <a:gd name="T26" fmla="*/ 18 w 20"/>
                        <a:gd name="T27" fmla="*/ 50 h 116"/>
                        <a:gd name="T28" fmla="*/ 18 w 20"/>
                        <a:gd name="T29" fmla="*/ 47 h 116"/>
                        <a:gd name="T30" fmla="*/ 17 w 20"/>
                        <a:gd name="T31" fmla="*/ 41 h 116"/>
                        <a:gd name="T32" fmla="*/ 17 w 20"/>
                        <a:gd name="T33" fmla="*/ 39 h 116"/>
                        <a:gd name="T34" fmla="*/ 16 w 20"/>
                        <a:gd name="T35" fmla="*/ 36 h 116"/>
                        <a:gd name="T36" fmla="*/ 10 w 20"/>
                        <a:gd name="T37" fmla="*/ 18 h 116"/>
                        <a:gd name="T38" fmla="*/ 6 w 20"/>
                        <a:gd name="T39" fmla="*/ 11 h 116"/>
                        <a:gd name="T40" fmla="*/ 3 w 20"/>
                        <a:gd name="T41" fmla="*/ 6 h 116"/>
                        <a:gd name="T42" fmla="*/ 1 w 20"/>
                        <a:gd name="T43" fmla="*/ 3 h 116"/>
                        <a:gd name="T44" fmla="*/ 1 w 20"/>
                        <a:gd name="T45" fmla="*/ 2 h 116"/>
                        <a:gd name="T46" fmla="*/ 1 w 20"/>
                        <a:gd name="T47" fmla="*/ 1 h 116"/>
                        <a:gd name="T48" fmla="*/ 2 w 20"/>
                        <a:gd name="T49" fmla="*/ 1 h 116"/>
                        <a:gd name="T50" fmla="*/ 3 w 20"/>
                        <a:gd name="T51" fmla="*/ 2 h 116"/>
                        <a:gd name="T52" fmla="*/ 5 w 20"/>
                        <a:gd name="T53" fmla="*/ 5 h 116"/>
                        <a:gd name="T54" fmla="*/ 8 w 20"/>
                        <a:gd name="T55" fmla="*/ 10 h 116"/>
                        <a:gd name="T56" fmla="*/ 12 w 20"/>
                        <a:gd name="T57" fmla="*/ 17 h 116"/>
                        <a:gd name="T58" fmla="*/ 18 w 20"/>
                        <a:gd name="T59" fmla="*/ 36 h 116"/>
                        <a:gd name="T60" fmla="*/ 18 w 20"/>
                        <a:gd name="T61" fmla="*/ 38 h 116"/>
                        <a:gd name="T62" fmla="*/ 19 w 20"/>
                        <a:gd name="T63" fmla="*/ 41 h 116"/>
                        <a:gd name="T64" fmla="*/ 20 w 20"/>
                        <a:gd name="T65" fmla="*/ 47 h 116"/>
                        <a:gd name="T66" fmla="*/ 20 w 20"/>
                        <a:gd name="T67" fmla="*/ 49 h 116"/>
                        <a:gd name="T68" fmla="*/ 20 w 20"/>
                        <a:gd name="T69" fmla="*/ 52 h 116"/>
                        <a:gd name="T70" fmla="*/ 20 w 20"/>
                        <a:gd name="T71" fmla="*/ 58 h 116"/>
                        <a:gd name="T72" fmla="*/ 20 w 20"/>
                        <a:gd name="T73" fmla="*/ 64 h 116"/>
                        <a:gd name="T74" fmla="*/ 20 w 20"/>
                        <a:gd name="T75" fmla="*/ 66 h 116"/>
                        <a:gd name="T76" fmla="*/ 20 w 20"/>
                        <a:gd name="T77" fmla="*/ 69 h 116"/>
                        <a:gd name="T78" fmla="*/ 19 w 20"/>
                        <a:gd name="T79" fmla="*/ 75 h 116"/>
                        <a:gd name="T80" fmla="*/ 18 w 20"/>
                        <a:gd name="T81" fmla="*/ 77 h 116"/>
                        <a:gd name="T82" fmla="*/ 18 w 20"/>
                        <a:gd name="T83" fmla="*/ 80 h 116"/>
                        <a:gd name="T84" fmla="*/ 12 w 20"/>
                        <a:gd name="T85" fmla="*/ 98 h 116"/>
                        <a:gd name="T86" fmla="*/ 8 w 20"/>
                        <a:gd name="T87" fmla="*/ 105 h 116"/>
                        <a:gd name="T88" fmla="*/ 5 w 20"/>
                        <a:gd name="T89" fmla="*/ 111 h 116"/>
                        <a:gd name="T90" fmla="*/ 3 w 20"/>
                        <a:gd name="T91" fmla="*/ 114 h 116"/>
                        <a:gd name="T92" fmla="*/ 2 w 20"/>
                        <a:gd name="T93" fmla="*/ 115 h 116"/>
                        <a:gd name="T94" fmla="*/ 1 w 20"/>
                        <a:gd name="T95" fmla="*/ 115 h 116"/>
                        <a:gd name="T96" fmla="*/ 1 w 20"/>
                        <a:gd name="T97" fmla="*/ 1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116">
                          <a:moveTo>
                            <a:pt x="1" y="114"/>
                          </a:moveTo>
                          <a:cubicBezTo>
                            <a:pt x="1" y="114"/>
                            <a:pt x="1" y="113"/>
                            <a:pt x="1" y="113"/>
                          </a:cubicBezTo>
                          <a:cubicBezTo>
                            <a:pt x="2" y="112"/>
                            <a:pt x="3" y="111"/>
                            <a:pt x="3" y="110"/>
                          </a:cubicBezTo>
                          <a:cubicBezTo>
                            <a:pt x="4" y="108"/>
                            <a:pt x="5" y="106"/>
                            <a:pt x="6" y="104"/>
                          </a:cubicBezTo>
                          <a:cubicBezTo>
                            <a:pt x="8" y="103"/>
                            <a:pt x="9" y="100"/>
                            <a:pt x="10" y="98"/>
                          </a:cubicBezTo>
                          <a:cubicBezTo>
                            <a:pt x="12" y="93"/>
                            <a:pt x="14" y="86"/>
                            <a:pt x="16" y="80"/>
                          </a:cubicBezTo>
                          <a:cubicBezTo>
                            <a:pt x="16" y="79"/>
                            <a:pt x="16" y="78"/>
                            <a:pt x="17" y="77"/>
                          </a:cubicBezTo>
                          <a:cubicBezTo>
                            <a:pt x="17" y="76"/>
                            <a:pt x="17" y="75"/>
                            <a:pt x="17" y="74"/>
                          </a:cubicBezTo>
                          <a:cubicBezTo>
                            <a:pt x="17" y="73"/>
                            <a:pt x="18" y="71"/>
                            <a:pt x="18" y="69"/>
                          </a:cubicBezTo>
                          <a:cubicBezTo>
                            <a:pt x="18" y="68"/>
                            <a:pt x="18" y="67"/>
                            <a:pt x="18" y="66"/>
                          </a:cubicBezTo>
                          <a:cubicBezTo>
                            <a:pt x="18" y="64"/>
                            <a:pt x="18" y="64"/>
                            <a:pt x="18" y="64"/>
                          </a:cubicBezTo>
                          <a:cubicBezTo>
                            <a:pt x="18" y="62"/>
                            <a:pt x="18" y="60"/>
                            <a:pt x="18" y="58"/>
                          </a:cubicBezTo>
                          <a:cubicBezTo>
                            <a:pt x="18" y="56"/>
                            <a:pt x="18" y="54"/>
                            <a:pt x="18" y="52"/>
                          </a:cubicBezTo>
                          <a:cubicBezTo>
                            <a:pt x="18" y="50"/>
                            <a:pt x="18" y="50"/>
                            <a:pt x="18" y="50"/>
                          </a:cubicBezTo>
                          <a:cubicBezTo>
                            <a:pt x="18" y="49"/>
                            <a:pt x="18" y="48"/>
                            <a:pt x="18" y="47"/>
                          </a:cubicBezTo>
                          <a:cubicBezTo>
                            <a:pt x="18" y="45"/>
                            <a:pt x="17" y="43"/>
                            <a:pt x="17" y="41"/>
                          </a:cubicBezTo>
                          <a:cubicBezTo>
                            <a:pt x="17" y="41"/>
                            <a:pt x="17" y="40"/>
                            <a:pt x="17" y="39"/>
                          </a:cubicBezTo>
                          <a:cubicBezTo>
                            <a:pt x="16" y="38"/>
                            <a:pt x="16" y="37"/>
                            <a:pt x="16" y="36"/>
                          </a:cubicBezTo>
                          <a:cubicBezTo>
                            <a:pt x="14" y="29"/>
                            <a:pt x="12" y="23"/>
                            <a:pt x="10" y="18"/>
                          </a:cubicBezTo>
                          <a:cubicBezTo>
                            <a:pt x="9" y="16"/>
                            <a:pt x="8" y="13"/>
                            <a:pt x="6" y="11"/>
                          </a:cubicBezTo>
                          <a:cubicBezTo>
                            <a:pt x="5" y="9"/>
                            <a:pt x="4" y="8"/>
                            <a:pt x="3" y="6"/>
                          </a:cubicBezTo>
                          <a:cubicBezTo>
                            <a:pt x="3" y="5"/>
                            <a:pt x="2" y="4"/>
                            <a:pt x="1" y="3"/>
                          </a:cubicBezTo>
                          <a:cubicBezTo>
                            <a:pt x="1" y="2"/>
                            <a:pt x="1" y="2"/>
                            <a:pt x="1" y="2"/>
                          </a:cubicBezTo>
                          <a:cubicBezTo>
                            <a:pt x="0" y="2"/>
                            <a:pt x="0" y="1"/>
                            <a:pt x="1" y="1"/>
                          </a:cubicBezTo>
                          <a:cubicBezTo>
                            <a:pt x="1" y="0"/>
                            <a:pt x="2" y="0"/>
                            <a:pt x="2" y="1"/>
                          </a:cubicBezTo>
                          <a:cubicBezTo>
                            <a:pt x="2" y="1"/>
                            <a:pt x="2" y="1"/>
                            <a:pt x="3" y="2"/>
                          </a:cubicBezTo>
                          <a:cubicBezTo>
                            <a:pt x="4" y="3"/>
                            <a:pt x="4" y="4"/>
                            <a:pt x="5" y="5"/>
                          </a:cubicBezTo>
                          <a:cubicBezTo>
                            <a:pt x="6" y="7"/>
                            <a:pt x="7" y="8"/>
                            <a:pt x="8" y="10"/>
                          </a:cubicBezTo>
                          <a:cubicBezTo>
                            <a:pt x="9" y="12"/>
                            <a:pt x="10" y="15"/>
                            <a:pt x="12" y="17"/>
                          </a:cubicBezTo>
                          <a:cubicBezTo>
                            <a:pt x="14" y="23"/>
                            <a:pt x="16" y="29"/>
                            <a:pt x="18" y="36"/>
                          </a:cubicBezTo>
                          <a:cubicBezTo>
                            <a:pt x="18" y="37"/>
                            <a:pt x="18" y="38"/>
                            <a:pt x="18" y="38"/>
                          </a:cubicBezTo>
                          <a:cubicBezTo>
                            <a:pt x="19" y="39"/>
                            <a:pt x="19" y="40"/>
                            <a:pt x="19" y="41"/>
                          </a:cubicBezTo>
                          <a:cubicBezTo>
                            <a:pt x="19" y="43"/>
                            <a:pt x="19" y="45"/>
                            <a:pt x="20" y="47"/>
                          </a:cubicBezTo>
                          <a:cubicBezTo>
                            <a:pt x="20" y="48"/>
                            <a:pt x="20" y="48"/>
                            <a:pt x="20" y="49"/>
                          </a:cubicBezTo>
                          <a:cubicBezTo>
                            <a:pt x="20" y="52"/>
                            <a:pt x="20" y="52"/>
                            <a:pt x="20" y="52"/>
                          </a:cubicBezTo>
                          <a:cubicBezTo>
                            <a:pt x="20" y="54"/>
                            <a:pt x="20" y="56"/>
                            <a:pt x="20" y="58"/>
                          </a:cubicBezTo>
                          <a:cubicBezTo>
                            <a:pt x="20" y="60"/>
                            <a:pt x="20" y="62"/>
                            <a:pt x="20" y="64"/>
                          </a:cubicBezTo>
                          <a:cubicBezTo>
                            <a:pt x="20" y="66"/>
                            <a:pt x="20" y="66"/>
                            <a:pt x="20" y="66"/>
                          </a:cubicBezTo>
                          <a:cubicBezTo>
                            <a:pt x="20" y="67"/>
                            <a:pt x="20" y="68"/>
                            <a:pt x="20" y="69"/>
                          </a:cubicBezTo>
                          <a:cubicBezTo>
                            <a:pt x="19" y="71"/>
                            <a:pt x="19" y="73"/>
                            <a:pt x="19" y="75"/>
                          </a:cubicBezTo>
                          <a:cubicBezTo>
                            <a:pt x="19" y="76"/>
                            <a:pt x="19" y="77"/>
                            <a:pt x="18" y="77"/>
                          </a:cubicBezTo>
                          <a:cubicBezTo>
                            <a:pt x="18" y="78"/>
                            <a:pt x="18" y="79"/>
                            <a:pt x="18" y="80"/>
                          </a:cubicBezTo>
                          <a:cubicBezTo>
                            <a:pt x="16" y="87"/>
                            <a:pt x="14" y="93"/>
                            <a:pt x="12" y="98"/>
                          </a:cubicBezTo>
                          <a:cubicBezTo>
                            <a:pt x="10" y="101"/>
                            <a:pt x="9" y="103"/>
                            <a:pt x="8" y="105"/>
                          </a:cubicBezTo>
                          <a:cubicBezTo>
                            <a:pt x="7" y="107"/>
                            <a:pt x="6" y="109"/>
                            <a:pt x="5" y="111"/>
                          </a:cubicBezTo>
                          <a:cubicBezTo>
                            <a:pt x="4" y="112"/>
                            <a:pt x="4" y="113"/>
                            <a:pt x="3" y="114"/>
                          </a:cubicBezTo>
                          <a:cubicBezTo>
                            <a:pt x="2" y="115"/>
                            <a:pt x="2" y="115"/>
                            <a:pt x="2" y="115"/>
                          </a:cubicBezTo>
                          <a:cubicBezTo>
                            <a:pt x="2" y="115"/>
                            <a:pt x="1" y="116"/>
                            <a:pt x="1" y="115"/>
                          </a:cubicBezTo>
                          <a:cubicBezTo>
                            <a:pt x="0" y="115"/>
                            <a:pt x="0" y="114"/>
                            <a:pt x="1" y="114"/>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60" name="Freeform 266">
                      <a:extLst>
                        <a:ext uri="{FF2B5EF4-FFF2-40B4-BE49-F238E27FC236}">
                          <a16:creationId xmlns:a16="http://schemas.microsoft.com/office/drawing/2014/main" id="{B78740B9-07FA-4C11-B751-8AE75845F8B1}"/>
                        </a:ext>
                      </a:extLst>
                    </p:cNvPr>
                    <p:cNvSpPr>
                      <a:spLocks/>
                    </p:cNvSpPr>
                    <p:nvPr/>
                  </p:nvSpPr>
                  <p:spPr bwMode="auto">
                    <a:xfrm>
                      <a:off x="4521200" y="5060950"/>
                      <a:ext cx="57150" cy="112713"/>
                    </a:xfrm>
                    <a:custGeom>
                      <a:avLst/>
                      <a:gdLst>
                        <a:gd name="T0" fmla="*/ 8 w 8"/>
                        <a:gd name="T1" fmla="*/ 16 h 16"/>
                        <a:gd name="T2" fmla="*/ 8 w 8"/>
                        <a:gd name="T3" fmla="*/ 8 h 16"/>
                        <a:gd name="T4" fmla="*/ 8 w 8"/>
                        <a:gd name="T5" fmla="*/ 5 h 16"/>
                        <a:gd name="T6" fmla="*/ 8 w 8"/>
                        <a:gd name="T7" fmla="*/ 3 h 16"/>
                        <a:gd name="T8" fmla="*/ 8 w 8"/>
                        <a:gd name="T9" fmla="*/ 0 h 16"/>
                        <a:gd name="T10" fmla="*/ 4 w 8"/>
                        <a:gd name="T11" fmla="*/ 4 h 16"/>
                        <a:gd name="T12" fmla="*/ 1 w 8"/>
                        <a:gd name="T13" fmla="*/ 7 h 16"/>
                        <a:gd name="T14" fmla="*/ 0 w 8"/>
                        <a:gd name="T15" fmla="*/ 8 h 16"/>
                        <a:gd name="T16" fmla="*/ 4 w 8"/>
                        <a:gd name="T17" fmla="*/ 12 h 16"/>
                        <a:gd name="T18" fmla="*/ 8 w 8"/>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6">
                          <a:moveTo>
                            <a:pt x="8" y="16"/>
                          </a:moveTo>
                          <a:cubicBezTo>
                            <a:pt x="8" y="16"/>
                            <a:pt x="8" y="12"/>
                            <a:pt x="8" y="8"/>
                          </a:cubicBezTo>
                          <a:cubicBezTo>
                            <a:pt x="8" y="7"/>
                            <a:pt x="8" y="6"/>
                            <a:pt x="8" y="5"/>
                          </a:cubicBezTo>
                          <a:cubicBezTo>
                            <a:pt x="8" y="4"/>
                            <a:pt x="8" y="4"/>
                            <a:pt x="8" y="3"/>
                          </a:cubicBezTo>
                          <a:cubicBezTo>
                            <a:pt x="8" y="1"/>
                            <a:pt x="8" y="0"/>
                            <a:pt x="8" y="0"/>
                          </a:cubicBezTo>
                          <a:cubicBezTo>
                            <a:pt x="8" y="0"/>
                            <a:pt x="6" y="2"/>
                            <a:pt x="4" y="4"/>
                          </a:cubicBezTo>
                          <a:cubicBezTo>
                            <a:pt x="3" y="5"/>
                            <a:pt x="2" y="6"/>
                            <a:pt x="1" y="7"/>
                          </a:cubicBezTo>
                          <a:cubicBezTo>
                            <a:pt x="1" y="8"/>
                            <a:pt x="0" y="8"/>
                            <a:pt x="0" y="8"/>
                          </a:cubicBezTo>
                          <a:cubicBezTo>
                            <a:pt x="0" y="8"/>
                            <a:pt x="2" y="10"/>
                            <a:pt x="4" y="12"/>
                          </a:cubicBezTo>
                          <a:cubicBezTo>
                            <a:pt x="6" y="14"/>
                            <a:pt x="8" y="16"/>
                            <a:pt x="8" y="16"/>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61" name="Freeform 267">
                      <a:extLst>
                        <a:ext uri="{FF2B5EF4-FFF2-40B4-BE49-F238E27FC236}">
                          <a16:creationId xmlns:a16="http://schemas.microsoft.com/office/drawing/2014/main" id="{DD1104C2-4D6E-42D1-97A6-31D63C187A79}"/>
                        </a:ext>
                      </a:extLst>
                    </p:cNvPr>
                    <p:cNvSpPr>
                      <a:spLocks/>
                    </p:cNvSpPr>
                    <p:nvPr/>
                  </p:nvSpPr>
                  <p:spPr bwMode="auto">
                    <a:xfrm>
                      <a:off x="4598988" y="4932363"/>
                      <a:ext cx="36513" cy="157163"/>
                    </a:xfrm>
                    <a:custGeom>
                      <a:avLst/>
                      <a:gdLst>
                        <a:gd name="T0" fmla="*/ 3 w 5"/>
                        <a:gd name="T1" fmla="*/ 21 h 22"/>
                        <a:gd name="T2" fmla="*/ 3 w 5"/>
                        <a:gd name="T3" fmla="*/ 18 h 22"/>
                        <a:gd name="T4" fmla="*/ 2 w 5"/>
                        <a:gd name="T5" fmla="*/ 15 h 22"/>
                        <a:gd name="T6" fmla="*/ 2 w 5"/>
                        <a:gd name="T7" fmla="*/ 11 h 22"/>
                        <a:gd name="T8" fmla="*/ 1 w 5"/>
                        <a:gd name="T9" fmla="*/ 4 h 22"/>
                        <a:gd name="T10" fmla="*/ 0 w 5"/>
                        <a:gd name="T11" fmla="*/ 1 h 22"/>
                        <a:gd name="T12" fmla="*/ 1 w 5"/>
                        <a:gd name="T13" fmla="*/ 0 h 22"/>
                        <a:gd name="T14" fmla="*/ 2 w 5"/>
                        <a:gd name="T15" fmla="*/ 1 h 22"/>
                        <a:gd name="T16" fmla="*/ 3 w 5"/>
                        <a:gd name="T17" fmla="*/ 4 h 22"/>
                        <a:gd name="T18" fmla="*/ 4 w 5"/>
                        <a:gd name="T19" fmla="*/ 11 h 22"/>
                        <a:gd name="T20" fmla="*/ 4 w 5"/>
                        <a:gd name="T21" fmla="*/ 15 h 22"/>
                        <a:gd name="T22" fmla="*/ 5 w 5"/>
                        <a:gd name="T23" fmla="*/ 18 h 22"/>
                        <a:gd name="T24" fmla="*/ 5 w 5"/>
                        <a:gd name="T25" fmla="*/ 21 h 22"/>
                        <a:gd name="T26" fmla="*/ 4 w 5"/>
                        <a:gd name="T27" fmla="*/ 22 h 22"/>
                        <a:gd name="T28" fmla="*/ 3 w 5"/>
                        <a:gd name="T2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2">
                          <a:moveTo>
                            <a:pt x="3" y="21"/>
                          </a:moveTo>
                          <a:cubicBezTo>
                            <a:pt x="3" y="21"/>
                            <a:pt x="3" y="20"/>
                            <a:pt x="3" y="18"/>
                          </a:cubicBezTo>
                          <a:cubicBezTo>
                            <a:pt x="3" y="17"/>
                            <a:pt x="2" y="16"/>
                            <a:pt x="2" y="15"/>
                          </a:cubicBezTo>
                          <a:cubicBezTo>
                            <a:pt x="2" y="14"/>
                            <a:pt x="2" y="12"/>
                            <a:pt x="2" y="11"/>
                          </a:cubicBezTo>
                          <a:cubicBezTo>
                            <a:pt x="1" y="9"/>
                            <a:pt x="1" y="6"/>
                            <a:pt x="1" y="4"/>
                          </a:cubicBezTo>
                          <a:cubicBezTo>
                            <a:pt x="0" y="2"/>
                            <a:pt x="0" y="1"/>
                            <a:pt x="0" y="1"/>
                          </a:cubicBezTo>
                          <a:cubicBezTo>
                            <a:pt x="0" y="0"/>
                            <a:pt x="0" y="0"/>
                            <a:pt x="1" y="0"/>
                          </a:cubicBezTo>
                          <a:cubicBezTo>
                            <a:pt x="1" y="0"/>
                            <a:pt x="2" y="0"/>
                            <a:pt x="2" y="1"/>
                          </a:cubicBezTo>
                          <a:cubicBezTo>
                            <a:pt x="2" y="1"/>
                            <a:pt x="2" y="2"/>
                            <a:pt x="3" y="4"/>
                          </a:cubicBezTo>
                          <a:cubicBezTo>
                            <a:pt x="3" y="6"/>
                            <a:pt x="3" y="8"/>
                            <a:pt x="4" y="11"/>
                          </a:cubicBezTo>
                          <a:cubicBezTo>
                            <a:pt x="4" y="12"/>
                            <a:pt x="4" y="13"/>
                            <a:pt x="4" y="15"/>
                          </a:cubicBezTo>
                          <a:cubicBezTo>
                            <a:pt x="4" y="16"/>
                            <a:pt x="4" y="17"/>
                            <a:pt x="5" y="18"/>
                          </a:cubicBezTo>
                          <a:cubicBezTo>
                            <a:pt x="5" y="20"/>
                            <a:pt x="5" y="21"/>
                            <a:pt x="5" y="21"/>
                          </a:cubicBezTo>
                          <a:cubicBezTo>
                            <a:pt x="5" y="22"/>
                            <a:pt x="4" y="22"/>
                            <a:pt x="4" y="22"/>
                          </a:cubicBezTo>
                          <a:cubicBezTo>
                            <a:pt x="3" y="22"/>
                            <a:pt x="3" y="22"/>
                            <a:pt x="3" y="21"/>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62" name="Freeform 268">
                      <a:extLst>
                        <a:ext uri="{FF2B5EF4-FFF2-40B4-BE49-F238E27FC236}">
                          <a16:creationId xmlns:a16="http://schemas.microsoft.com/office/drawing/2014/main" id="{1FD09197-F336-42F9-AF0D-C5BDD009099F}"/>
                        </a:ext>
                      </a:extLst>
                    </p:cNvPr>
                    <p:cNvSpPr>
                      <a:spLocks/>
                    </p:cNvSpPr>
                    <p:nvPr/>
                  </p:nvSpPr>
                  <p:spPr bwMode="auto">
                    <a:xfrm>
                      <a:off x="4613275" y="5124450"/>
                      <a:ext cx="22225" cy="63500"/>
                    </a:xfrm>
                    <a:custGeom>
                      <a:avLst/>
                      <a:gdLst>
                        <a:gd name="T0" fmla="*/ 0 w 3"/>
                        <a:gd name="T1" fmla="*/ 8 h 9"/>
                        <a:gd name="T2" fmla="*/ 1 w 3"/>
                        <a:gd name="T3" fmla="*/ 1 h 9"/>
                        <a:gd name="T4" fmla="*/ 2 w 3"/>
                        <a:gd name="T5" fmla="*/ 0 h 9"/>
                        <a:gd name="T6" fmla="*/ 3 w 3"/>
                        <a:gd name="T7" fmla="*/ 1 h 9"/>
                        <a:gd name="T8" fmla="*/ 2 w 3"/>
                        <a:gd name="T9" fmla="*/ 8 h 9"/>
                        <a:gd name="T10" fmla="*/ 1 w 3"/>
                        <a:gd name="T11" fmla="*/ 9 h 9"/>
                        <a:gd name="T12" fmla="*/ 0 w 3"/>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0" y="8"/>
                          </a:moveTo>
                          <a:cubicBezTo>
                            <a:pt x="1" y="1"/>
                            <a:pt x="1" y="1"/>
                            <a:pt x="1" y="1"/>
                          </a:cubicBezTo>
                          <a:cubicBezTo>
                            <a:pt x="1" y="1"/>
                            <a:pt x="1" y="0"/>
                            <a:pt x="2" y="0"/>
                          </a:cubicBezTo>
                          <a:cubicBezTo>
                            <a:pt x="2" y="0"/>
                            <a:pt x="3" y="1"/>
                            <a:pt x="3" y="1"/>
                          </a:cubicBezTo>
                          <a:cubicBezTo>
                            <a:pt x="2" y="8"/>
                            <a:pt x="2" y="8"/>
                            <a:pt x="2" y="8"/>
                          </a:cubicBezTo>
                          <a:cubicBezTo>
                            <a:pt x="2" y="8"/>
                            <a:pt x="2" y="9"/>
                            <a:pt x="1" y="9"/>
                          </a:cubicBezTo>
                          <a:cubicBezTo>
                            <a:pt x="1" y="9"/>
                            <a:pt x="0" y="8"/>
                            <a:pt x="0" y="8"/>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63" name="Freeform 269">
                      <a:extLst>
                        <a:ext uri="{FF2B5EF4-FFF2-40B4-BE49-F238E27FC236}">
                          <a16:creationId xmlns:a16="http://schemas.microsoft.com/office/drawing/2014/main" id="{8B05F75F-5F8D-4167-BAC7-8EAA0090B0B9}"/>
                        </a:ext>
                      </a:extLst>
                    </p:cNvPr>
                    <p:cNvSpPr>
                      <a:spLocks/>
                    </p:cNvSpPr>
                    <p:nvPr/>
                  </p:nvSpPr>
                  <p:spPr bwMode="auto">
                    <a:xfrm>
                      <a:off x="3681413" y="5513388"/>
                      <a:ext cx="769938" cy="296863"/>
                    </a:xfrm>
                    <a:custGeom>
                      <a:avLst/>
                      <a:gdLst>
                        <a:gd name="T0" fmla="*/ 1 w 109"/>
                        <a:gd name="T1" fmla="*/ 35 h 42"/>
                        <a:gd name="T2" fmla="*/ 2 w 109"/>
                        <a:gd name="T3" fmla="*/ 35 h 42"/>
                        <a:gd name="T4" fmla="*/ 6 w 109"/>
                        <a:gd name="T5" fmla="*/ 36 h 42"/>
                        <a:gd name="T6" fmla="*/ 9 w 109"/>
                        <a:gd name="T7" fmla="*/ 37 h 42"/>
                        <a:gd name="T8" fmla="*/ 12 w 109"/>
                        <a:gd name="T9" fmla="*/ 38 h 42"/>
                        <a:gd name="T10" fmla="*/ 19 w 109"/>
                        <a:gd name="T11" fmla="*/ 39 h 42"/>
                        <a:gd name="T12" fmla="*/ 60 w 109"/>
                        <a:gd name="T13" fmla="*/ 35 h 42"/>
                        <a:gd name="T14" fmla="*/ 65 w 109"/>
                        <a:gd name="T15" fmla="*/ 33 h 42"/>
                        <a:gd name="T16" fmla="*/ 68 w 109"/>
                        <a:gd name="T17" fmla="*/ 32 h 42"/>
                        <a:gd name="T18" fmla="*/ 70 w 109"/>
                        <a:gd name="T19" fmla="*/ 31 h 42"/>
                        <a:gd name="T20" fmla="*/ 75 w 109"/>
                        <a:gd name="T21" fmla="*/ 28 h 42"/>
                        <a:gd name="T22" fmla="*/ 80 w 109"/>
                        <a:gd name="T23" fmla="*/ 26 h 42"/>
                        <a:gd name="T24" fmla="*/ 84 w 109"/>
                        <a:gd name="T25" fmla="*/ 23 h 42"/>
                        <a:gd name="T26" fmla="*/ 88 w 109"/>
                        <a:gd name="T27" fmla="*/ 20 h 42"/>
                        <a:gd name="T28" fmla="*/ 92 w 109"/>
                        <a:gd name="T29" fmla="*/ 17 h 42"/>
                        <a:gd name="T30" fmla="*/ 95 w 109"/>
                        <a:gd name="T31" fmla="*/ 14 h 42"/>
                        <a:gd name="T32" fmla="*/ 98 w 109"/>
                        <a:gd name="T33" fmla="*/ 12 h 42"/>
                        <a:gd name="T34" fmla="*/ 100 w 109"/>
                        <a:gd name="T35" fmla="*/ 9 h 42"/>
                        <a:gd name="T36" fmla="*/ 104 w 109"/>
                        <a:gd name="T37" fmla="*/ 5 h 42"/>
                        <a:gd name="T38" fmla="*/ 107 w 109"/>
                        <a:gd name="T39" fmla="*/ 0 h 42"/>
                        <a:gd name="T40" fmla="*/ 109 w 109"/>
                        <a:gd name="T41" fmla="*/ 0 h 42"/>
                        <a:gd name="T42" fmla="*/ 109 w 109"/>
                        <a:gd name="T43" fmla="*/ 2 h 42"/>
                        <a:gd name="T44" fmla="*/ 106 w 109"/>
                        <a:gd name="T45" fmla="*/ 6 h 42"/>
                        <a:gd name="T46" fmla="*/ 102 w 109"/>
                        <a:gd name="T47" fmla="*/ 10 h 42"/>
                        <a:gd name="T48" fmla="*/ 99 w 109"/>
                        <a:gd name="T49" fmla="*/ 13 h 42"/>
                        <a:gd name="T50" fmla="*/ 96 w 109"/>
                        <a:gd name="T51" fmla="*/ 16 h 42"/>
                        <a:gd name="T52" fmla="*/ 93 w 109"/>
                        <a:gd name="T53" fmla="*/ 19 h 42"/>
                        <a:gd name="T54" fmla="*/ 89 w 109"/>
                        <a:gd name="T55" fmla="*/ 22 h 42"/>
                        <a:gd name="T56" fmla="*/ 85 w 109"/>
                        <a:gd name="T57" fmla="*/ 25 h 42"/>
                        <a:gd name="T58" fmla="*/ 81 w 109"/>
                        <a:gd name="T59" fmla="*/ 27 h 42"/>
                        <a:gd name="T60" fmla="*/ 76 w 109"/>
                        <a:gd name="T61" fmla="*/ 30 h 42"/>
                        <a:gd name="T62" fmla="*/ 71 w 109"/>
                        <a:gd name="T63" fmla="*/ 32 h 42"/>
                        <a:gd name="T64" fmla="*/ 68 w 109"/>
                        <a:gd name="T65" fmla="*/ 34 h 42"/>
                        <a:gd name="T66" fmla="*/ 66 w 109"/>
                        <a:gd name="T67" fmla="*/ 35 h 42"/>
                        <a:gd name="T68" fmla="*/ 60 w 109"/>
                        <a:gd name="T69" fmla="*/ 37 h 42"/>
                        <a:gd name="T70" fmla="*/ 19 w 109"/>
                        <a:gd name="T71" fmla="*/ 41 h 42"/>
                        <a:gd name="T72" fmla="*/ 11 w 109"/>
                        <a:gd name="T73" fmla="*/ 40 h 42"/>
                        <a:gd name="T74" fmla="*/ 8 w 109"/>
                        <a:gd name="T75" fmla="*/ 39 h 42"/>
                        <a:gd name="T76" fmla="*/ 6 w 109"/>
                        <a:gd name="T77" fmla="*/ 38 h 42"/>
                        <a:gd name="T78" fmla="*/ 2 w 109"/>
                        <a:gd name="T79" fmla="*/ 37 h 42"/>
                        <a:gd name="T80" fmla="*/ 1 w 109"/>
                        <a:gd name="T81" fmla="*/ 37 h 42"/>
                        <a:gd name="T82" fmla="*/ 0 w 109"/>
                        <a:gd name="T83" fmla="*/ 36 h 42"/>
                        <a:gd name="T84" fmla="*/ 1 w 109"/>
                        <a:gd name="T8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 y="35"/>
                          </a:moveTo>
                          <a:cubicBezTo>
                            <a:pt x="1" y="35"/>
                            <a:pt x="2" y="35"/>
                            <a:pt x="2" y="35"/>
                          </a:cubicBezTo>
                          <a:cubicBezTo>
                            <a:pt x="3" y="36"/>
                            <a:pt x="4" y="36"/>
                            <a:pt x="6" y="36"/>
                          </a:cubicBezTo>
                          <a:cubicBezTo>
                            <a:pt x="7" y="37"/>
                            <a:pt x="8" y="37"/>
                            <a:pt x="9" y="37"/>
                          </a:cubicBezTo>
                          <a:cubicBezTo>
                            <a:pt x="10" y="37"/>
                            <a:pt x="11" y="38"/>
                            <a:pt x="12" y="38"/>
                          </a:cubicBezTo>
                          <a:cubicBezTo>
                            <a:pt x="14" y="38"/>
                            <a:pt x="17" y="38"/>
                            <a:pt x="19" y="39"/>
                          </a:cubicBezTo>
                          <a:cubicBezTo>
                            <a:pt x="30" y="40"/>
                            <a:pt x="46" y="40"/>
                            <a:pt x="60" y="35"/>
                          </a:cubicBezTo>
                          <a:cubicBezTo>
                            <a:pt x="62" y="34"/>
                            <a:pt x="63" y="33"/>
                            <a:pt x="65" y="33"/>
                          </a:cubicBezTo>
                          <a:cubicBezTo>
                            <a:pt x="68" y="32"/>
                            <a:pt x="68" y="32"/>
                            <a:pt x="68" y="32"/>
                          </a:cubicBezTo>
                          <a:cubicBezTo>
                            <a:pt x="70" y="31"/>
                            <a:pt x="70" y="31"/>
                            <a:pt x="70" y="31"/>
                          </a:cubicBezTo>
                          <a:cubicBezTo>
                            <a:pt x="72" y="30"/>
                            <a:pt x="73" y="29"/>
                            <a:pt x="75" y="28"/>
                          </a:cubicBezTo>
                          <a:cubicBezTo>
                            <a:pt x="77" y="28"/>
                            <a:pt x="78" y="26"/>
                            <a:pt x="80" y="26"/>
                          </a:cubicBezTo>
                          <a:cubicBezTo>
                            <a:pt x="81" y="25"/>
                            <a:pt x="83" y="24"/>
                            <a:pt x="84" y="23"/>
                          </a:cubicBezTo>
                          <a:cubicBezTo>
                            <a:pt x="85" y="22"/>
                            <a:pt x="87" y="21"/>
                            <a:pt x="88" y="20"/>
                          </a:cubicBezTo>
                          <a:cubicBezTo>
                            <a:pt x="89" y="19"/>
                            <a:pt x="90" y="18"/>
                            <a:pt x="92" y="17"/>
                          </a:cubicBezTo>
                          <a:cubicBezTo>
                            <a:pt x="93" y="16"/>
                            <a:pt x="94" y="15"/>
                            <a:pt x="95" y="14"/>
                          </a:cubicBezTo>
                          <a:cubicBezTo>
                            <a:pt x="96" y="13"/>
                            <a:pt x="97" y="12"/>
                            <a:pt x="98" y="12"/>
                          </a:cubicBezTo>
                          <a:cubicBezTo>
                            <a:pt x="99" y="11"/>
                            <a:pt x="100" y="10"/>
                            <a:pt x="100" y="9"/>
                          </a:cubicBezTo>
                          <a:cubicBezTo>
                            <a:pt x="102" y="7"/>
                            <a:pt x="103" y="6"/>
                            <a:pt x="104" y="5"/>
                          </a:cubicBezTo>
                          <a:cubicBezTo>
                            <a:pt x="106" y="2"/>
                            <a:pt x="107" y="0"/>
                            <a:pt x="107" y="0"/>
                          </a:cubicBezTo>
                          <a:cubicBezTo>
                            <a:pt x="108" y="0"/>
                            <a:pt x="108" y="0"/>
                            <a:pt x="109" y="0"/>
                          </a:cubicBezTo>
                          <a:cubicBezTo>
                            <a:pt x="109" y="1"/>
                            <a:pt x="109" y="1"/>
                            <a:pt x="109" y="2"/>
                          </a:cubicBezTo>
                          <a:cubicBezTo>
                            <a:pt x="109" y="2"/>
                            <a:pt x="108" y="3"/>
                            <a:pt x="106" y="6"/>
                          </a:cubicBezTo>
                          <a:cubicBezTo>
                            <a:pt x="105" y="7"/>
                            <a:pt x="103" y="9"/>
                            <a:pt x="102" y="10"/>
                          </a:cubicBezTo>
                          <a:cubicBezTo>
                            <a:pt x="101" y="11"/>
                            <a:pt x="100" y="12"/>
                            <a:pt x="99" y="13"/>
                          </a:cubicBezTo>
                          <a:cubicBezTo>
                            <a:pt x="98" y="14"/>
                            <a:pt x="97" y="15"/>
                            <a:pt x="96" y="16"/>
                          </a:cubicBezTo>
                          <a:cubicBezTo>
                            <a:pt x="95" y="17"/>
                            <a:pt x="94" y="18"/>
                            <a:pt x="93" y="19"/>
                          </a:cubicBezTo>
                          <a:cubicBezTo>
                            <a:pt x="92" y="20"/>
                            <a:pt x="90" y="21"/>
                            <a:pt x="89" y="22"/>
                          </a:cubicBezTo>
                          <a:cubicBezTo>
                            <a:pt x="88" y="23"/>
                            <a:pt x="86" y="24"/>
                            <a:pt x="85" y="25"/>
                          </a:cubicBezTo>
                          <a:cubicBezTo>
                            <a:pt x="84" y="25"/>
                            <a:pt x="82" y="26"/>
                            <a:pt x="81" y="27"/>
                          </a:cubicBezTo>
                          <a:cubicBezTo>
                            <a:pt x="79" y="28"/>
                            <a:pt x="78" y="29"/>
                            <a:pt x="76" y="30"/>
                          </a:cubicBezTo>
                          <a:cubicBezTo>
                            <a:pt x="74" y="31"/>
                            <a:pt x="73" y="32"/>
                            <a:pt x="71" y="32"/>
                          </a:cubicBezTo>
                          <a:cubicBezTo>
                            <a:pt x="68" y="34"/>
                            <a:pt x="68" y="34"/>
                            <a:pt x="68" y="34"/>
                          </a:cubicBezTo>
                          <a:cubicBezTo>
                            <a:pt x="66" y="35"/>
                            <a:pt x="66" y="35"/>
                            <a:pt x="66" y="35"/>
                          </a:cubicBezTo>
                          <a:cubicBezTo>
                            <a:pt x="64" y="35"/>
                            <a:pt x="62" y="36"/>
                            <a:pt x="60" y="37"/>
                          </a:cubicBezTo>
                          <a:cubicBezTo>
                            <a:pt x="46" y="42"/>
                            <a:pt x="30" y="42"/>
                            <a:pt x="19" y="41"/>
                          </a:cubicBezTo>
                          <a:cubicBezTo>
                            <a:pt x="16" y="40"/>
                            <a:pt x="14" y="40"/>
                            <a:pt x="11" y="40"/>
                          </a:cubicBezTo>
                          <a:cubicBezTo>
                            <a:pt x="10" y="40"/>
                            <a:pt x="9" y="39"/>
                            <a:pt x="8" y="39"/>
                          </a:cubicBezTo>
                          <a:cubicBezTo>
                            <a:pt x="7" y="39"/>
                            <a:pt x="6" y="38"/>
                            <a:pt x="6" y="38"/>
                          </a:cubicBezTo>
                          <a:cubicBezTo>
                            <a:pt x="4" y="38"/>
                            <a:pt x="3" y="38"/>
                            <a:pt x="2" y="37"/>
                          </a:cubicBezTo>
                          <a:cubicBezTo>
                            <a:pt x="1" y="37"/>
                            <a:pt x="1" y="37"/>
                            <a:pt x="1" y="37"/>
                          </a:cubicBezTo>
                          <a:cubicBezTo>
                            <a:pt x="0" y="37"/>
                            <a:pt x="0" y="36"/>
                            <a:pt x="0" y="36"/>
                          </a:cubicBezTo>
                          <a:cubicBezTo>
                            <a:pt x="0" y="35"/>
                            <a:pt x="1" y="35"/>
                            <a:pt x="1" y="35"/>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64" name="Freeform 270">
                      <a:extLst>
                        <a:ext uri="{FF2B5EF4-FFF2-40B4-BE49-F238E27FC236}">
                          <a16:creationId xmlns:a16="http://schemas.microsoft.com/office/drawing/2014/main" id="{9689C377-9541-4ABE-BFF5-0C4E05C6E2A7}"/>
                        </a:ext>
                      </a:extLst>
                    </p:cNvPr>
                    <p:cNvSpPr>
                      <a:spLocks/>
                    </p:cNvSpPr>
                    <p:nvPr/>
                  </p:nvSpPr>
                  <p:spPr bwMode="auto">
                    <a:xfrm>
                      <a:off x="4041775" y="5711825"/>
                      <a:ext cx="106363" cy="69850"/>
                    </a:xfrm>
                    <a:custGeom>
                      <a:avLst/>
                      <a:gdLst>
                        <a:gd name="T0" fmla="*/ 0 w 15"/>
                        <a:gd name="T1" fmla="*/ 10 h 10"/>
                        <a:gd name="T2" fmla="*/ 8 w 15"/>
                        <a:gd name="T3" fmla="*/ 8 h 10"/>
                        <a:gd name="T4" fmla="*/ 15 w 15"/>
                        <a:gd name="T5" fmla="*/ 5 h 10"/>
                        <a:gd name="T6" fmla="*/ 10 w 15"/>
                        <a:gd name="T7" fmla="*/ 3 h 10"/>
                        <a:gd name="T8" fmla="*/ 7 w 15"/>
                        <a:gd name="T9" fmla="*/ 1 h 10"/>
                        <a:gd name="T10" fmla="*/ 5 w 15"/>
                        <a:gd name="T11" fmla="*/ 0 h 10"/>
                        <a:gd name="T12" fmla="*/ 3 w 15"/>
                        <a:gd name="T13" fmla="*/ 5 h 10"/>
                        <a:gd name="T14" fmla="*/ 0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0" y="10"/>
                          </a:moveTo>
                          <a:cubicBezTo>
                            <a:pt x="0" y="10"/>
                            <a:pt x="4" y="9"/>
                            <a:pt x="8" y="8"/>
                          </a:cubicBezTo>
                          <a:cubicBezTo>
                            <a:pt x="12" y="7"/>
                            <a:pt x="15" y="5"/>
                            <a:pt x="15" y="5"/>
                          </a:cubicBezTo>
                          <a:cubicBezTo>
                            <a:pt x="15" y="5"/>
                            <a:pt x="13" y="4"/>
                            <a:pt x="10" y="3"/>
                          </a:cubicBezTo>
                          <a:cubicBezTo>
                            <a:pt x="9" y="2"/>
                            <a:pt x="8" y="1"/>
                            <a:pt x="7" y="1"/>
                          </a:cubicBezTo>
                          <a:cubicBezTo>
                            <a:pt x="6" y="0"/>
                            <a:pt x="5" y="0"/>
                            <a:pt x="5" y="0"/>
                          </a:cubicBezTo>
                          <a:cubicBezTo>
                            <a:pt x="5" y="0"/>
                            <a:pt x="4" y="3"/>
                            <a:pt x="3" y="5"/>
                          </a:cubicBezTo>
                          <a:cubicBezTo>
                            <a:pt x="2" y="8"/>
                            <a:pt x="0" y="10"/>
                            <a:pt x="0" y="1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65" name="Freeform 271">
                      <a:extLst>
                        <a:ext uri="{FF2B5EF4-FFF2-40B4-BE49-F238E27FC236}">
                          <a16:creationId xmlns:a16="http://schemas.microsoft.com/office/drawing/2014/main" id="{87577F17-0979-4164-9D06-9B29880AFD37}"/>
                        </a:ext>
                      </a:extLst>
                    </p:cNvPr>
                    <p:cNvSpPr>
                      <a:spLocks/>
                    </p:cNvSpPr>
                    <p:nvPr/>
                  </p:nvSpPr>
                  <p:spPr bwMode="auto">
                    <a:xfrm>
                      <a:off x="4133850" y="5726113"/>
                      <a:ext cx="147638" cy="84138"/>
                    </a:xfrm>
                    <a:custGeom>
                      <a:avLst/>
                      <a:gdLst>
                        <a:gd name="T0" fmla="*/ 1 w 21"/>
                        <a:gd name="T1" fmla="*/ 10 h 12"/>
                        <a:gd name="T2" fmla="*/ 4 w 21"/>
                        <a:gd name="T3" fmla="*/ 8 h 12"/>
                        <a:gd name="T4" fmla="*/ 11 w 21"/>
                        <a:gd name="T5" fmla="*/ 6 h 12"/>
                        <a:gd name="T6" fmla="*/ 17 w 21"/>
                        <a:gd name="T7" fmla="*/ 2 h 12"/>
                        <a:gd name="T8" fmla="*/ 20 w 21"/>
                        <a:gd name="T9" fmla="*/ 1 h 12"/>
                        <a:gd name="T10" fmla="*/ 21 w 21"/>
                        <a:gd name="T11" fmla="*/ 1 h 12"/>
                        <a:gd name="T12" fmla="*/ 21 w 21"/>
                        <a:gd name="T13" fmla="*/ 2 h 12"/>
                        <a:gd name="T14" fmla="*/ 18 w 21"/>
                        <a:gd name="T15" fmla="*/ 4 h 12"/>
                        <a:gd name="T16" fmla="*/ 12 w 21"/>
                        <a:gd name="T17" fmla="*/ 7 h 12"/>
                        <a:gd name="T18" fmla="*/ 5 w 21"/>
                        <a:gd name="T19" fmla="*/ 10 h 12"/>
                        <a:gd name="T20" fmla="*/ 2 w 21"/>
                        <a:gd name="T21" fmla="*/ 11 h 12"/>
                        <a:gd name="T22" fmla="*/ 1 w 21"/>
                        <a:gd name="T23" fmla="*/ 11 h 12"/>
                        <a:gd name="T24" fmla="*/ 1 w 21"/>
                        <a:gd name="T2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2">
                          <a:moveTo>
                            <a:pt x="1" y="10"/>
                          </a:moveTo>
                          <a:cubicBezTo>
                            <a:pt x="1" y="10"/>
                            <a:pt x="3" y="9"/>
                            <a:pt x="4" y="8"/>
                          </a:cubicBezTo>
                          <a:cubicBezTo>
                            <a:pt x="6" y="8"/>
                            <a:pt x="8" y="7"/>
                            <a:pt x="11" y="6"/>
                          </a:cubicBezTo>
                          <a:cubicBezTo>
                            <a:pt x="13" y="4"/>
                            <a:pt x="15" y="3"/>
                            <a:pt x="17" y="2"/>
                          </a:cubicBezTo>
                          <a:cubicBezTo>
                            <a:pt x="18" y="1"/>
                            <a:pt x="20" y="1"/>
                            <a:pt x="20" y="1"/>
                          </a:cubicBezTo>
                          <a:cubicBezTo>
                            <a:pt x="20" y="0"/>
                            <a:pt x="21" y="1"/>
                            <a:pt x="21" y="1"/>
                          </a:cubicBezTo>
                          <a:cubicBezTo>
                            <a:pt x="21" y="1"/>
                            <a:pt x="21" y="2"/>
                            <a:pt x="21" y="2"/>
                          </a:cubicBezTo>
                          <a:cubicBezTo>
                            <a:pt x="21" y="2"/>
                            <a:pt x="19" y="3"/>
                            <a:pt x="18" y="4"/>
                          </a:cubicBezTo>
                          <a:cubicBezTo>
                            <a:pt x="16" y="5"/>
                            <a:pt x="14" y="6"/>
                            <a:pt x="12" y="7"/>
                          </a:cubicBezTo>
                          <a:cubicBezTo>
                            <a:pt x="9" y="8"/>
                            <a:pt x="7" y="10"/>
                            <a:pt x="5" y="10"/>
                          </a:cubicBezTo>
                          <a:cubicBezTo>
                            <a:pt x="3" y="11"/>
                            <a:pt x="2" y="11"/>
                            <a:pt x="2" y="11"/>
                          </a:cubicBezTo>
                          <a:cubicBezTo>
                            <a:pt x="1" y="12"/>
                            <a:pt x="1" y="11"/>
                            <a:pt x="1" y="11"/>
                          </a:cubicBezTo>
                          <a:cubicBezTo>
                            <a:pt x="0" y="10"/>
                            <a:pt x="1" y="10"/>
                            <a:pt x="1" y="1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66" name="Freeform 272">
                      <a:extLst>
                        <a:ext uri="{FF2B5EF4-FFF2-40B4-BE49-F238E27FC236}">
                          <a16:creationId xmlns:a16="http://schemas.microsoft.com/office/drawing/2014/main" id="{CC6E4A60-FA89-4C84-A107-F583C3F9B147}"/>
                        </a:ext>
                      </a:extLst>
                    </p:cNvPr>
                    <p:cNvSpPr>
                      <a:spLocks/>
                    </p:cNvSpPr>
                    <p:nvPr/>
                  </p:nvSpPr>
                  <p:spPr bwMode="auto">
                    <a:xfrm>
                      <a:off x="4041775" y="5810250"/>
                      <a:ext cx="63500" cy="22225"/>
                    </a:xfrm>
                    <a:custGeom>
                      <a:avLst/>
                      <a:gdLst>
                        <a:gd name="T0" fmla="*/ 1 w 9"/>
                        <a:gd name="T1" fmla="*/ 1 h 3"/>
                        <a:gd name="T2" fmla="*/ 7 w 9"/>
                        <a:gd name="T3" fmla="*/ 0 h 3"/>
                        <a:gd name="T4" fmla="*/ 9 w 9"/>
                        <a:gd name="T5" fmla="*/ 0 h 3"/>
                        <a:gd name="T6" fmla="*/ 8 w 9"/>
                        <a:gd name="T7" fmla="*/ 2 h 3"/>
                        <a:gd name="T8" fmla="*/ 2 w 9"/>
                        <a:gd name="T9" fmla="*/ 3 h 3"/>
                        <a:gd name="T10" fmla="*/ 0 w 9"/>
                        <a:gd name="T11" fmla="*/ 3 h 3"/>
                        <a:gd name="T12" fmla="*/ 1 w 9"/>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1" y="1"/>
                          </a:moveTo>
                          <a:cubicBezTo>
                            <a:pt x="7" y="0"/>
                            <a:pt x="7" y="0"/>
                            <a:pt x="7" y="0"/>
                          </a:cubicBezTo>
                          <a:cubicBezTo>
                            <a:pt x="8" y="0"/>
                            <a:pt x="9" y="0"/>
                            <a:pt x="9" y="0"/>
                          </a:cubicBezTo>
                          <a:cubicBezTo>
                            <a:pt x="9" y="1"/>
                            <a:pt x="9" y="2"/>
                            <a:pt x="8" y="2"/>
                          </a:cubicBezTo>
                          <a:cubicBezTo>
                            <a:pt x="2" y="3"/>
                            <a:pt x="2" y="3"/>
                            <a:pt x="2" y="3"/>
                          </a:cubicBezTo>
                          <a:cubicBezTo>
                            <a:pt x="1" y="3"/>
                            <a:pt x="1" y="3"/>
                            <a:pt x="0" y="3"/>
                          </a:cubicBezTo>
                          <a:cubicBezTo>
                            <a:pt x="0" y="2"/>
                            <a:pt x="1" y="2"/>
                            <a:pt x="1" y="1"/>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67" name="Freeform 273">
                      <a:extLst>
                        <a:ext uri="{FF2B5EF4-FFF2-40B4-BE49-F238E27FC236}">
                          <a16:creationId xmlns:a16="http://schemas.microsoft.com/office/drawing/2014/main" id="{5CE14928-A18A-4C88-8FA6-87C265D2D911}"/>
                        </a:ext>
                      </a:extLst>
                    </p:cNvPr>
                    <p:cNvSpPr>
                      <a:spLocks/>
                    </p:cNvSpPr>
                    <p:nvPr/>
                  </p:nvSpPr>
                  <p:spPr bwMode="auto">
                    <a:xfrm>
                      <a:off x="3195638" y="5110163"/>
                      <a:ext cx="485775" cy="658813"/>
                    </a:xfrm>
                    <a:custGeom>
                      <a:avLst/>
                      <a:gdLst>
                        <a:gd name="T0" fmla="*/ 2 w 69"/>
                        <a:gd name="T1" fmla="*/ 1 h 93"/>
                        <a:gd name="T2" fmla="*/ 3 w 69"/>
                        <a:gd name="T3" fmla="*/ 6 h 93"/>
                        <a:gd name="T4" fmla="*/ 4 w 69"/>
                        <a:gd name="T5" fmla="*/ 19 h 93"/>
                        <a:gd name="T6" fmla="*/ 7 w 69"/>
                        <a:gd name="T7" fmla="*/ 28 h 93"/>
                        <a:gd name="T8" fmla="*/ 10 w 69"/>
                        <a:gd name="T9" fmla="*/ 38 h 93"/>
                        <a:gd name="T10" fmla="*/ 12 w 69"/>
                        <a:gd name="T11" fmla="*/ 42 h 93"/>
                        <a:gd name="T12" fmla="*/ 15 w 69"/>
                        <a:gd name="T13" fmla="*/ 47 h 93"/>
                        <a:gd name="T14" fmla="*/ 21 w 69"/>
                        <a:gd name="T15" fmla="*/ 57 h 93"/>
                        <a:gd name="T16" fmla="*/ 24 w 69"/>
                        <a:gd name="T17" fmla="*/ 61 h 93"/>
                        <a:gd name="T18" fmla="*/ 28 w 69"/>
                        <a:gd name="T19" fmla="*/ 65 h 93"/>
                        <a:gd name="T20" fmla="*/ 36 w 69"/>
                        <a:gd name="T21" fmla="*/ 73 h 93"/>
                        <a:gd name="T22" fmla="*/ 38 w 69"/>
                        <a:gd name="T23" fmla="*/ 74 h 93"/>
                        <a:gd name="T24" fmla="*/ 40 w 69"/>
                        <a:gd name="T25" fmla="*/ 76 h 93"/>
                        <a:gd name="T26" fmla="*/ 44 w 69"/>
                        <a:gd name="T27" fmla="*/ 79 h 93"/>
                        <a:gd name="T28" fmla="*/ 47 w 69"/>
                        <a:gd name="T29" fmla="*/ 81 h 93"/>
                        <a:gd name="T30" fmla="*/ 51 w 69"/>
                        <a:gd name="T31" fmla="*/ 84 h 93"/>
                        <a:gd name="T32" fmla="*/ 53 w 69"/>
                        <a:gd name="T33" fmla="*/ 85 h 93"/>
                        <a:gd name="T34" fmla="*/ 55 w 69"/>
                        <a:gd name="T35" fmla="*/ 86 h 93"/>
                        <a:gd name="T36" fmla="*/ 58 w 69"/>
                        <a:gd name="T37" fmla="*/ 87 h 93"/>
                        <a:gd name="T38" fmla="*/ 63 w 69"/>
                        <a:gd name="T39" fmla="*/ 90 h 93"/>
                        <a:gd name="T40" fmla="*/ 68 w 69"/>
                        <a:gd name="T41" fmla="*/ 91 h 93"/>
                        <a:gd name="T42" fmla="*/ 69 w 69"/>
                        <a:gd name="T43" fmla="*/ 93 h 93"/>
                        <a:gd name="T44" fmla="*/ 68 w 69"/>
                        <a:gd name="T45" fmla="*/ 93 h 93"/>
                        <a:gd name="T46" fmla="*/ 63 w 69"/>
                        <a:gd name="T47" fmla="*/ 91 h 93"/>
                        <a:gd name="T48" fmla="*/ 57 w 69"/>
                        <a:gd name="T49" fmla="*/ 89 h 93"/>
                        <a:gd name="T50" fmla="*/ 54 w 69"/>
                        <a:gd name="T51" fmla="*/ 87 h 93"/>
                        <a:gd name="T52" fmla="*/ 52 w 69"/>
                        <a:gd name="T53" fmla="*/ 87 h 93"/>
                        <a:gd name="T54" fmla="*/ 50 w 69"/>
                        <a:gd name="T55" fmla="*/ 85 h 93"/>
                        <a:gd name="T56" fmla="*/ 46 w 69"/>
                        <a:gd name="T57" fmla="*/ 83 h 93"/>
                        <a:gd name="T58" fmla="*/ 42 w 69"/>
                        <a:gd name="T59" fmla="*/ 81 h 93"/>
                        <a:gd name="T60" fmla="*/ 38 w 69"/>
                        <a:gd name="T61" fmla="*/ 78 h 93"/>
                        <a:gd name="T62" fmla="*/ 36 w 69"/>
                        <a:gd name="T63" fmla="*/ 76 h 93"/>
                        <a:gd name="T64" fmla="*/ 34 w 69"/>
                        <a:gd name="T65" fmla="*/ 74 h 93"/>
                        <a:gd name="T66" fmla="*/ 27 w 69"/>
                        <a:gd name="T67" fmla="*/ 67 h 93"/>
                        <a:gd name="T68" fmla="*/ 23 w 69"/>
                        <a:gd name="T69" fmla="*/ 62 h 93"/>
                        <a:gd name="T70" fmla="*/ 19 w 69"/>
                        <a:gd name="T71" fmla="*/ 58 h 93"/>
                        <a:gd name="T72" fmla="*/ 13 w 69"/>
                        <a:gd name="T73" fmla="*/ 48 h 93"/>
                        <a:gd name="T74" fmla="*/ 11 w 69"/>
                        <a:gd name="T75" fmla="*/ 43 h 93"/>
                        <a:gd name="T76" fmla="*/ 8 w 69"/>
                        <a:gd name="T77" fmla="*/ 38 h 93"/>
                        <a:gd name="T78" fmla="*/ 5 w 69"/>
                        <a:gd name="T79" fmla="*/ 29 h 93"/>
                        <a:gd name="T80" fmla="*/ 2 w 69"/>
                        <a:gd name="T81" fmla="*/ 20 h 93"/>
                        <a:gd name="T82" fmla="*/ 1 w 69"/>
                        <a:gd name="T83" fmla="*/ 6 h 93"/>
                        <a:gd name="T84" fmla="*/ 1 w 69"/>
                        <a:gd name="T85" fmla="*/ 1 h 93"/>
                        <a:gd name="T86" fmla="*/ 1 w 69"/>
                        <a:gd name="T87" fmla="*/ 0 h 93"/>
                        <a:gd name="T88" fmla="*/ 2 w 69"/>
                        <a:gd name="T89"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3">
                          <a:moveTo>
                            <a:pt x="2" y="1"/>
                          </a:moveTo>
                          <a:cubicBezTo>
                            <a:pt x="2" y="1"/>
                            <a:pt x="3" y="3"/>
                            <a:pt x="3" y="6"/>
                          </a:cubicBezTo>
                          <a:cubicBezTo>
                            <a:pt x="3" y="9"/>
                            <a:pt x="4" y="14"/>
                            <a:pt x="4" y="19"/>
                          </a:cubicBezTo>
                          <a:cubicBezTo>
                            <a:pt x="5" y="22"/>
                            <a:pt x="6" y="25"/>
                            <a:pt x="7" y="28"/>
                          </a:cubicBezTo>
                          <a:cubicBezTo>
                            <a:pt x="8" y="31"/>
                            <a:pt x="9" y="34"/>
                            <a:pt x="10" y="38"/>
                          </a:cubicBezTo>
                          <a:cubicBezTo>
                            <a:pt x="11" y="39"/>
                            <a:pt x="12" y="41"/>
                            <a:pt x="12" y="42"/>
                          </a:cubicBezTo>
                          <a:cubicBezTo>
                            <a:pt x="13" y="44"/>
                            <a:pt x="14" y="46"/>
                            <a:pt x="15" y="47"/>
                          </a:cubicBezTo>
                          <a:cubicBezTo>
                            <a:pt x="17" y="50"/>
                            <a:pt x="19" y="54"/>
                            <a:pt x="21" y="57"/>
                          </a:cubicBezTo>
                          <a:cubicBezTo>
                            <a:pt x="22" y="58"/>
                            <a:pt x="23" y="60"/>
                            <a:pt x="24" y="61"/>
                          </a:cubicBezTo>
                          <a:cubicBezTo>
                            <a:pt x="25" y="62"/>
                            <a:pt x="27" y="64"/>
                            <a:pt x="28" y="65"/>
                          </a:cubicBezTo>
                          <a:cubicBezTo>
                            <a:pt x="30" y="68"/>
                            <a:pt x="33" y="70"/>
                            <a:pt x="36" y="73"/>
                          </a:cubicBezTo>
                          <a:cubicBezTo>
                            <a:pt x="36" y="73"/>
                            <a:pt x="37" y="74"/>
                            <a:pt x="38" y="74"/>
                          </a:cubicBezTo>
                          <a:cubicBezTo>
                            <a:pt x="38" y="75"/>
                            <a:pt x="39" y="75"/>
                            <a:pt x="40" y="76"/>
                          </a:cubicBezTo>
                          <a:cubicBezTo>
                            <a:pt x="41" y="77"/>
                            <a:pt x="42" y="78"/>
                            <a:pt x="44" y="79"/>
                          </a:cubicBezTo>
                          <a:cubicBezTo>
                            <a:pt x="45" y="80"/>
                            <a:pt x="46" y="81"/>
                            <a:pt x="47" y="81"/>
                          </a:cubicBezTo>
                          <a:cubicBezTo>
                            <a:pt x="49" y="82"/>
                            <a:pt x="50" y="83"/>
                            <a:pt x="51" y="84"/>
                          </a:cubicBezTo>
                          <a:cubicBezTo>
                            <a:pt x="52" y="84"/>
                            <a:pt x="52" y="84"/>
                            <a:pt x="53" y="85"/>
                          </a:cubicBezTo>
                          <a:cubicBezTo>
                            <a:pt x="54" y="85"/>
                            <a:pt x="54" y="85"/>
                            <a:pt x="55" y="86"/>
                          </a:cubicBezTo>
                          <a:cubicBezTo>
                            <a:pt x="56" y="86"/>
                            <a:pt x="57" y="87"/>
                            <a:pt x="58" y="87"/>
                          </a:cubicBezTo>
                          <a:cubicBezTo>
                            <a:pt x="60" y="88"/>
                            <a:pt x="62" y="89"/>
                            <a:pt x="63" y="90"/>
                          </a:cubicBezTo>
                          <a:cubicBezTo>
                            <a:pt x="66" y="91"/>
                            <a:pt x="68" y="91"/>
                            <a:pt x="68" y="91"/>
                          </a:cubicBezTo>
                          <a:cubicBezTo>
                            <a:pt x="69" y="92"/>
                            <a:pt x="69" y="92"/>
                            <a:pt x="69" y="93"/>
                          </a:cubicBezTo>
                          <a:cubicBezTo>
                            <a:pt x="69" y="93"/>
                            <a:pt x="68" y="93"/>
                            <a:pt x="68" y="93"/>
                          </a:cubicBezTo>
                          <a:cubicBezTo>
                            <a:pt x="68" y="93"/>
                            <a:pt x="66" y="93"/>
                            <a:pt x="63" y="91"/>
                          </a:cubicBezTo>
                          <a:cubicBezTo>
                            <a:pt x="61" y="91"/>
                            <a:pt x="59" y="90"/>
                            <a:pt x="57" y="89"/>
                          </a:cubicBezTo>
                          <a:cubicBezTo>
                            <a:pt x="56" y="89"/>
                            <a:pt x="55" y="88"/>
                            <a:pt x="54" y="87"/>
                          </a:cubicBezTo>
                          <a:cubicBezTo>
                            <a:pt x="53" y="87"/>
                            <a:pt x="53" y="87"/>
                            <a:pt x="52" y="87"/>
                          </a:cubicBezTo>
                          <a:cubicBezTo>
                            <a:pt x="51" y="86"/>
                            <a:pt x="51" y="86"/>
                            <a:pt x="50" y="85"/>
                          </a:cubicBezTo>
                          <a:cubicBezTo>
                            <a:pt x="49" y="85"/>
                            <a:pt x="48" y="84"/>
                            <a:pt x="46" y="83"/>
                          </a:cubicBezTo>
                          <a:cubicBezTo>
                            <a:pt x="45" y="82"/>
                            <a:pt x="44" y="82"/>
                            <a:pt x="42" y="81"/>
                          </a:cubicBezTo>
                          <a:cubicBezTo>
                            <a:pt x="41" y="80"/>
                            <a:pt x="40" y="79"/>
                            <a:pt x="38" y="78"/>
                          </a:cubicBezTo>
                          <a:cubicBezTo>
                            <a:pt x="38" y="77"/>
                            <a:pt x="37" y="76"/>
                            <a:pt x="36" y="76"/>
                          </a:cubicBezTo>
                          <a:cubicBezTo>
                            <a:pt x="36" y="75"/>
                            <a:pt x="35" y="75"/>
                            <a:pt x="34" y="74"/>
                          </a:cubicBezTo>
                          <a:cubicBezTo>
                            <a:pt x="32" y="72"/>
                            <a:pt x="29" y="69"/>
                            <a:pt x="27" y="67"/>
                          </a:cubicBezTo>
                          <a:cubicBezTo>
                            <a:pt x="25" y="65"/>
                            <a:pt x="24" y="64"/>
                            <a:pt x="23" y="62"/>
                          </a:cubicBezTo>
                          <a:cubicBezTo>
                            <a:pt x="22" y="61"/>
                            <a:pt x="20" y="59"/>
                            <a:pt x="19" y="58"/>
                          </a:cubicBezTo>
                          <a:cubicBezTo>
                            <a:pt x="17" y="55"/>
                            <a:pt x="15" y="51"/>
                            <a:pt x="13" y="48"/>
                          </a:cubicBezTo>
                          <a:cubicBezTo>
                            <a:pt x="12" y="47"/>
                            <a:pt x="11" y="45"/>
                            <a:pt x="11" y="43"/>
                          </a:cubicBezTo>
                          <a:cubicBezTo>
                            <a:pt x="10" y="42"/>
                            <a:pt x="9" y="40"/>
                            <a:pt x="8" y="38"/>
                          </a:cubicBezTo>
                          <a:cubicBezTo>
                            <a:pt x="7" y="35"/>
                            <a:pt x="6" y="32"/>
                            <a:pt x="5" y="29"/>
                          </a:cubicBezTo>
                          <a:cubicBezTo>
                            <a:pt x="4" y="26"/>
                            <a:pt x="3" y="23"/>
                            <a:pt x="2" y="20"/>
                          </a:cubicBezTo>
                          <a:cubicBezTo>
                            <a:pt x="2" y="14"/>
                            <a:pt x="1" y="10"/>
                            <a:pt x="1" y="6"/>
                          </a:cubicBezTo>
                          <a:cubicBezTo>
                            <a:pt x="1" y="3"/>
                            <a:pt x="1" y="1"/>
                            <a:pt x="1" y="1"/>
                          </a:cubicBezTo>
                          <a:cubicBezTo>
                            <a:pt x="0" y="0"/>
                            <a:pt x="1" y="0"/>
                            <a:pt x="1" y="0"/>
                          </a:cubicBezTo>
                          <a:cubicBezTo>
                            <a:pt x="2" y="0"/>
                            <a:pt x="2" y="0"/>
                            <a:pt x="2" y="1"/>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68" name="Freeform 274">
                      <a:extLst>
                        <a:ext uri="{FF2B5EF4-FFF2-40B4-BE49-F238E27FC236}">
                          <a16:creationId xmlns:a16="http://schemas.microsoft.com/office/drawing/2014/main" id="{2A718A41-8722-4F35-82BD-FBED92729339}"/>
                        </a:ext>
                      </a:extLst>
                    </p:cNvPr>
                    <p:cNvSpPr>
                      <a:spLocks/>
                    </p:cNvSpPr>
                    <p:nvPr/>
                  </p:nvSpPr>
                  <p:spPr bwMode="auto">
                    <a:xfrm>
                      <a:off x="3300413" y="5456238"/>
                      <a:ext cx="77788" cy="92075"/>
                    </a:xfrm>
                    <a:custGeom>
                      <a:avLst/>
                      <a:gdLst>
                        <a:gd name="T0" fmla="*/ 0 w 11"/>
                        <a:gd name="T1" fmla="*/ 0 h 13"/>
                        <a:gd name="T2" fmla="*/ 1 w 11"/>
                        <a:gd name="T3" fmla="*/ 3 h 13"/>
                        <a:gd name="T4" fmla="*/ 4 w 11"/>
                        <a:gd name="T5" fmla="*/ 7 h 13"/>
                        <a:gd name="T6" fmla="*/ 8 w 11"/>
                        <a:gd name="T7" fmla="*/ 11 h 13"/>
                        <a:gd name="T8" fmla="*/ 9 w 11"/>
                        <a:gd name="T9" fmla="*/ 13 h 13"/>
                        <a:gd name="T10" fmla="*/ 9 w 11"/>
                        <a:gd name="T11" fmla="*/ 13 h 13"/>
                        <a:gd name="T12" fmla="*/ 9 w 11"/>
                        <a:gd name="T13" fmla="*/ 12 h 13"/>
                        <a:gd name="T14" fmla="*/ 10 w 11"/>
                        <a:gd name="T15" fmla="*/ 8 h 13"/>
                        <a:gd name="T16" fmla="*/ 11 w 11"/>
                        <a:gd name="T17" fmla="*/ 2 h 13"/>
                        <a:gd name="T18" fmla="*/ 9 w 11"/>
                        <a:gd name="T19" fmla="*/ 2 h 13"/>
                        <a:gd name="T20" fmla="*/ 6 w 11"/>
                        <a:gd name="T21" fmla="*/ 2 h 13"/>
                        <a:gd name="T22" fmla="*/ 0 w 11"/>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0" y="0"/>
                          </a:moveTo>
                          <a:cubicBezTo>
                            <a:pt x="0" y="0"/>
                            <a:pt x="1" y="1"/>
                            <a:pt x="1" y="3"/>
                          </a:cubicBezTo>
                          <a:cubicBezTo>
                            <a:pt x="2" y="4"/>
                            <a:pt x="3" y="6"/>
                            <a:pt x="4" y="7"/>
                          </a:cubicBezTo>
                          <a:cubicBezTo>
                            <a:pt x="6" y="9"/>
                            <a:pt x="7" y="10"/>
                            <a:pt x="8" y="11"/>
                          </a:cubicBezTo>
                          <a:cubicBezTo>
                            <a:pt x="8" y="12"/>
                            <a:pt x="8" y="13"/>
                            <a:pt x="9" y="13"/>
                          </a:cubicBezTo>
                          <a:cubicBezTo>
                            <a:pt x="9" y="13"/>
                            <a:pt x="9" y="13"/>
                            <a:pt x="9" y="13"/>
                          </a:cubicBezTo>
                          <a:cubicBezTo>
                            <a:pt x="9" y="13"/>
                            <a:pt x="9" y="13"/>
                            <a:pt x="9" y="12"/>
                          </a:cubicBezTo>
                          <a:cubicBezTo>
                            <a:pt x="10" y="11"/>
                            <a:pt x="10" y="9"/>
                            <a:pt x="10" y="8"/>
                          </a:cubicBezTo>
                          <a:cubicBezTo>
                            <a:pt x="11" y="5"/>
                            <a:pt x="11" y="2"/>
                            <a:pt x="11" y="2"/>
                          </a:cubicBezTo>
                          <a:cubicBezTo>
                            <a:pt x="11" y="2"/>
                            <a:pt x="11" y="2"/>
                            <a:pt x="9" y="2"/>
                          </a:cubicBezTo>
                          <a:cubicBezTo>
                            <a:pt x="8" y="2"/>
                            <a:pt x="7" y="2"/>
                            <a:pt x="6" y="2"/>
                          </a:cubicBezTo>
                          <a:cubicBezTo>
                            <a:pt x="3" y="1"/>
                            <a:pt x="0" y="0"/>
                            <a:pt x="0"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69" name="Freeform 275">
                      <a:extLst>
                        <a:ext uri="{FF2B5EF4-FFF2-40B4-BE49-F238E27FC236}">
                          <a16:creationId xmlns:a16="http://schemas.microsoft.com/office/drawing/2014/main" id="{DB54C6E1-5C4F-40BD-B3F5-6F9797425CC6}"/>
                        </a:ext>
                      </a:extLst>
                    </p:cNvPr>
                    <p:cNvSpPr>
                      <a:spLocks/>
                    </p:cNvSpPr>
                    <p:nvPr/>
                  </p:nvSpPr>
                  <p:spPr bwMode="auto">
                    <a:xfrm>
                      <a:off x="3308350" y="5556250"/>
                      <a:ext cx="119063" cy="120650"/>
                    </a:xfrm>
                    <a:custGeom>
                      <a:avLst/>
                      <a:gdLst>
                        <a:gd name="T0" fmla="*/ 2 w 17"/>
                        <a:gd name="T1" fmla="*/ 0 h 17"/>
                        <a:gd name="T2" fmla="*/ 3 w 17"/>
                        <a:gd name="T3" fmla="*/ 1 h 17"/>
                        <a:gd name="T4" fmla="*/ 4 w 17"/>
                        <a:gd name="T5" fmla="*/ 3 h 17"/>
                        <a:gd name="T6" fmla="*/ 9 w 17"/>
                        <a:gd name="T7" fmla="*/ 8 h 17"/>
                        <a:gd name="T8" fmla="*/ 14 w 17"/>
                        <a:gd name="T9" fmla="*/ 13 h 17"/>
                        <a:gd name="T10" fmla="*/ 16 w 17"/>
                        <a:gd name="T11" fmla="*/ 15 h 17"/>
                        <a:gd name="T12" fmla="*/ 16 w 17"/>
                        <a:gd name="T13" fmla="*/ 17 h 17"/>
                        <a:gd name="T14" fmla="*/ 15 w 17"/>
                        <a:gd name="T15" fmla="*/ 17 h 17"/>
                        <a:gd name="T16" fmla="*/ 12 w 17"/>
                        <a:gd name="T17" fmla="*/ 14 h 17"/>
                        <a:gd name="T18" fmla="*/ 7 w 17"/>
                        <a:gd name="T19" fmla="*/ 9 h 17"/>
                        <a:gd name="T20" fmla="*/ 2 w 17"/>
                        <a:gd name="T21" fmla="*/ 4 h 17"/>
                        <a:gd name="T22" fmla="*/ 1 w 17"/>
                        <a:gd name="T23" fmla="*/ 2 h 17"/>
                        <a:gd name="T24" fmla="*/ 0 w 17"/>
                        <a:gd name="T25" fmla="*/ 2 h 17"/>
                        <a:gd name="T26" fmla="*/ 1 w 17"/>
                        <a:gd name="T27" fmla="*/ 0 h 17"/>
                        <a:gd name="T28" fmla="*/ 2 w 17"/>
                        <a:gd name="T2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7">
                          <a:moveTo>
                            <a:pt x="2" y="0"/>
                          </a:moveTo>
                          <a:cubicBezTo>
                            <a:pt x="2" y="0"/>
                            <a:pt x="2" y="1"/>
                            <a:pt x="3" y="1"/>
                          </a:cubicBezTo>
                          <a:cubicBezTo>
                            <a:pt x="3" y="2"/>
                            <a:pt x="3" y="2"/>
                            <a:pt x="4" y="3"/>
                          </a:cubicBezTo>
                          <a:cubicBezTo>
                            <a:pt x="5" y="4"/>
                            <a:pt x="7" y="6"/>
                            <a:pt x="9" y="8"/>
                          </a:cubicBezTo>
                          <a:cubicBezTo>
                            <a:pt x="10" y="10"/>
                            <a:pt x="12" y="12"/>
                            <a:pt x="14" y="13"/>
                          </a:cubicBezTo>
                          <a:cubicBezTo>
                            <a:pt x="15" y="14"/>
                            <a:pt x="16" y="15"/>
                            <a:pt x="16" y="15"/>
                          </a:cubicBezTo>
                          <a:cubicBezTo>
                            <a:pt x="16" y="15"/>
                            <a:pt x="17" y="16"/>
                            <a:pt x="16" y="17"/>
                          </a:cubicBezTo>
                          <a:cubicBezTo>
                            <a:pt x="16" y="17"/>
                            <a:pt x="15" y="17"/>
                            <a:pt x="15" y="17"/>
                          </a:cubicBezTo>
                          <a:cubicBezTo>
                            <a:pt x="15" y="17"/>
                            <a:pt x="14" y="16"/>
                            <a:pt x="12" y="14"/>
                          </a:cubicBezTo>
                          <a:cubicBezTo>
                            <a:pt x="11" y="13"/>
                            <a:pt x="9" y="11"/>
                            <a:pt x="7" y="9"/>
                          </a:cubicBezTo>
                          <a:cubicBezTo>
                            <a:pt x="6" y="8"/>
                            <a:pt x="4" y="6"/>
                            <a:pt x="2" y="4"/>
                          </a:cubicBezTo>
                          <a:cubicBezTo>
                            <a:pt x="2" y="4"/>
                            <a:pt x="1" y="3"/>
                            <a:pt x="1" y="2"/>
                          </a:cubicBezTo>
                          <a:cubicBezTo>
                            <a:pt x="1" y="2"/>
                            <a:pt x="0" y="2"/>
                            <a:pt x="0" y="2"/>
                          </a:cubicBezTo>
                          <a:cubicBezTo>
                            <a:pt x="0" y="1"/>
                            <a:pt x="0" y="1"/>
                            <a:pt x="1" y="0"/>
                          </a:cubicBezTo>
                          <a:cubicBezTo>
                            <a:pt x="1" y="0"/>
                            <a:pt x="2" y="0"/>
                            <a:pt x="2"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70" name="Freeform 276">
                      <a:extLst>
                        <a:ext uri="{FF2B5EF4-FFF2-40B4-BE49-F238E27FC236}">
                          <a16:creationId xmlns:a16="http://schemas.microsoft.com/office/drawing/2014/main" id="{5CFF396B-53F5-4598-BAC0-CE54300D3C84}"/>
                        </a:ext>
                      </a:extLst>
                    </p:cNvPr>
                    <p:cNvSpPr>
                      <a:spLocks/>
                    </p:cNvSpPr>
                    <p:nvPr/>
                  </p:nvSpPr>
                  <p:spPr bwMode="auto">
                    <a:xfrm>
                      <a:off x="3251200" y="5478463"/>
                      <a:ext cx="42863" cy="49213"/>
                    </a:xfrm>
                    <a:custGeom>
                      <a:avLst/>
                      <a:gdLst>
                        <a:gd name="T0" fmla="*/ 2 w 6"/>
                        <a:gd name="T1" fmla="*/ 0 h 7"/>
                        <a:gd name="T2" fmla="*/ 6 w 6"/>
                        <a:gd name="T3" fmla="*/ 6 h 7"/>
                        <a:gd name="T4" fmla="*/ 6 w 6"/>
                        <a:gd name="T5" fmla="*/ 7 h 7"/>
                        <a:gd name="T6" fmla="*/ 4 w 6"/>
                        <a:gd name="T7" fmla="*/ 7 h 7"/>
                        <a:gd name="T8" fmla="*/ 1 w 6"/>
                        <a:gd name="T9" fmla="*/ 1 h 7"/>
                        <a:gd name="T10" fmla="*/ 1 w 6"/>
                        <a:gd name="T11" fmla="*/ 0 h 7"/>
                        <a:gd name="T12" fmla="*/ 2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2" y="0"/>
                          </a:moveTo>
                          <a:cubicBezTo>
                            <a:pt x="6" y="6"/>
                            <a:pt x="6" y="6"/>
                            <a:pt x="6" y="6"/>
                          </a:cubicBezTo>
                          <a:cubicBezTo>
                            <a:pt x="6" y="6"/>
                            <a:pt x="6" y="7"/>
                            <a:pt x="6" y="7"/>
                          </a:cubicBezTo>
                          <a:cubicBezTo>
                            <a:pt x="5" y="7"/>
                            <a:pt x="4" y="7"/>
                            <a:pt x="4" y="7"/>
                          </a:cubicBezTo>
                          <a:cubicBezTo>
                            <a:pt x="1" y="1"/>
                            <a:pt x="1" y="1"/>
                            <a:pt x="1" y="1"/>
                          </a:cubicBezTo>
                          <a:cubicBezTo>
                            <a:pt x="0" y="1"/>
                            <a:pt x="0" y="0"/>
                            <a:pt x="1" y="0"/>
                          </a:cubicBezTo>
                          <a:cubicBezTo>
                            <a:pt x="1" y="0"/>
                            <a:pt x="2" y="0"/>
                            <a:pt x="2"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grpSp>
              <p:nvGrpSpPr>
                <p:cNvPr id="136" name="组合 135">
                  <a:extLst>
                    <a:ext uri="{FF2B5EF4-FFF2-40B4-BE49-F238E27FC236}">
                      <a16:creationId xmlns:a16="http://schemas.microsoft.com/office/drawing/2014/main" id="{2AC33589-2C5C-4E29-A8D3-67655B2B0B25}"/>
                    </a:ext>
                  </a:extLst>
                </p:cNvPr>
                <p:cNvGrpSpPr>
                  <a:grpSpLocks noChangeAspect="1"/>
                </p:cNvGrpSpPr>
                <p:nvPr/>
              </p:nvGrpSpPr>
              <p:grpSpPr>
                <a:xfrm rot="3420000">
                  <a:off x="0" y="1571750"/>
                  <a:ext cx="1892726" cy="1908001"/>
                  <a:chOff x="4740273" y="4416457"/>
                  <a:chExt cx="1376363" cy="1387487"/>
                </a:xfrm>
              </p:grpSpPr>
              <p:sp>
                <p:nvSpPr>
                  <p:cNvPr id="137" name="Freeform 277">
                    <a:extLst>
                      <a:ext uri="{FF2B5EF4-FFF2-40B4-BE49-F238E27FC236}">
                        <a16:creationId xmlns:a16="http://schemas.microsoft.com/office/drawing/2014/main" id="{9D77888C-6A50-46DB-8E98-F31D85312797}"/>
                      </a:ext>
                    </a:extLst>
                  </p:cNvPr>
                  <p:cNvSpPr>
                    <a:spLocks/>
                  </p:cNvSpPr>
                  <p:nvPr/>
                </p:nvSpPr>
                <p:spPr bwMode="auto">
                  <a:xfrm>
                    <a:off x="4754560" y="4437095"/>
                    <a:ext cx="657224" cy="652468"/>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38" name="Freeform 281">
                    <a:extLst>
                      <a:ext uri="{FF2B5EF4-FFF2-40B4-BE49-F238E27FC236}">
                        <a16:creationId xmlns:a16="http://schemas.microsoft.com/office/drawing/2014/main" id="{9CEB548B-FFC5-421B-AC44-F98B5EE0590C}"/>
                      </a:ext>
                    </a:extLst>
                  </p:cNvPr>
                  <p:cNvSpPr>
                    <a:spLocks/>
                  </p:cNvSpPr>
                  <p:nvPr/>
                </p:nvSpPr>
                <p:spPr bwMode="auto">
                  <a:xfrm>
                    <a:off x="4740273" y="5067337"/>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39" name="Freeform 282">
                    <a:extLst>
                      <a:ext uri="{FF2B5EF4-FFF2-40B4-BE49-F238E27FC236}">
                        <a16:creationId xmlns:a16="http://schemas.microsoft.com/office/drawing/2014/main" id="{1E788D67-37C4-4605-9674-F0932F14DD20}"/>
                      </a:ext>
                    </a:extLst>
                  </p:cNvPr>
                  <p:cNvSpPr>
                    <a:spLocks/>
                  </p:cNvSpPr>
                  <p:nvPr/>
                </p:nvSpPr>
                <p:spPr bwMode="auto">
                  <a:xfrm>
                    <a:off x="5389561" y="4416457"/>
                    <a:ext cx="42863" cy="49214"/>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40" name="Freeform 283">
                    <a:extLst>
                      <a:ext uri="{FF2B5EF4-FFF2-40B4-BE49-F238E27FC236}">
                        <a16:creationId xmlns:a16="http://schemas.microsoft.com/office/drawing/2014/main" id="{61E8D9DE-3B9B-442C-8B59-50C5C652E4DA}"/>
                      </a:ext>
                    </a:extLst>
                  </p:cNvPr>
                  <p:cNvSpPr>
                    <a:spLocks/>
                  </p:cNvSpPr>
                  <p:nvPr/>
                </p:nvSpPr>
                <p:spPr bwMode="auto">
                  <a:xfrm>
                    <a:off x="5453060" y="4437095"/>
                    <a:ext cx="649288" cy="652468"/>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41" name="Freeform 287">
                    <a:extLst>
                      <a:ext uri="{FF2B5EF4-FFF2-40B4-BE49-F238E27FC236}">
                        <a16:creationId xmlns:a16="http://schemas.microsoft.com/office/drawing/2014/main" id="{F84B13B7-730A-40B7-8FEB-C8826BB608BB}"/>
                      </a:ext>
                    </a:extLst>
                  </p:cNvPr>
                  <p:cNvSpPr>
                    <a:spLocks/>
                  </p:cNvSpPr>
                  <p:nvPr/>
                </p:nvSpPr>
                <p:spPr bwMode="auto">
                  <a:xfrm>
                    <a:off x="5432423" y="4416457"/>
                    <a:ext cx="42863" cy="49214"/>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42" name="Oval 288">
                    <a:extLst>
                      <a:ext uri="{FF2B5EF4-FFF2-40B4-BE49-F238E27FC236}">
                        <a16:creationId xmlns:a16="http://schemas.microsoft.com/office/drawing/2014/main" id="{71AA094A-016A-4DC7-8532-3DB4064D7072}"/>
                      </a:ext>
                    </a:extLst>
                  </p:cNvPr>
                  <p:cNvSpPr>
                    <a:spLocks noChangeArrowheads="1"/>
                  </p:cNvSpPr>
                  <p:nvPr/>
                </p:nvSpPr>
                <p:spPr bwMode="auto">
                  <a:xfrm>
                    <a:off x="6075360" y="5067338"/>
                    <a:ext cx="41275" cy="42863"/>
                  </a:xfrm>
                  <a:prstGeom prst="ellipse">
                    <a:avLst/>
                  </a:pr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43" name="Freeform 289">
                    <a:extLst>
                      <a:ext uri="{FF2B5EF4-FFF2-40B4-BE49-F238E27FC236}">
                        <a16:creationId xmlns:a16="http://schemas.microsoft.com/office/drawing/2014/main" id="{9851C590-7898-488D-82DF-FE5D3BF6DA12}"/>
                      </a:ext>
                    </a:extLst>
                  </p:cNvPr>
                  <p:cNvSpPr>
                    <a:spLocks/>
                  </p:cNvSpPr>
                  <p:nvPr/>
                </p:nvSpPr>
                <p:spPr bwMode="auto">
                  <a:xfrm>
                    <a:off x="5453060" y="5130838"/>
                    <a:ext cx="649288" cy="650880"/>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44" name="Freeform 293">
                    <a:extLst>
                      <a:ext uri="{FF2B5EF4-FFF2-40B4-BE49-F238E27FC236}">
                        <a16:creationId xmlns:a16="http://schemas.microsoft.com/office/drawing/2014/main" id="{B6CFDE95-CFC8-457A-A50A-5908B8C7CAF6}"/>
                      </a:ext>
                    </a:extLst>
                  </p:cNvPr>
                  <p:cNvSpPr>
                    <a:spLocks/>
                  </p:cNvSpPr>
                  <p:nvPr/>
                </p:nvSpPr>
                <p:spPr bwMode="auto">
                  <a:xfrm>
                    <a:off x="6075361" y="5110201"/>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45" name="Freeform 294">
                    <a:extLst>
                      <a:ext uri="{FF2B5EF4-FFF2-40B4-BE49-F238E27FC236}">
                        <a16:creationId xmlns:a16="http://schemas.microsoft.com/office/drawing/2014/main" id="{3F002966-7D99-488F-9DC3-B32DA676B9EA}"/>
                      </a:ext>
                    </a:extLst>
                  </p:cNvPr>
                  <p:cNvSpPr>
                    <a:spLocks/>
                  </p:cNvSpPr>
                  <p:nvPr/>
                </p:nvSpPr>
                <p:spPr bwMode="auto">
                  <a:xfrm>
                    <a:off x="5432423"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46" name="Freeform 295">
                    <a:extLst>
                      <a:ext uri="{FF2B5EF4-FFF2-40B4-BE49-F238E27FC236}">
                        <a16:creationId xmlns:a16="http://schemas.microsoft.com/office/drawing/2014/main" id="{B9B4EB72-4284-4FB7-B88B-7285E694E673}"/>
                      </a:ext>
                    </a:extLst>
                  </p:cNvPr>
                  <p:cNvSpPr>
                    <a:spLocks/>
                  </p:cNvSpPr>
                  <p:nvPr/>
                </p:nvSpPr>
                <p:spPr bwMode="auto">
                  <a:xfrm>
                    <a:off x="4754561" y="5130838"/>
                    <a:ext cx="657225" cy="650880"/>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47" name="Freeform 299">
                    <a:extLst>
                      <a:ext uri="{FF2B5EF4-FFF2-40B4-BE49-F238E27FC236}">
                        <a16:creationId xmlns:a16="http://schemas.microsoft.com/office/drawing/2014/main" id="{418D79FF-1BDA-44B2-A1EA-2CE7363A66EC}"/>
                      </a:ext>
                    </a:extLst>
                  </p:cNvPr>
                  <p:cNvSpPr>
                    <a:spLocks/>
                  </p:cNvSpPr>
                  <p:nvPr/>
                </p:nvSpPr>
                <p:spPr bwMode="auto">
                  <a:xfrm>
                    <a:off x="5389559"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48" name="Freeform 300">
                    <a:extLst>
                      <a:ext uri="{FF2B5EF4-FFF2-40B4-BE49-F238E27FC236}">
                        <a16:creationId xmlns:a16="http://schemas.microsoft.com/office/drawing/2014/main" id="{5EF7C963-64F4-43C9-BF3C-C60DD6D403C6}"/>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w="9525">
                    <a:solidFill>
                      <a:srgbClr val="288FA1">
                        <a:alpha val="80000"/>
                      </a:srgbClr>
                    </a:solidFill>
                    <a:round/>
                    <a:headEnd/>
                    <a:tailEnd/>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grpSp>
          </p:grpSp>
          <p:sp>
            <p:nvSpPr>
              <p:cNvPr id="134" name="PA-文本框 5">
                <a:extLst>
                  <a:ext uri="{FF2B5EF4-FFF2-40B4-BE49-F238E27FC236}">
                    <a16:creationId xmlns:a16="http://schemas.microsoft.com/office/drawing/2014/main" id="{31D38018-330D-4EBE-8043-092ABA64C311}"/>
                  </a:ext>
                </a:extLst>
              </p:cNvPr>
              <p:cNvSpPr txBox="1"/>
              <p:nvPr>
                <p:custDataLst>
                  <p:tags r:id="rId1"/>
                </p:custDataLst>
              </p:nvPr>
            </p:nvSpPr>
            <p:spPr>
              <a:xfrm>
                <a:off x="-1338026" y="1714500"/>
                <a:ext cx="571651" cy="457200"/>
              </a:xfrm>
              <a:prstGeom prst="rect">
                <a:avLst/>
              </a:prstGeom>
            </p:spPr>
            <p:txBody>
              <a:bodyPr vert="horz" lIns="91440" tIns="45720" rIns="91440" bIns="45720" rtlCol="0" anchor="b">
                <a:noAutofit/>
              </a:bodyPr>
              <a:lstStyle>
                <a:defPPr>
                  <a:defRPr lang="zh-CN"/>
                </a:defPPr>
                <a:lvl1pPr>
                  <a:lnSpc>
                    <a:spcPts val="4000"/>
                  </a:lnSpc>
                  <a:spcBef>
                    <a:spcPct val="0"/>
                  </a:spcBef>
                  <a:buNone/>
                  <a:defRPr sz="3200" spc="-150">
                    <a:solidFill>
                      <a:schemeClr val="bg1">
                        <a:lumMod val="85000"/>
                      </a:schemeClr>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j-cs"/>
                  </a:defRPr>
                </a:lvl1pPr>
              </a:lstStyle>
              <a:p>
                <a:pPr algn="dist"/>
                <a:r>
                  <a:rPr lang="en-US" altLang="zh-CN" sz="2400">
                    <a:solidFill>
                      <a:schemeClr val="bg1"/>
                    </a:solidFill>
                    <a:latin typeface="OPPOSans M" panose="00020600040101010101" pitchFamily="18" charset="-122"/>
                    <a:ea typeface="OPPOSans M" panose="00020600040101010101" pitchFamily="18" charset="-122"/>
                    <a:cs typeface="OPPOSans M" panose="00020600040101010101" pitchFamily="18" charset="-122"/>
                  </a:rPr>
                  <a:t>3</a:t>
                </a:r>
                <a:endParaRPr lang="zh-CN" altLang="en-US" sz="2400" dirty="0">
                  <a:solidFill>
                    <a:schemeClr val="bg1"/>
                  </a:solidFill>
                  <a:latin typeface="OPPOSans M" panose="00020600040101010101" pitchFamily="18" charset="-122"/>
                  <a:ea typeface="OPPOSans M" panose="00020600040101010101" pitchFamily="18" charset="-122"/>
                  <a:cs typeface="OPPOSans M" panose="00020600040101010101" pitchFamily="18" charset="-122"/>
                </a:endParaRPr>
              </a:p>
            </p:txBody>
          </p:sp>
        </p:grpSp>
        <p:sp>
          <p:nvSpPr>
            <p:cNvPr id="132" name="标题 1">
              <a:extLst>
                <a:ext uri="{FF2B5EF4-FFF2-40B4-BE49-F238E27FC236}">
                  <a16:creationId xmlns:a16="http://schemas.microsoft.com/office/drawing/2014/main" id="{131A39D7-BFE8-4A4F-BCDE-5AB1F6971430}"/>
                </a:ext>
              </a:extLst>
            </p:cNvPr>
            <p:cNvSpPr txBox="1">
              <a:spLocks/>
            </p:cNvSpPr>
            <p:nvPr/>
          </p:nvSpPr>
          <p:spPr>
            <a:xfrm>
              <a:off x="2780642" y="2496512"/>
              <a:ext cx="2634638" cy="5006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dist">
                <a:lnSpc>
                  <a:spcPts val="4000"/>
                </a:lnSpc>
              </a:pPr>
              <a:r>
                <a:rPr lang="zh-CN" altLang="en-US" sz="2400" spc="-15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成功项目展示</a:t>
              </a:r>
              <a:endParaRPr lang="zh-CN" altLang="en-US" sz="2400" spc="-150" dirty="0">
                <a:solidFill>
                  <a:schemeClr val="bg1"/>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spTree>
    <p:extLst>
      <p:ext uri="{BB962C8B-B14F-4D97-AF65-F5344CB8AC3E}">
        <p14:creationId xmlns:p14="http://schemas.microsoft.com/office/powerpoint/2010/main" val="211729324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750"/>
                                        <p:tgtEl>
                                          <p:spTgt spid="6"/>
                                        </p:tgtEl>
                                      </p:cBhvr>
                                    </p:animEffect>
                                  </p:childTnLst>
                                </p:cTn>
                              </p:par>
                            </p:childTnLst>
                          </p:cTn>
                        </p:par>
                        <p:par>
                          <p:cTn id="8" fill="hold">
                            <p:stCondLst>
                              <p:cond delay="750"/>
                            </p:stCondLst>
                            <p:childTnLst>
                              <p:par>
                                <p:cTn id="9" presetID="16" presetClass="entr" presetSubtype="37"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250"/>
                            </p:stCondLst>
                            <p:childTnLst>
                              <p:par>
                                <p:cTn id="13" presetID="16" presetClass="entr" presetSubtype="37"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out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89"/>
                                        </p:tgtEl>
                                        <p:attrNameLst>
                                          <p:attrName>style.visibility</p:attrName>
                                        </p:attrNameLst>
                                      </p:cBhvr>
                                      <p:to>
                                        <p:strVal val="visible"/>
                                      </p:to>
                                    </p:set>
                                    <p:animEffect transition="in" filter="wipe(left)">
                                      <p:cBhvr>
                                        <p:cTn id="24" dur="500"/>
                                        <p:tgtEl>
                                          <p:spTgt spid="89"/>
                                        </p:tgtEl>
                                      </p:cBhvr>
                                    </p:animEffect>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130"/>
                                        </p:tgtEl>
                                        <p:attrNameLst>
                                          <p:attrName>style.visibility</p:attrName>
                                        </p:attrNameLst>
                                      </p:cBhvr>
                                      <p:to>
                                        <p:strVal val="visible"/>
                                      </p:to>
                                    </p:set>
                                    <p:animEffect transition="in" filter="wipe(left)">
                                      <p:cBhvr>
                                        <p:cTn id="28" dur="500"/>
                                        <p:tgtEl>
                                          <p:spTgt spid="130"/>
                                        </p:tgtEl>
                                      </p:cBhvr>
                                    </p:animEffect>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2A2ACBC-A905-44B9-8F79-C30DC71E9D04}"/>
              </a:ext>
            </a:extLst>
          </p:cNvPr>
          <p:cNvPicPr>
            <a:picLocks noChangeAspect="1"/>
          </p:cNvPicPr>
          <p:nvPr/>
        </p:nvPicPr>
        <p:blipFill>
          <a:blip r:embed="rId2"/>
          <a:stretch>
            <a:fillRect/>
          </a:stretch>
        </p:blipFill>
        <p:spPr>
          <a:xfrm>
            <a:off x="0" y="0"/>
            <a:ext cx="12192000" cy="6857999"/>
          </a:xfrm>
          <a:prstGeom prst="rect">
            <a:avLst/>
          </a:prstGeom>
        </p:spPr>
      </p:pic>
      <p:pic>
        <p:nvPicPr>
          <p:cNvPr id="3" name="图片 2">
            <a:extLst>
              <a:ext uri="{FF2B5EF4-FFF2-40B4-BE49-F238E27FC236}">
                <a16:creationId xmlns:a16="http://schemas.microsoft.com/office/drawing/2014/main" id="{F37F5DEF-FC21-47A0-A34F-C504C333BFD1}"/>
              </a:ext>
            </a:extLst>
          </p:cNvPr>
          <p:cNvPicPr>
            <a:picLocks noChangeAspect="1"/>
          </p:cNvPicPr>
          <p:nvPr/>
        </p:nvPicPr>
        <p:blipFill rotWithShape="1">
          <a:blip r:embed="rId3"/>
          <a:srcRect t="24107" r="88094" b="25384"/>
          <a:stretch/>
        </p:blipFill>
        <p:spPr>
          <a:xfrm>
            <a:off x="550863" y="1547949"/>
            <a:ext cx="1313818" cy="4495800"/>
          </a:xfrm>
          <a:prstGeom prst="rect">
            <a:avLst/>
          </a:prstGeom>
        </p:spPr>
      </p:pic>
      <p:pic>
        <p:nvPicPr>
          <p:cNvPr id="4" name="图片 3">
            <a:extLst>
              <a:ext uri="{FF2B5EF4-FFF2-40B4-BE49-F238E27FC236}">
                <a16:creationId xmlns:a16="http://schemas.microsoft.com/office/drawing/2014/main" id="{687E2113-AD90-47F2-A622-9A53D841B5CB}"/>
              </a:ext>
            </a:extLst>
          </p:cNvPr>
          <p:cNvPicPr>
            <a:picLocks noChangeAspect="1"/>
          </p:cNvPicPr>
          <p:nvPr/>
        </p:nvPicPr>
        <p:blipFill rotWithShape="1">
          <a:blip r:embed="rId3"/>
          <a:srcRect t="24107" r="88094" b="25384"/>
          <a:stretch/>
        </p:blipFill>
        <p:spPr>
          <a:xfrm flipH="1">
            <a:off x="10327320" y="1547949"/>
            <a:ext cx="1313818" cy="4495800"/>
          </a:xfrm>
          <a:prstGeom prst="rect">
            <a:avLst/>
          </a:prstGeom>
        </p:spPr>
      </p:pic>
      <p:pic>
        <p:nvPicPr>
          <p:cNvPr id="9" name="图片 8" descr="黑暗里有星球&#10;&#10;低可信度描述已自动生成">
            <a:extLst>
              <a:ext uri="{FF2B5EF4-FFF2-40B4-BE49-F238E27FC236}">
                <a16:creationId xmlns:a16="http://schemas.microsoft.com/office/drawing/2014/main" id="{D896532C-3E9E-49C0-8AEA-885EA13A072F}"/>
              </a:ext>
            </a:extLst>
          </p:cNvPr>
          <p:cNvPicPr>
            <a:picLocks noChangeAspect="1"/>
          </p:cNvPicPr>
          <p:nvPr/>
        </p:nvPicPr>
        <p:blipFill rotWithShape="1">
          <a:blip r:embed="rId4">
            <a:duotone>
              <a:srgbClr val="31ADE1">
                <a:shade val="45000"/>
                <a:satMod val="135000"/>
              </a:srgbClr>
              <a:prstClr val="white"/>
            </a:duotone>
            <a:alphaModFix amt="23000"/>
            <a:extLst>
              <a:ext uri="{28A0092B-C50C-407E-A947-70E740481C1C}">
                <a14:useLocalDpi xmlns:a14="http://schemas.microsoft.com/office/drawing/2010/main" val="0"/>
              </a:ext>
            </a:extLst>
          </a:blip>
          <a:srcRect l="8702" t="5799" r="2502" b="9543"/>
          <a:stretch/>
        </p:blipFill>
        <p:spPr>
          <a:xfrm>
            <a:off x="2682240" y="0"/>
            <a:ext cx="7193280" cy="6858000"/>
          </a:xfrm>
          <a:prstGeom prst="rect">
            <a:avLst/>
          </a:prstGeom>
        </p:spPr>
      </p:pic>
      <p:pic>
        <p:nvPicPr>
          <p:cNvPr id="6" name="图片 5">
            <a:extLst>
              <a:ext uri="{FF2B5EF4-FFF2-40B4-BE49-F238E27FC236}">
                <a16:creationId xmlns:a16="http://schemas.microsoft.com/office/drawing/2014/main" id="{B9B56942-0F49-4F6F-9BD1-4D289D21A90C}"/>
              </a:ext>
            </a:extLst>
          </p:cNvPr>
          <p:cNvPicPr>
            <a:picLocks noChangeAspect="1"/>
          </p:cNvPicPr>
          <p:nvPr/>
        </p:nvPicPr>
        <p:blipFill>
          <a:blip r:embed="rId5"/>
          <a:stretch>
            <a:fillRect/>
          </a:stretch>
        </p:blipFill>
        <p:spPr>
          <a:xfrm>
            <a:off x="3151377" y="239053"/>
            <a:ext cx="5889246" cy="5889246"/>
          </a:xfrm>
          <a:prstGeom prst="rect">
            <a:avLst/>
          </a:prstGeom>
        </p:spPr>
      </p:pic>
      <p:sp>
        <p:nvSpPr>
          <p:cNvPr id="10" name="文本框 9">
            <a:extLst>
              <a:ext uri="{FF2B5EF4-FFF2-40B4-BE49-F238E27FC236}">
                <a16:creationId xmlns:a16="http://schemas.microsoft.com/office/drawing/2014/main" id="{A5259A74-9AC0-4139-8838-9969B9E69B4C}"/>
              </a:ext>
            </a:extLst>
          </p:cNvPr>
          <p:cNvSpPr txBox="1"/>
          <p:nvPr/>
        </p:nvSpPr>
        <p:spPr>
          <a:xfrm>
            <a:off x="4936899" y="3064628"/>
            <a:ext cx="2318201" cy="364372"/>
          </a:xfrm>
          <a:prstGeom prst="rect">
            <a:avLst/>
          </a:prstGeom>
        </p:spPr>
        <p:txBody>
          <a:bodyPr vert="horz" lIns="91440" tIns="45720" rIns="91440" bIns="45720" rtlCol="0" anchor="ctr">
            <a:noAutofit/>
          </a:bodyPr>
          <a:lstStyle>
            <a:defPPr>
              <a:defRPr lang="zh-CN"/>
            </a:defPPr>
            <a:lvl1pPr algn="ctr">
              <a:lnSpc>
                <a:spcPct val="90000"/>
              </a:lnSpc>
              <a:spcBef>
                <a:spcPct val="0"/>
              </a:spcBef>
              <a:buNone/>
              <a:defRPr sz="2400" spc="30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r>
              <a:rPr lang="en-US" altLang="zh-CN" sz="2000">
                <a:latin typeface="+mj-ea"/>
                <a:ea typeface="+mj-ea"/>
              </a:rPr>
              <a:t>PART </a:t>
            </a:r>
            <a:r>
              <a:rPr lang="en-US" altLang="zh-CN" sz="2000" b="1">
                <a:solidFill>
                  <a:srgbClr val="42E8E0"/>
                </a:solidFill>
                <a:latin typeface="+mj-ea"/>
                <a:ea typeface="+mj-ea"/>
                <a:cs typeface="OPPOSans M" panose="00020600040101010101" pitchFamily="18" charset="-122"/>
              </a:rPr>
              <a:t>ONE</a:t>
            </a:r>
            <a:endParaRPr lang="en-US" altLang="zh-CN" sz="2000" b="1" dirty="0">
              <a:solidFill>
                <a:srgbClr val="42E8E0"/>
              </a:solidFill>
              <a:latin typeface="+mj-ea"/>
              <a:ea typeface="+mj-ea"/>
              <a:cs typeface="OPPOSans M" panose="00020600040101010101" pitchFamily="18" charset="-122"/>
            </a:endParaRPr>
          </a:p>
        </p:txBody>
      </p:sp>
      <p:sp>
        <p:nvSpPr>
          <p:cNvPr id="12" name="文本框 11">
            <a:extLst>
              <a:ext uri="{FF2B5EF4-FFF2-40B4-BE49-F238E27FC236}">
                <a16:creationId xmlns:a16="http://schemas.microsoft.com/office/drawing/2014/main" id="{421EF6FC-036A-4256-8D25-13E735CB23AA}"/>
              </a:ext>
            </a:extLst>
          </p:cNvPr>
          <p:cNvSpPr txBox="1"/>
          <p:nvPr/>
        </p:nvSpPr>
        <p:spPr>
          <a:xfrm>
            <a:off x="4951730" y="3429000"/>
            <a:ext cx="2288540" cy="469900"/>
          </a:xfrm>
          <a:prstGeom prst="rect">
            <a:avLst/>
          </a:prstGeom>
          <a:noFill/>
        </p:spPr>
        <p:txBody>
          <a:bodyPr vert="horz" lIns="91440" tIns="45720" rIns="91440" bIns="45720" rtlCol="0" anchor="ctr">
            <a:noAutofit/>
          </a:bodyPr>
          <a:lstStyle>
            <a:defPPr>
              <a:defRPr lang="zh-CN"/>
            </a:defPPr>
            <a:lvl1pPr algn="ctr">
              <a:lnSpc>
                <a:spcPct val="90000"/>
              </a:lnSpc>
              <a:spcBef>
                <a:spcPct val="0"/>
              </a:spcBef>
              <a:buNone/>
              <a:defRPr sz="2400" spc="30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r>
              <a:rPr lang="zh-CN" altLang="en-US" sz="2000" b="1">
                <a:solidFill>
                  <a:srgbClr val="42E8E0"/>
                </a:solidFill>
                <a:latin typeface="OPPOSans M" panose="00020600040101010101" pitchFamily="18" charset="-122"/>
                <a:ea typeface="OPPOSans M" panose="00020600040101010101" pitchFamily="18" charset="-122"/>
                <a:cs typeface="OPPOSans M" panose="00020600040101010101" pitchFamily="18" charset="-122"/>
              </a:rPr>
              <a:t>输入您的标题</a:t>
            </a:r>
            <a:endParaRPr lang="en-US" altLang="zh-CN" sz="2000" b="1" dirty="0">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Tree>
    <p:extLst>
      <p:ext uri="{BB962C8B-B14F-4D97-AF65-F5344CB8AC3E}">
        <p14:creationId xmlns:p14="http://schemas.microsoft.com/office/powerpoint/2010/main" val="5762559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outVertical)">
                                      <p:cBhvr>
                                        <p:cTn id="11" dur="500"/>
                                        <p:tgtEl>
                                          <p:spTgt spid="4"/>
                                        </p:tgtEl>
                                      </p:cBhvr>
                                    </p:animEffect>
                                  </p:childTnLst>
                                </p:cTn>
                              </p:par>
                            </p:childTnLst>
                          </p:cTn>
                        </p:par>
                        <p:par>
                          <p:cTn id="12" fill="hold">
                            <p:stCondLst>
                              <p:cond delay="1000"/>
                            </p:stCondLst>
                            <p:childTnLst>
                              <p:par>
                                <p:cTn id="13" presetID="21"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heel(4)">
                                      <p:cBhvr>
                                        <p:cTn id="15" dur="2000"/>
                                        <p:tgtEl>
                                          <p:spTgt spid="9"/>
                                        </p:tgtEl>
                                      </p:cBhvr>
                                    </p:animEffect>
                                  </p:childTnLst>
                                </p:cTn>
                              </p:par>
                              <p:par>
                                <p:cTn id="16" presetID="31"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1000" fill="hold"/>
                                        <p:tgtEl>
                                          <p:spTgt spid="6"/>
                                        </p:tgtEl>
                                        <p:attrNameLst>
                                          <p:attrName>ppt_w</p:attrName>
                                        </p:attrNameLst>
                                      </p:cBhvr>
                                      <p:tavLst>
                                        <p:tav tm="0">
                                          <p:val>
                                            <p:fltVal val="0"/>
                                          </p:val>
                                        </p:tav>
                                        <p:tav tm="100000">
                                          <p:val>
                                            <p:strVal val="#ppt_w"/>
                                          </p:val>
                                        </p:tav>
                                      </p:tavLst>
                                    </p:anim>
                                    <p:anim calcmode="lin" valueType="num">
                                      <p:cBhvr>
                                        <p:cTn id="19" dur="1000" fill="hold"/>
                                        <p:tgtEl>
                                          <p:spTgt spid="6"/>
                                        </p:tgtEl>
                                        <p:attrNameLst>
                                          <p:attrName>ppt_h</p:attrName>
                                        </p:attrNameLst>
                                      </p:cBhvr>
                                      <p:tavLst>
                                        <p:tav tm="0">
                                          <p:val>
                                            <p:fltVal val="0"/>
                                          </p:val>
                                        </p:tav>
                                        <p:tav tm="100000">
                                          <p:val>
                                            <p:strVal val="#ppt_h"/>
                                          </p:val>
                                        </p:tav>
                                      </p:tavLst>
                                    </p:anim>
                                    <p:anim calcmode="lin" valueType="num">
                                      <p:cBhvr>
                                        <p:cTn id="20" dur="1000" fill="hold"/>
                                        <p:tgtEl>
                                          <p:spTgt spid="6"/>
                                        </p:tgtEl>
                                        <p:attrNameLst>
                                          <p:attrName>style.rotation</p:attrName>
                                        </p:attrNameLst>
                                      </p:cBhvr>
                                      <p:tavLst>
                                        <p:tav tm="0">
                                          <p:val>
                                            <p:fltVal val="90"/>
                                          </p:val>
                                        </p:tav>
                                        <p:tav tm="100000">
                                          <p:val>
                                            <p:fltVal val="0"/>
                                          </p:val>
                                        </p:tav>
                                      </p:tavLst>
                                    </p:anim>
                                    <p:animEffect transition="in" filter="fade">
                                      <p:cBhvr>
                                        <p:cTn id="21" dur="1000"/>
                                        <p:tgtEl>
                                          <p:spTgt spid="6"/>
                                        </p:tgtEl>
                                      </p:cBhvr>
                                    </p:animEffect>
                                  </p:childTnLst>
                                </p:cTn>
                              </p:par>
                            </p:childTnLst>
                          </p:cTn>
                        </p:par>
                        <p:par>
                          <p:cTn id="22" fill="hold">
                            <p:stCondLst>
                              <p:cond delay="30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par>
                          <p:cTn id="26" fill="hold">
                            <p:stCondLst>
                              <p:cond delay="350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9A1AF0EF-B290-45DE-AC48-50877E96450A}"/>
              </a:ext>
            </a:extLst>
          </p:cNvPr>
          <p:cNvPicPr>
            <a:picLocks noChangeAspect="1"/>
          </p:cNvPicPr>
          <p:nvPr/>
        </p:nvPicPr>
        <p:blipFill>
          <a:blip r:embed="rId2"/>
          <a:stretch>
            <a:fillRect/>
          </a:stretch>
        </p:blipFill>
        <p:spPr>
          <a:xfrm>
            <a:off x="0" y="0"/>
            <a:ext cx="12192000" cy="6857999"/>
          </a:xfrm>
          <a:prstGeom prst="rect">
            <a:avLst/>
          </a:prstGeom>
        </p:spPr>
      </p:pic>
      <p:sp>
        <p:nvSpPr>
          <p:cNvPr id="3" name="标题 1">
            <a:extLst>
              <a:ext uri="{FF2B5EF4-FFF2-40B4-BE49-F238E27FC236}">
                <a16:creationId xmlns:a16="http://schemas.microsoft.com/office/drawing/2014/main" id="{15703821-FF94-4209-A655-3727BDAA6ACA}"/>
              </a:ext>
            </a:extLst>
          </p:cNvPr>
          <p:cNvSpPr txBox="1">
            <a:spLocks/>
          </p:cNvSpPr>
          <p:nvPr/>
        </p:nvSpPr>
        <p:spPr>
          <a:xfrm>
            <a:off x="4289969" y="467604"/>
            <a:ext cx="3612063" cy="5006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dist">
              <a:lnSpc>
                <a:spcPts val="4000"/>
              </a:lnSpc>
            </a:pPr>
            <a:r>
              <a:rPr lang="zh-CN" altLang="en-US" sz="2800" b="1" spc="-15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请输入您的题目</a:t>
            </a:r>
            <a:endParaRPr lang="zh-CN" altLang="en-US" sz="2800" b="1"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4" name="组合 3">
            <a:extLst>
              <a:ext uri="{FF2B5EF4-FFF2-40B4-BE49-F238E27FC236}">
                <a16:creationId xmlns:a16="http://schemas.microsoft.com/office/drawing/2014/main" id="{AE553AE0-3585-42A2-93BD-362BCE12540B}"/>
              </a:ext>
            </a:extLst>
          </p:cNvPr>
          <p:cNvGrpSpPr/>
          <p:nvPr/>
        </p:nvGrpSpPr>
        <p:grpSpPr>
          <a:xfrm>
            <a:off x="843749" y="372164"/>
            <a:ext cx="10504502" cy="451615"/>
            <a:chOff x="843749" y="372164"/>
            <a:chExt cx="10504502" cy="451615"/>
          </a:xfrm>
          <a:solidFill>
            <a:srgbClr val="42E8E0"/>
          </a:solidFill>
        </p:grpSpPr>
        <p:grpSp>
          <p:nvGrpSpPr>
            <p:cNvPr id="5" name="组合 4">
              <a:extLst>
                <a:ext uri="{FF2B5EF4-FFF2-40B4-BE49-F238E27FC236}">
                  <a16:creationId xmlns:a16="http://schemas.microsoft.com/office/drawing/2014/main" id="{933E8D41-6594-4235-9A33-C82291E3F124}"/>
                </a:ext>
              </a:extLst>
            </p:cNvPr>
            <p:cNvGrpSpPr/>
            <p:nvPr/>
          </p:nvGrpSpPr>
          <p:grpSpPr>
            <a:xfrm>
              <a:off x="3599945" y="372164"/>
              <a:ext cx="4992111" cy="175443"/>
              <a:chOff x="3601435" y="372164"/>
              <a:chExt cx="4992111" cy="175443"/>
            </a:xfrm>
            <a:grpFill/>
          </p:grpSpPr>
          <p:cxnSp>
            <p:nvCxnSpPr>
              <p:cNvPr id="19" name="直接连接符 18">
                <a:extLst>
                  <a:ext uri="{FF2B5EF4-FFF2-40B4-BE49-F238E27FC236}">
                    <a16:creationId xmlns:a16="http://schemas.microsoft.com/office/drawing/2014/main" id="{7DF91971-A179-417C-A96F-BF95699C7CCF}"/>
                  </a:ext>
                </a:extLst>
              </p:cNvPr>
              <p:cNvCxnSpPr/>
              <p:nvPr/>
            </p:nvCxnSpPr>
            <p:spPr>
              <a:xfrm>
                <a:off x="3717185" y="372164"/>
                <a:ext cx="4757630" cy="0"/>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a:extLst>
                  <a:ext uri="{FF2B5EF4-FFF2-40B4-BE49-F238E27FC236}">
                    <a16:creationId xmlns:a16="http://schemas.microsoft.com/office/drawing/2014/main" id="{E5DFD1A0-FE25-49EC-AE59-11615EA22D53}"/>
                  </a:ext>
                </a:extLst>
              </p:cNvPr>
              <p:cNvCxnSpPr>
                <a:cxnSpLocks/>
              </p:cNvCxnSpPr>
              <p:nvPr/>
            </p:nvCxnSpPr>
            <p:spPr>
              <a:xfrm>
                <a:off x="8480776"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a:extLst>
                  <a:ext uri="{FF2B5EF4-FFF2-40B4-BE49-F238E27FC236}">
                    <a16:creationId xmlns:a16="http://schemas.microsoft.com/office/drawing/2014/main" id="{2CAEFBCE-31C5-4C49-A3CB-A193F9585C73}"/>
                  </a:ext>
                </a:extLst>
              </p:cNvPr>
              <p:cNvCxnSpPr>
                <a:cxnSpLocks/>
              </p:cNvCxnSpPr>
              <p:nvPr/>
            </p:nvCxnSpPr>
            <p:spPr>
              <a:xfrm flipH="1">
                <a:off x="3601435"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a:extLst>
                <a:ext uri="{FF2B5EF4-FFF2-40B4-BE49-F238E27FC236}">
                  <a16:creationId xmlns:a16="http://schemas.microsoft.com/office/drawing/2014/main" id="{4D25C1FF-D3DB-493C-92FA-8B2FBFC1702C}"/>
                </a:ext>
              </a:extLst>
            </p:cNvPr>
            <p:cNvGrpSpPr/>
            <p:nvPr/>
          </p:nvGrpSpPr>
          <p:grpSpPr>
            <a:xfrm>
              <a:off x="843749" y="672374"/>
              <a:ext cx="10504502" cy="151405"/>
              <a:chOff x="855897" y="672374"/>
              <a:chExt cx="10504502" cy="151405"/>
            </a:xfrm>
            <a:grpFill/>
          </p:grpSpPr>
          <p:grpSp>
            <p:nvGrpSpPr>
              <p:cNvPr id="7" name="组合 6">
                <a:extLst>
                  <a:ext uri="{FF2B5EF4-FFF2-40B4-BE49-F238E27FC236}">
                    <a16:creationId xmlns:a16="http://schemas.microsoft.com/office/drawing/2014/main" id="{6F0A08E7-E5AB-432E-A903-FA245E220C98}"/>
                  </a:ext>
                </a:extLst>
              </p:cNvPr>
              <p:cNvGrpSpPr/>
              <p:nvPr/>
            </p:nvGrpSpPr>
            <p:grpSpPr>
              <a:xfrm>
                <a:off x="855897" y="672374"/>
                <a:ext cx="2744048" cy="151405"/>
                <a:chOff x="873760" y="672374"/>
                <a:chExt cx="2744048" cy="151405"/>
              </a:xfrm>
              <a:grpFill/>
            </p:grpSpPr>
            <p:sp>
              <p:nvSpPr>
                <p:cNvPr id="14" name="平行四边形 13">
                  <a:extLst>
                    <a:ext uri="{FF2B5EF4-FFF2-40B4-BE49-F238E27FC236}">
                      <a16:creationId xmlns:a16="http://schemas.microsoft.com/office/drawing/2014/main" id="{893FA47A-608A-4777-BDEA-BD0104CDB61A}"/>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5" name="平行四边形 14">
                  <a:extLst>
                    <a:ext uri="{FF2B5EF4-FFF2-40B4-BE49-F238E27FC236}">
                      <a16:creationId xmlns:a16="http://schemas.microsoft.com/office/drawing/2014/main" id="{50081362-D8D7-4108-B3D0-A44EA07DCBB3}"/>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 name="平行四边形 15">
                  <a:extLst>
                    <a:ext uri="{FF2B5EF4-FFF2-40B4-BE49-F238E27FC236}">
                      <a16:creationId xmlns:a16="http://schemas.microsoft.com/office/drawing/2014/main" id="{22E8D4BE-8263-4AFE-B3DE-B0EE549029B0}"/>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 name="平行四边形 16">
                  <a:extLst>
                    <a:ext uri="{FF2B5EF4-FFF2-40B4-BE49-F238E27FC236}">
                      <a16:creationId xmlns:a16="http://schemas.microsoft.com/office/drawing/2014/main" id="{97752F10-178B-4B82-8333-FF3650732B10}"/>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8" name="直接连接符 17">
                  <a:extLst>
                    <a:ext uri="{FF2B5EF4-FFF2-40B4-BE49-F238E27FC236}">
                      <a16:creationId xmlns:a16="http://schemas.microsoft.com/office/drawing/2014/main" id="{CC3B6974-1A3B-4FE3-9DD7-84CF924A309D}"/>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1B4196C2-73C7-41A2-B59E-A18EA74B59CE}"/>
                  </a:ext>
                </a:extLst>
              </p:cNvPr>
              <p:cNvGrpSpPr/>
              <p:nvPr/>
            </p:nvGrpSpPr>
            <p:grpSpPr>
              <a:xfrm flipH="1">
                <a:off x="8616351" y="672374"/>
                <a:ext cx="2744048" cy="151405"/>
                <a:chOff x="873760" y="672374"/>
                <a:chExt cx="2744048" cy="151405"/>
              </a:xfrm>
              <a:grpFill/>
            </p:grpSpPr>
            <p:sp>
              <p:nvSpPr>
                <p:cNvPr id="9" name="平行四边形 8">
                  <a:extLst>
                    <a:ext uri="{FF2B5EF4-FFF2-40B4-BE49-F238E27FC236}">
                      <a16:creationId xmlns:a16="http://schemas.microsoft.com/office/drawing/2014/main" id="{30B12CDB-4CDD-4A92-86D5-87C737487774}"/>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 name="平行四边形 9">
                  <a:extLst>
                    <a:ext uri="{FF2B5EF4-FFF2-40B4-BE49-F238E27FC236}">
                      <a16:creationId xmlns:a16="http://schemas.microsoft.com/office/drawing/2014/main" id="{AF943AC1-BC92-4A19-87BD-839343886490}"/>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1" name="平行四边形 10">
                  <a:extLst>
                    <a:ext uri="{FF2B5EF4-FFF2-40B4-BE49-F238E27FC236}">
                      <a16:creationId xmlns:a16="http://schemas.microsoft.com/office/drawing/2014/main" id="{EAF4D400-204D-47AD-8ACC-BE0F035AE54A}"/>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 name="平行四边形 11">
                  <a:extLst>
                    <a:ext uri="{FF2B5EF4-FFF2-40B4-BE49-F238E27FC236}">
                      <a16:creationId xmlns:a16="http://schemas.microsoft.com/office/drawing/2014/main" id="{3803F1BF-CE0E-49C3-AB1B-CC4DED115980}"/>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3" name="直接连接符 12">
                  <a:extLst>
                    <a:ext uri="{FF2B5EF4-FFF2-40B4-BE49-F238E27FC236}">
                      <a16:creationId xmlns:a16="http://schemas.microsoft.com/office/drawing/2014/main" id="{391AAEA9-61EA-410F-9B7D-BF5897CAA997}"/>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grpSp>
      <p:cxnSp>
        <p:nvCxnSpPr>
          <p:cNvPr id="22" name="直接连接符 21">
            <a:extLst>
              <a:ext uri="{FF2B5EF4-FFF2-40B4-BE49-F238E27FC236}">
                <a16:creationId xmlns:a16="http://schemas.microsoft.com/office/drawing/2014/main" id="{64A749A6-6FFD-46B4-9A4A-0922CA55CFC5}"/>
              </a:ext>
            </a:extLst>
          </p:cNvPr>
          <p:cNvCxnSpPr>
            <a:cxnSpLocks/>
          </p:cNvCxnSpPr>
          <p:nvPr/>
        </p:nvCxnSpPr>
        <p:spPr>
          <a:xfrm>
            <a:off x="1943100" y="3429000"/>
            <a:ext cx="1181439" cy="1149739"/>
          </a:xfrm>
          <a:prstGeom prst="line">
            <a:avLst/>
          </a:prstGeom>
          <a:ln>
            <a:gradFill>
              <a:gsLst>
                <a:gs pos="100000">
                  <a:srgbClr val="000038">
                    <a:alpha val="95000"/>
                  </a:srgbClr>
                </a:gs>
                <a:gs pos="0">
                  <a:srgbClr val="42E8E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7108AD0F-0039-4CE9-8079-2A0B43D4BBE7}"/>
              </a:ext>
            </a:extLst>
          </p:cNvPr>
          <p:cNvCxnSpPr>
            <a:cxnSpLocks/>
          </p:cNvCxnSpPr>
          <p:nvPr/>
        </p:nvCxnSpPr>
        <p:spPr>
          <a:xfrm flipV="1">
            <a:off x="4358054" y="3429000"/>
            <a:ext cx="1058008" cy="1116013"/>
          </a:xfrm>
          <a:prstGeom prst="line">
            <a:avLst/>
          </a:prstGeom>
          <a:ln>
            <a:gradFill>
              <a:gsLst>
                <a:gs pos="100000">
                  <a:srgbClr val="000038">
                    <a:alpha val="95000"/>
                  </a:srgbClr>
                </a:gs>
                <a:gs pos="0">
                  <a:srgbClr val="42E8E0"/>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a16="http://schemas.microsoft.com/office/drawing/2014/main" id="{99905D7D-4AE7-4F39-9CE9-9AC8643713F6}"/>
              </a:ext>
            </a:extLst>
          </p:cNvPr>
          <p:cNvGrpSpPr/>
          <p:nvPr/>
        </p:nvGrpSpPr>
        <p:grpSpPr>
          <a:xfrm>
            <a:off x="498475" y="2897046"/>
            <a:ext cx="1978025" cy="2264057"/>
            <a:chOff x="422275" y="3124200"/>
            <a:chExt cx="1978025" cy="2264057"/>
          </a:xfrm>
        </p:grpSpPr>
        <p:grpSp>
          <p:nvGrpSpPr>
            <p:cNvPr id="25" name="组合 24">
              <a:extLst>
                <a:ext uri="{FF2B5EF4-FFF2-40B4-BE49-F238E27FC236}">
                  <a16:creationId xmlns:a16="http://schemas.microsoft.com/office/drawing/2014/main" id="{2EA71695-65FC-48BF-8DB0-451B130EF645}"/>
                </a:ext>
              </a:extLst>
            </p:cNvPr>
            <p:cNvGrpSpPr/>
            <p:nvPr/>
          </p:nvGrpSpPr>
          <p:grpSpPr>
            <a:xfrm>
              <a:off x="805541" y="3124200"/>
              <a:ext cx="1211492" cy="617609"/>
              <a:chOff x="752475" y="3124200"/>
              <a:chExt cx="1211492" cy="617609"/>
            </a:xfrm>
          </p:grpSpPr>
          <p:grpSp>
            <p:nvGrpSpPr>
              <p:cNvPr id="28" name="组合 27">
                <a:extLst>
                  <a:ext uri="{FF2B5EF4-FFF2-40B4-BE49-F238E27FC236}">
                    <a16:creationId xmlns:a16="http://schemas.microsoft.com/office/drawing/2014/main" id="{F41B221D-028F-4714-9449-632499F3183C}"/>
                  </a:ext>
                </a:extLst>
              </p:cNvPr>
              <p:cNvGrpSpPr/>
              <p:nvPr/>
            </p:nvGrpSpPr>
            <p:grpSpPr>
              <a:xfrm>
                <a:off x="752475" y="3327789"/>
                <a:ext cx="1211492" cy="414020"/>
                <a:chOff x="6672033" y="4720852"/>
                <a:chExt cx="1211492" cy="414020"/>
              </a:xfrm>
            </p:grpSpPr>
            <p:grpSp>
              <p:nvGrpSpPr>
                <p:cNvPr id="30" name="组合 29">
                  <a:extLst>
                    <a:ext uri="{FF2B5EF4-FFF2-40B4-BE49-F238E27FC236}">
                      <a16:creationId xmlns:a16="http://schemas.microsoft.com/office/drawing/2014/main" id="{8A472E5B-D5A3-48CF-BDE9-48CBE7163CC8}"/>
                    </a:ext>
                  </a:extLst>
                </p:cNvPr>
                <p:cNvGrpSpPr/>
                <p:nvPr/>
              </p:nvGrpSpPr>
              <p:grpSpPr>
                <a:xfrm>
                  <a:off x="6672033" y="4720852"/>
                  <a:ext cx="1211492" cy="414020"/>
                  <a:chOff x="4533988" y="4120142"/>
                  <a:chExt cx="1211492" cy="414020"/>
                </a:xfrm>
              </p:grpSpPr>
              <p:sp>
                <p:nvSpPr>
                  <p:cNvPr id="34" name="椭圆 19">
                    <a:extLst>
                      <a:ext uri="{FF2B5EF4-FFF2-40B4-BE49-F238E27FC236}">
                        <a16:creationId xmlns:a16="http://schemas.microsoft.com/office/drawing/2014/main" id="{F5902EA2-ADC6-4B39-AFF0-9FDD47A38A74}"/>
                      </a:ext>
                    </a:extLst>
                  </p:cNvPr>
                  <p:cNvSpPr/>
                  <p:nvPr/>
                </p:nvSpPr>
                <p:spPr>
                  <a:xfrm>
                    <a:off x="4533988" y="4120142"/>
                    <a:ext cx="1209040" cy="408940"/>
                  </a:xfrm>
                  <a:prstGeom prst="ellipse">
                    <a:avLst/>
                  </a:prstGeom>
                  <a:noFill/>
                  <a:ln w="12700">
                    <a:gradFill>
                      <a:gsLst>
                        <a:gs pos="0">
                          <a:srgbClr val="0A385A">
                            <a:alpha val="0"/>
                          </a:srgbClr>
                        </a:gs>
                        <a:gs pos="96599">
                          <a:srgbClr val="0A385A"/>
                        </a:gs>
                        <a:gs pos="24000">
                          <a:srgbClr val="0A385A">
                            <a:alpha val="0"/>
                          </a:srgbClr>
                        </a:gs>
                      </a:gsLst>
                      <a:lin ang="5400000" scaled="1"/>
                    </a:gradFill>
                    <a:extLst>
                      <a:ext uri="{C807C97D-BFC1-408E-A445-0C87EB9F89A2}">
                        <ask:lineSketchStyleProps xmlns:ask="http://schemas.microsoft.com/office/drawing/2018/sketchyshapes" sd="1219033472">
                          <a:custGeom>
                            <a:avLst/>
                            <a:gdLst>
                              <a:gd name="connsiteX0" fmla="*/ 604520 w 1209040"/>
                              <a:gd name="connsiteY0" fmla="*/ 0 h 408940"/>
                              <a:gd name="connsiteX1" fmla="*/ 1209040 w 1209040"/>
                              <a:gd name="connsiteY1" fmla="*/ 204470 h 408940"/>
                              <a:gd name="connsiteX2" fmla="*/ 604520 w 1209040"/>
                              <a:gd name="connsiteY2" fmla="*/ 408940 h 408940"/>
                              <a:gd name="connsiteX3" fmla="*/ 0 w 1209040"/>
                              <a:gd name="connsiteY3" fmla="*/ 204470 h 408940"/>
                            </a:gdLst>
                            <a:ahLst/>
                            <a:cxnLst>
                              <a:cxn ang="0">
                                <a:pos x="connsiteX0" y="connsiteY0"/>
                              </a:cxn>
                              <a:cxn ang="0">
                                <a:pos x="connsiteX1" y="connsiteY1"/>
                              </a:cxn>
                              <a:cxn ang="0">
                                <a:pos x="connsiteX2" y="connsiteY2"/>
                              </a:cxn>
                              <a:cxn ang="0">
                                <a:pos x="connsiteX3" y="connsiteY3"/>
                              </a:cxn>
                            </a:cxnLst>
                            <a:rect l="l" t="t" r="r" b="b"/>
                            <a:pathLst>
                              <a:path w="1209040" h="408940" fill="none" extrusionOk="0">
                                <a:moveTo>
                                  <a:pt x="604520" y="0"/>
                                </a:moveTo>
                                <a:cubicBezTo>
                                  <a:pt x="919954" y="-10085"/>
                                  <a:pt x="1218874" y="96243"/>
                                  <a:pt x="1209040" y="204470"/>
                                </a:cubicBezTo>
                                <a:cubicBezTo>
                                  <a:pt x="1213335" y="317905"/>
                                  <a:pt x="953252" y="378348"/>
                                  <a:pt x="604520" y="408940"/>
                                </a:cubicBezTo>
                                <a:cubicBezTo>
                                  <a:pt x="265531" y="408156"/>
                                  <a:pt x="-1950" y="319231"/>
                                  <a:pt x="0" y="204470"/>
                                </a:cubicBezTo>
                              </a:path>
                              <a:path w="1209040" h="408940" stroke="0" extrusionOk="0">
                                <a:moveTo>
                                  <a:pt x="604520" y="0"/>
                                </a:moveTo>
                                <a:cubicBezTo>
                                  <a:pt x="933262" y="-3161"/>
                                  <a:pt x="1207115" y="92266"/>
                                  <a:pt x="1209040" y="204470"/>
                                </a:cubicBezTo>
                                <a:cubicBezTo>
                                  <a:pt x="1217876" y="319255"/>
                                  <a:pt x="925267" y="409357"/>
                                  <a:pt x="604520" y="408940"/>
                                </a:cubicBezTo>
                                <a:cubicBezTo>
                                  <a:pt x="267590" y="411930"/>
                                  <a:pt x="-328" y="319210"/>
                                  <a:pt x="0" y="204470"/>
                                </a:cubicBezTo>
                              </a:path>
                            </a:pathLst>
                          </a:custGeom>
                          <ask:type>
                            <ask:lineSketchNone/>
                          </ask:type>
                        </ask:lineSketchStyleProps>
                      </a:ext>
                    </a:extLst>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19">
                    <a:extLst>
                      <a:ext uri="{FF2B5EF4-FFF2-40B4-BE49-F238E27FC236}">
                        <a16:creationId xmlns:a16="http://schemas.microsoft.com/office/drawing/2014/main" id="{E30B3755-C549-4594-A310-998A992B6F68}"/>
                      </a:ext>
                    </a:extLst>
                  </p:cNvPr>
                  <p:cNvSpPr/>
                  <p:nvPr/>
                </p:nvSpPr>
                <p:spPr>
                  <a:xfrm>
                    <a:off x="4533988" y="4125222"/>
                    <a:ext cx="1209040" cy="408940"/>
                  </a:xfrm>
                  <a:prstGeom prst="ellipse">
                    <a:avLst/>
                  </a:prstGeom>
                  <a:noFill/>
                  <a:ln w="12700">
                    <a:gradFill>
                      <a:gsLst>
                        <a:gs pos="0">
                          <a:srgbClr val="51CEFF">
                            <a:alpha val="0"/>
                          </a:srgbClr>
                        </a:gs>
                        <a:gs pos="96599">
                          <a:srgbClr val="51CEFF"/>
                        </a:gs>
                        <a:gs pos="24000">
                          <a:srgbClr val="51CEFF">
                            <a:alpha val="0"/>
                          </a:srgbClr>
                        </a:gs>
                      </a:gsLst>
                      <a:lin ang="5400000" scaled="1"/>
                    </a:gradFill>
                    <a:extLst>
                      <a:ext uri="{C807C97D-BFC1-408E-A445-0C87EB9F89A2}">
                        <ask:lineSketchStyleProps xmlns:ask="http://schemas.microsoft.com/office/drawing/2018/sketchyshapes" sd="1219033472">
                          <a:custGeom>
                            <a:avLst/>
                            <a:gdLst>
                              <a:gd name="connsiteX0" fmla="*/ 604520 w 1209040"/>
                              <a:gd name="connsiteY0" fmla="*/ 0 h 408940"/>
                              <a:gd name="connsiteX1" fmla="*/ 1209040 w 1209040"/>
                              <a:gd name="connsiteY1" fmla="*/ 204470 h 408940"/>
                              <a:gd name="connsiteX2" fmla="*/ 604520 w 1209040"/>
                              <a:gd name="connsiteY2" fmla="*/ 408940 h 408940"/>
                              <a:gd name="connsiteX3" fmla="*/ 0 w 1209040"/>
                              <a:gd name="connsiteY3" fmla="*/ 204470 h 408940"/>
                            </a:gdLst>
                            <a:ahLst/>
                            <a:cxnLst>
                              <a:cxn ang="0">
                                <a:pos x="connsiteX0" y="connsiteY0"/>
                              </a:cxn>
                              <a:cxn ang="0">
                                <a:pos x="connsiteX1" y="connsiteY1"/>
                              </a:cxn>
                              <a:cxn ang="0">
                                <a:pos x="connsiteX2" y="connsiteY2"/>
                              </a:cxn>
                              <a:cxn ang="0">
                                <a:pos x="connsiteX3" y="connsiteY3"/>
                              </a:cxn>
                            </a:cxnLst>
                            <a:rect l="l" t="t" r="r" b="b"/>
                            <a:pathLst>
                              <a:path w="1209040" h="408940" fill="none" extrusionOk="0">
                                <a:moveTo>
                                  <a:pt x="604520" y="0"/>
                                </a:moveTo>
                                <a:cubicBezTo>
                                  <a:pt x="919954" y="-10085"/>
                                  <a:pt x="1218874" y="96243"/>
                                  <a:pt x="1209040" y="204470"/>
                                </a:cubicBezTo>
                                <a:cubicBezTo>
                                  <a:pt x="1213335" y="317905"/>
                                  <a:pt x="953252" y="378348"/>
                                  <a:pt x="604520" y="408940"/>
                                </a:cubicBezTo>
                                <a:cubicBezTo>
                                  <a:pt x="265531" y="408156"/>
                                  <a:pt x="-1950" y="319231"/>
                                  <a:pt x="0" y="204470"/>
                                </a:cubicBezTo>
                              </a:path>
                              <a:path w="1209040" h="408940" stroke="0" extrusionOk="0">
                                <a:moveTo>
                                  <a:pt x="604520" y="0"/>
                                </a:moveTo>
                                <a:cubicBezTo>
                                  <a:pt x="933262" y="-3161"/>
                                  <a:pt x="1207115" y="92266"/>
                                  <a:pt x="1209040" y="204470"/>
                                </a:cubicBezTo>
                                <a:cubicBezTo>
                                  <a:pt x="1217876" y="319255"/>
                                  <a:pt x="925267" y="409357"/>
                                  <a:pt x="604520" y="408940"/>
                                </a:cubicBezTo>
                                <a:cubicBezTo>
                                  <a:pt x="267590" y="411930"/>
                                  <a:pt x="-328" y="319210"/>
                                  <a:pt x="0" y="204470"/>
                                </a:cubicBezTo>
                              </a:path>
                            </a:pathLst>
                          </a:custGeom>
                          <ask:type>
                            <ask:lineSketchNone/>
                          </ask:type>
                        </ask:lineSketchStyleProps>
                      </a:ext>
                    </a:extLst>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19">
                    <a:extLst>
                      <a:ext uri="{FF2B5EF4-FFF2-40B4-BE49-F238E27FC236}">
                        <a16:creationId xmlns:a16="http://schemas.microsoft.com/office/drawing/2014/main" id="{DBEE39BC-5EAF-458C-948F-1643225DC8D6}"/>
                      </a:ext>
                    </a:extLst>
                  </p:cNvPr>
                  <p:cNvSpPr/>
                  <p:nvPr/>
                </p:nvSpPr>
                <p:spPr>
                  <a:xfrm>
                    <a:off x="5140960" y="4125222"/>
                    <a:ext cx="604520" cy="408940"/>
                  </a:xfrm>
                  <a:custGeom>
                    <a:avLst/>
                    <a:gdLst>
                      <a:gd name="connsiteX0" fmla="*/ 0 w 1685926"/>
                      <a:gd name="connsiteY0" fmla="*/ 318562 h 637124"/>
                      <a:gd name="connsiteX1" fmla="*/ 842963 w 1685926"/>
                      <a:gd name="connsiteY1" fmla="*/ 0 h 637124"/>
                      <a:gd name="connsiteX2" fmla="*/ 1685926 w 1685926"/>
                      <a:gd name="connsiteY2" fmla="*/ 318562 h 637124"/>
                      <a:gd name="connsiteX3" fmla="*/ 842963 w 1685926"/>
                      <a:gd name="connsiteY3" fmla="*/ 637124 h 637124"/>
                      <a:gd name="connsiteX4" fmla="*/ 0 w 1685926"/>
                      <a:gd name="connsiteY4" fmla="*/ 318562 h 637124"/>
                      <a:gd name="connsiteX0" fmla="*/ 842963 w 1685926"/>
                      <a:gd name="connsiteY0" fmla="*/ 0 h 637124"/>
                      <a:gd name="connsiteX1" fmla="*/ 1685926 w 1685926"/>
                      <a:gd name="connsiteY1" fmla="*/ 318562 h 637124"/>
                      <a:gd name="connsiteX2" fmla="*/ 842963 w 1685926"/>
                      <a:gd name="connsiteY2" fmla="*/ 637124 h 637124"/>
                      <a:gd name="connsiteX3" fmla="*/ 0 w 1685926"/>
                      <a:gd name="connsiteY3" fmla="*/ 318562 h 637124"/>
                      <a:gd name="connsiteX4" fmla="*/ 934403 w 1685926"/>
                      <a:gd name="connsiteY4" fmla="*/ 91440 h 637124"/>
                      <a:gd name="connsiteX0" fmla="*/ 842963 w 1685926"/>
                      <a:gd name="connsiteY0" fmla="*/ 0 h 637124"/>
                      <a:gd name="connsiteX1" fmla="*/ 1685926 w 1685926"/>
                      <a:gd name="connsiteY1" fmla="*/ 318562 h 637124"/>
                      <a:gd name="connsiteX2" fmla="*/ 842963 w 1685926"/>
                      <a:gd name="connsiteY2" fmla="*/ 637124 h 637124"/>
                      <a:gd name="connsiteX3" fmla="*/ 0 w 1685926"/>
                      <a:gd name="connsiteY3" fmla="*/ 318562 h 637124"/>
                      <a:gd name="connsiteX0" fmla="*/ 0 w 842963"/>
                      <a:gd name="connsiteY0" fmla="*/ 0 h 637124"/>
                      <a:gd name="connsiteX1" fmla="*/ 842963 w 842963"/>
                      <a:gd name="connsiteY1" fmla="*/ 318562 h 637124"/>
                      <a:gd name="connsiteX2" fmla="*/ 0 w 842963"/>
                      <a:gd name="connsiteY2" fmla="*/ 637124 h 637124"/>
                    </a:gdLst>
                    <a:ahLst/>
                    <a:cxnLst>
                      <a:cxn ang="0">
                        <a:pos x="connsiteX0" y="connsiteY0"/>
                      </a:cxn>
                      <a:cxn ang="0">
                        <a:pos x="connsiteX1" y="connsiteY1"/>
                      </a:cxn>
                      <a:cxn ang="0">
                        <a:pos x="connsiteX2" y="connsiteY2"/>
                      </a:cxn>
                    </a:cxnLst>
                    <a:rect l="l" t="t" r="r" b="b"/>
                    <a:pathLst>
                      <a:path w="842963" h="637124">
                        <a:moveTo>
                          <a:pt x="0" y="0"/>
                        </a:moveTo>
                        <a:cubicBezTo>
                          <a:pt x="465556" y="0"/>
                          <a:pt x="842963" y="142625"/>
                          <a:pt x="842963" y="318562"/>
                        </a:cubicBezTo>
                        <a:cubicBezTo>
                          <a:pt x="842963" y="494499"/>
                          <a:pt x="465556" y="637124"/>
                          <a:pt x="0" y="637124"/>
                        </a:cubicBezTo>
                      </a:path>
                    </a:pathLst>
                  </a:custGeom>
                  <a:noFill/>
                  <a:ln w="12700">
                    <a:gradFill>
                      <a:gsLst>
                        <a:gs pos="96599">
                          <a:srgbClr val="42E8E0">
                            <a:alpha val="89000"/>
                          </a:srgbClr>
                        </a:gs>
                        <a:gs pos="34000">
                          <a:srgbClr val="42E8E0">
                            <a:alpha val="0"/>
                          </a:srgbClr>
                        </a:gs>
                      </a:gsLst>
                      <a:lin ang="0" scaled="0"/>
                    </a:gradFill>
                    <a:extLst>
                      <a:ext uri="{C807C97D-BFC1-408E-A445-0C87EB9F89A2}">
                        <ask:lineSketchStyleProps xmlns:ask="http://schemas.microsoft.com/office/drawing/2018/sketchyshapes" sd="1219033472">
                          <a:custGeom>
                            <a:avLst/>
                            <a:gdLst>
                              <a:gd name="connsiteX0" fmla="*/ 604520 w 1209040"/>
                              <a:gd name="connsiteY0" fmla="*/ 0 h 408940"/>
                              <a:gd name="connsiteX1" fmla="*/ 1209040 w 1209040"/>
                              <a:gd name="connsiteY1" fmla="*/ 204470 h 408940"/>
                              <a:gd name="connsiteX2" fmla="*/ 604520 w 1209040"/>
                              <a:gd name="connsiteY2" fmla="*/ 408940 h 408940"/>
                              <a:gd name="connsiteX3" fmla="*/ 0 w 1209040"/>
                              <a:gd name="connsiteY3" fmla="*/ 204470 h 408940"/>
                            </a:gdLst>
                            <a:ahLst/>
                            <a:cxnLst>
                              <a:cxn ang="0">
                                <a:pos x="connsiteX0" y="connsiteY0"/>
                              </a:cxn>
                              <a:cxn ang="0">
                                <a:pos x="connsiteX1" y="connsiteY1"/>
                              </a:cxn>
                              <a:cxn ang="0">
                                <a:pos x="connsiteX2" y="connsiteY2"/>
                              </a:cxn>
                              <a:cxn ang="0">
                                <a:pos x="connsiteX3" y="connsiteY3"/>
                              </a:cxn>
                            </a:cxnLst>
                            <a:rect l="l" t="t" r="r" b="b"/>
                            <a:pathLst>
                              <a:path w="1209040" h="408940" fill="none" extrusionOk="0">
                                <a:moveTo>
                                  <a:pt x="604520" y="0"/>
                                </a:moveTo>
                                <a:cubicBezTo>
                                  <a:pt x="919954" y="-10085"/>
                                  <a:pt x="1218874" y="96243"/>
                                  <a:pt x="1209040" y="204470"/>
                                </a:cubicBezTo>
                                <a:cubicBezTo>
                                  <a:pt x="1213335" y="317905"/>
                                  <a:pt x="953252" y="378348"/>
                                  <a:pt x="604520" y="408940"/>
                                </a:cubicBezTo>
                                <a:cubicBezTo>
                                  <a:pt x="265531" y="408156"/>
                                  <a:pt x="-1950" y="319231"/>
                                  <a:pt x="0" y="204470"/>
                                </a:cubicBezTo>
                              </a:path>
                              <a:path w="1209040" h="408940" stroke="0" extrusionOk="0">
                                <a:moveTo>
                                  <a:pt x="604520" y="0"/>
                                </a:moveTo>
                                <a:cubicBezTo>
                                  <a:pt x="933262" y="-3161"/>
                                  <a:pt x="1207115" y="92266"/>
                                  <a:pt x="1209040" y="204470"/>
                                </a:cubicBezTo>
                                <a:cubicBezTo>
                                  <a:pt x="1217876" y="319255"/>
                                  <a:pt x="925267" y="409357"/>
                                  <a:pt x="604520" y="408940"/>
                                </a:cubicBezTo>
                                <a:cubicBezTo>
                                  <a:pt x="267590" y="411930"/>
                                  <a:pt x="-328" y="319210"/>
                                  <a:pt x="0" y="204470"/>
                                </a:cubicBezTo>
                              </a:path>
                            </a:pathLst>
                          </a:custGeom>
                          <ask:type>
                            <ask:lineSketchNone/>
                          </ask:type>
                        </ask:lineSketchStyleProps>
                      </a:ext>
                    </a:extLst>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a:extLst>
                    <a:ext uri="{FF2B5EF4-FFF2-40B4-BE49-F238E27FC236}">
                      <a16:creationId xmlns:a16="http://schemas.microsoft.com/office/drawing/2014/main" id="{0DF0E9DE-1E59-4C14-919E-50175CD8BD76}"/>
                    </a:ext>
                  </a:extLst>
                </p:cNvPr>
                <p:cNvGrpSpPr/>
                <p:nvPr/>
              </p:nvGrpSpPr>
              <p:grpSpPr>
                <a:xfrm>
                  <a:off x="6853058" y="4789432"/>
                  <a:ext cx="846268" cy="291465"/>
                  <a:chOff x="5042672" y="4205867"/>
                  <a:chExt cx="846268" cy="291465"/>
                </a:xfrm>
              </p:grpSpPr>
              <p:sp>
                <p:nvSpPr>
                  <p:cNvPr id="32" name="椭圆 31">
                    <a:extLst>
                      <a:ext uri="{FF2B5EF4-FFF2-40B4-BE49-F238E27FC236}">
                        <a16:creationId xmlns:a16="http://schemas.microsoft.com/office/drawing/2014/main" id="{B66D8437-35A0-4218-89F3-79FDD4AB7AD4}"/>
                      </a:ext>
                    </a:extLst>
                  </p:cNvPr>
                  <p:cNvSpPr/>
                  <p:nvPr/>
                </p:nvSpPr>
                <p:spPr>
                  <a:xfrm>
                    <a:off x="5042672" y="4207772"/>
                    <a:ext cx="843093" cy="289560"/>
                  </a:xfrm>
                  <a:prstGeom prst="ellipse">
                    <a:avLst/>
                  </a:prstGeom>
                  <a:gradFill>
                    <a:gsLst>
                      <a:gs pos="100000">
                        <a:srgbClr val="42E8E0">
                          <a:alpha val="50000"/>
                        </a:srgbClr>
                      </a:gs>
                      <a:gs pos="0">
                        <a:srgbClr val="42E8E0">
                          <a:alpha val="0"/>
                        </a:srgbClr>
                      </a:gs>
                    </a:gsLst>
                    <a:lin ang="5400000" scaled="0"/>
                  </a:gradFill>
                  <a:ln w="0">
                    <a:gradFill>
                      <a:gsLst>
                        <a:gs pos="0">
                          <a:schemeClr val="accent1">
                            <a:alpha val="19000"/>
                          </a:schemeClr>
                        </a:gs>
                        <a:gs pos="100000">
                          <a:schemeClr val="accent1">
                            <a:alpha val="40000"/>
                          </a:scheme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8B9228A5-273B-4C91-B75D-7163648269F4}"/>
                      </a:ext>
                    </a:extLst>
                  </p:cNvPr>
                  <p:cNvSpPr/>
                  <p:nvPr/>
                </p:nvSpPr>
                <p:spPr>
                  <a:xfrm>
                    <a:off x="5045847" y="4205867"/>
                    <a:ext cx="843093" cy="289560"/>
                  </a:xfrm>
                  <a:prstGeom prst="ellipse">
                    <a:avLst/>
                  </a:prstGeom>
                  <a:gradFill>
                    <a:gsLst>
                      <a:gs pos="53000">
                        <a:srgbClr val="54F9FD">
                          <a:alpha val="0"/>
                          <a:lumMod val="55000"/>
                        </a:srgbClr>
                      </a:gs>
                      <a:gs pos="100000">
                        <a:srgbClr val="54F9FD">
                          <a:alpha val="75000"/>
                        </a:srgbClr>
                      </a:gs>
                    </a:gsLst>
                    <a:lin ang="6000000" scaled="0"/>
                  </a:gradFill>
                  <a:ln w="3175">
                    <a:no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9" name="iconfont-11964-5737019">
                <a:extLst>
                  <a:ext uri="{FF2B5EF4-FFF2-40B4-BE49-F238E27FC236}">
                    <a16:creationId xmlns:a16="http://schemas.microsoft.com/office/drawing/2014/main" id="{AB7F9C6A-BB25-4493-B19A-998AA79F84CF}"/>
                  </a:ext>
                </a:extLst>
              </p:cNvPr>
              <p:cNvSpPr>
                <a:spLocks noChangeAspect="1"/>
              </p:cNvSpPr>
              <p:nvPr/>
            </p:nvSpPr>
            <p:spPr bwMode="auto">
              <a:xfrm>
                <a:off x="1226597" y="3124200"/>
                <a:ext cx="265653" cy="412750"/>
              </a:xfrm>
              <a:custGeom>
                <a:avLst/>
                <a:gdLst>
                  <a:gd name="T0" fmla="*/ 4150 w 8310"/>
                  <a:gd name="T1" fmla="*/ 12700 h 12700"/>
                  <a:gd name="T2" fmla="*/ 4010 w 8310"/>
                  <a:gd name="T3" fmla="*/ 12640 h 12700"/>
                  <a:gd name="T4" fmla="*/ 70 w 8310"/>
                  <a:gd name="T5" fmla="*/ 8700 h 12700"/>
                  <a:gd name="T6" fmla="*/ 20 w 8310"/>
                  <a:gd name="T7" fmla="*/ 8490 h 12700"/>
                  <a:gd name="T8" fmla="*/ 1960 w 8310"/>
                  <a:gd name="T9" fmla="*/ 3230 h 12700"/>
                  <a:gd name="T10" fmla="*/ 2150 w 8310"/>
                  <a:gd name="T11" fmla="*/ 3100 h 12700"/>
                  <a:gd name="T12" fmla="*/ 6150 w 8310"/>
                  <a:gd name="T13" fmla="*/ 3100 h 12700"/>
                  <a:gd name="T14" fmla="*/ 6340 w 8310"/>
                  <a:gd name="T15" fmla="*/ 3230 h 12700"/>
                  <a:gd name="T16" fmla="*/ 8280 w 8310"/>
                  <a:gd name="T17" fmla="*/ 8490 h 12700"/>
                  <a:gd name="T18" fmla="*/ 8230 w 8310"/>
                  <a:gd name="T19" fmla="*/ 8700 h 12700"/>
                  <a:gd name="T20" fmla="*/ 4290 w 8310"/>
                  <a:gd name="T21" fmla="*/ 12640 h 12700"/>
                  <a:gd name="T22" fmla="*/ 4150 w 8310"/>
                  <a:gd name="T23" fmla="*/ 12700 h 12700"/>
                  <a:gd name="T24" fmla="*/ 440 w 8310"/>
                  <a:gd name="T25" fmla="*/ 8510 h 12700"/>
                  <a:gd name="T26" fmla="*/ 4150 w 8310"/>
                  <a:gd name="T27" fmla="*/ 12220 h 12700"/>
                  <a:gd name="T28" fmla="*/ 7860 w 8310"/>
                  <a:gd name="T29" fmla="*/ 8510 h 12700"/>
                  <a:gd name="T30" fmla="*/ 6010 w 8310"/>
                  <a:gd name="T31" fmla="*/ 3500 h 12700"/>
                  <a:gd name="T32" fmla="*/ 2290 w 8310"/>
                  <a:gd name="T33" fmla="*/ 3500 h 12700"/>
                  <a:gd name="T34" fmla="*/ 440 w 8310"/>
                  <a:gd name="T35" fmla="*/ 8510 h 12700"/>
                  <a:gd name="T36" fmla="*/ 4150 w 8310"/>
                  <a:gd name="T37" fmla="*/ 12600 h 12700"/>
                  <a:gd name="T38" fmla="*/ 4050 w 8310"/>
                  <a:gd name="T39" fmla="*/ 12500 h 12700"/>
                  <a:gd name="T40" fmla="*/ 4050 w 8310"/>
                  <a:gd name="T41" fmla="*/ 7440 h 12700"/>
                  <a:gd name="T42" fmla="*/ 4150 w 8310"/>
                  <a:gd name="T43" fmla="*/ 7340 h 12700"/>
                  <a:gd name="T44" fmla="*/ 4250 w 8310"/>
                  <a:gd name="T45" fmla="*/ 7440 h 12700"/>
                  <a:gd name="T46" fmla="*/ 4250 w 8310"/>
                  <a:gd name="T47" fmla="*/ 12500 h 12700"/>
                  <a:gd name="T48" fmla="*/ 4150 w 8310"/>
                  <a:gd name="T49" fmla="*/ 12600 h 12700"/>
                  <a:gd name="T50" fmla="*/ 4150 w 8310"/>
                  <a:gd name="T51" fmla="*/ 7540 h 12700"/>
                  <a:gd name="T52" fmla="*/ 3150 w 8310"/>
                  <a:gd name="T53" fmla="*/ 6540 h 12700"/>
                  <a:gd name="T54" fmla="*/ 4150 w 8310"/>
                  <a:gd name="T55" fmla="*/ 5540 h 12700"/>
                  <a:gd name="T56" fmla="*/ 5150 w 8310"/>
                  <a:gd name="T57" fmla="*/ 6540 h 12700"/>
                  <a:gd name="T58" fmla="*/ 4150 w 8310"/>
                  <a:gd name="T59" fmla="*/ 7540 h 12700"/>
                  <a:gd name="T60" fmla="*/ 4150 w 8310"/>
                  <a:gd name="T61" fmla="*/ 5740 h 12700"/>
                  <a:gd name="T62" fmla="*/ 3350 w 8310"/>
                  <a:gd name="T63" fmla="*/ 6540 h 12700"/>
                  <a:gd name="T64" fmla="*/ 4150 w 8310"/>
                  <a:gd name="T65" fmla="*/ 7340 h 12700"/>
                  <a:gd name="T66" fmla="*/ 4950 w 8310"/>
                  <a:gd name="T67" fmla="*/ 6540 h 12700"/>
                  <a:gd name="T68" fmla="*/ 4150 w 8310"/>
                  <a:gd name="T69" fmla="*/ 5740 h 12700"/>
                  <a:gd name="T70" fmla="*/ 6600 w 8310"/>
                  <a:gd name="T71" fmla="*/ 3500 h 12700"/>
                  <a:gd name="T72" fmla="*/ 1700 w 8310"/>
                  <a:gd name="T73" fmla="*/ 3500 h 12700"/>
                  <a:gd name="T74" fmla="*/ 530 w 8310"/>
                  <a:gd name="T75" fmla="*/ 2330 h 12700"/>
                  <a:gd name="T76" fmla="*/ 530 w 8310"/>
                  <a:gd name="T77" fmla="*/ 200 h 12700"/>
                  <a:gd name="T78" fmla="*/ 730 w 8310"/>
                  <a:gd name="T79" fmla="*/ 0 h 12700"/>
                  <a:gd name="T80" fmla="*/ 7570 w 8310"/>
                  <a:gd name="T81" fmla="*/ 0 h 12700"/>
                  <a:gd name="T82" fmla="*/ 7770 w 8310"/>
                  <a:gd name="T83" fmla="*/ 200 h 12700"/>
                  <a:gd name="T84" fmla="*/ 7770 w 8310"/>
                  <a:gd name="T85" fmla="*/ 2320 h 12700"/>
                  <a:gd name="T86" fmla="*/ 6600 w 8310"/>
                  <a:gd name="T87" fmla="*/ 3500 h 12700"/>
                  <a:gd name="T88" fmla="*/ 930 w 8310"/>
                  <a:gd name="T89" fmla="*/ 400 h 12700"/>
                  <a:gd name="T90" fmla="*/ 930 w 8310"/>
                  <a:gd name="T91" fmla="*/ 2320 h 12700"/>
                  <a:gd name="T92" fmla="*/ 1700 w 8310"/>
                  <a:gd name="T93" fmla="*/ 3090 h 12700"/>
                  <a:gd name="T94" fmla="*/ 6590 w 8310"/>
                  <a:gd name="T95" fmla="*/ 3090 h 12700"/>
                  <a:gd name="T96" fmla="*/ 7360 w 8310"/>
                  <a:gd name="T97" fmla="*/ 2320 h 12700"/>
                  <a:gd name="T98" fmla="*/ 7360 w 8310"/>
                  <a:gd name="T99" fmla="*/ 400 h 12700"/>
                  <a:gd name="T100" fmla="*/ 930 w 8310"/>
                  <a:gd name="T101" fmla="*/ 400 h 1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310" h="12700">
                    <a:moveTo>
                      <a:pt x="4150" y="12700"/>
                    </a:moveTo>
                    <a:cubicBezTo>
                      <a:pt x="4100" y="12700"/>
                      <a:pt x="4050" y="12680"/>
                      <a:pt x="4010" y="12640"/>
                    </a:cubicBezTo>
                    <a:lnTo>
                      <a:pt x="70" y="8700"/>
                    </a:lnTo>
                    <a:cubicBezTo>
                      <a:pt x="10" y="8640"/>
                      <a:pt x="0" y="8560"/>
                      <a:pt x="20" y="8490"/>
                    </a:cubicBezTo>
                    <a:lnTo>
                      <a:pt x="1960" y="3230"/>
                    </a:lnTo>
                    <a:cubicBezTo>
                      <a:pt x="1990" y="3150"/>
                      <a:pt x="2060" y="3100"/>
                      <a:pt x="2150" y="3100"/>
                    </a:cubicBezTo>
                    <a:lnTo>
                      <a:pt x="6150" y="3100"/>
                    </a:lnTo>
                    <a:cubicBezTo>
                      <a:pt x="6230" y="3100"/>
                      <a:pt x="6310" y="3150"/>
                      <a:pt x="6340" y="3230"/>
                    </a:cubicBezTo>
                    <a:lnTo>
                      <a:pt x="8280" y="8490"/>
                    </a:lnTo>
                    <a:cubicBezTo>
                      <a:pt x="8310" y="8560"/>
                      <a:pt x="8290" y="8650"/>
                      <a:pt x="8230" y="8700"/>
                    </a:cubicBezTo>
                    <a:lnTo>
                      <a:pt x="4290" y="12640"/>
                    </a:lnTo>
                    <a:cubicBezTo>
                      <a:pt x="4250" y="12680"/>
                      <a:pt x="4200" y="12700"/>
                      <a:pt x="4150" y="12700"/>
                    </a:cubicBezTo>
                    <a:close/>
                    <a:moveTo>
                      <a:pt x="440" y="8510"/>
                    </a:moveTo>
                    <a:lnTo>
                      <a:pt x="4150" y="12220"/>
                    </a:lnTo>
                    <a:lnTo>
                      <a:pt x="7860" y="8510"/>
                    </a:lnTo>
                    <a:lnTo>
                      <a:pt x="6010" y="3500"/>
                    </a:lnTo>
                    <a:lnTo>
                      <a:pt x="2290" y="3500"/>
                    </a:lnTo>
                    <a:lnTo>
                      <a:pt x="440" y="8510"/>
                    </a:lnTo>
                    <a:close/>
                    <a:moveTo>
                      <a:pt x="4150" y="12600"/>
                    </a:moveTo>
                    <a:cubicBezTo>
                      <a:pt x="4090" y="12600"/>
                      <a:pt x="4050" y="12560"/>
                      <a:pt x="4050" y="12500"/>
                    </a:cubicBezTo>
                    <a:lnTo>
                      <a:pt x="4050" y="7440"/>
                    </a:lnTo>
                    <a:cubicBezTo>
                      <a:pt x="4050" y="7380"/>
                      <a:pt x="4090" y="7340"/>
                      <a:pt x="4150" y="7340"/>
                    </a:cubicBezTo>
                    <a:cubicBezTo>
                      <a:pt x="4210" y="7340"/>
                      <a:pt x="4250" y="7380"/>
                      <a:pt x="4250" y="7440"/>
                    </a:cubicBezTo>
                    <a:lnTo>
                      <a:pt x="4250" y="12500"/>
                    </a:lnTo>
                    <a:cubicBezTo>
                      <a:pt x="4250" y="12560"/>
                      <a:pt x="4210" y="12600"/>
                      <a:pt x="4150" y="12600"/>
                    </a:cubicBezTo>
                    <a:close/>
                    <a:moveTo>
                      <a:pt x="4150" y="7540"/>
                    </a:moveTo>
                    <a:cubicBezTo>
                      <a:pt x="3600" y="7540"/>
                      <a:pt x="3150" y="7090"/>
                      <a:pt x="3150" y="6540"/>
                    </a:cubicBezTo>
                    <a:cubicBezTo>
                      <a:pt x="3150" y="5990"/>
                      <a:pt x="3600" y="5540"/>
                      <a:pt x="4150" y="5540"/>
                    </a:cubicBezTo>
                    <a:cubicBezTo>
                      <a:pt x="4700" y="5540"/>
                      <a:pt x="5150" y="5990"/>
                      <a:pt x="5150" y="6540"/>
                    </a:cubicBezTo>
                    <a:cubicBezTo>
                      <a:pt x="5150" y="7090"/>
                      <a:pt x="4700" y="7540"/>
                      <a:pt x="4150" y="7540"/>
                    </a:cubicBezTo>
                    <a:close/>
                    <a:moveTo>
                      <a:pt x="4150" y="5740"/>
                    </a:moveTo>
                    <a:cubicBezTo>
                      <a:pt x="3710" y="5740"/>
                      <a:pt x="3350" y="6100"/>
                      <a:pt x="3350" y="6540"/>
                    </a:cubicBezTo>
                    <a:cubicBezTo>
                      <a:pt x="3350" y="6980"/>
                      <a:pt x="3710" y="7340"/>
                      <a:pt x="4150" y="7340"/>
                    </a:cubicBezTo>
                    <a:cubicBezTo>
                      <a:pt x="4590" y="7340"/>
                      <a:pt x="4950" y="6980"/>
                      <a:pt x="4950" y="6540"/>
                    </a:cubicBezTo>
                    <a:cubicBezTo>
                      <a:pt x="4950" y="6100"/>
                      <a:pt x="4590" y="5740"/>
                      <a:pt x="4150" y="5740"/>
                    </a:cubicBezTo>
                    <a:close/>
                    <a:moveTo>
                      <a:pt x="6600" y="3500"/>
                    </a:moveTo>
                    <a:lnTo>
                      <a:pt x="1700" y="3500"/>
                    </a:lnTo>
                    <a:cubicBezTo>
                      <a:pt x="1050" y="3500"/>
                      <a:pt x="530" y="2970"/>
                      <a:pt x="530" y="2330"/>
                    </a:cubicBezTo>
                    <a:lnTo>
                      <a:pt x="530" y="200"/>
                    </a:lnTo>
                    <a:cubicBezTo>
                      <a:pt x="530" y="90"/>
                      <a:pt x="620" y="0"/>
                      <a:pt x="730" y="0"/>
                    </a:cubicBezTo>
                    <a:lnTo>
                      <a:pt x="7570" y="0"/>
                    </a:lnTo>
                    <a:cubicBezTo>
                      <a:pt x="7680" y="0"/>
                      <a:pt x="7770" y="90"/>
                      <a:pt x="7770" y="200"/>
                    </a:cubicBezTo>
                    <a:lnTo>
                      <a:pt x="7770" y="2320"/>
                    </a:lnTo>
                    <a:cubicBezTo>
                      <a:pt x="7770" y="2970"/>
                      <a:pt x="7240" y="3500"/>
                      <a:pt x="6600" y="3500"/>
                    </a:cubicBezTo>
                    <a:close/>
                    <a:moveTo>
                      <a:pt x="930" y="400"/>
                    </a:moveTo>
                    <a:lnTo>
                      <a:pt x="930" y="2320"/>
                    </a:lnTo>
                    <a:cubicBezTo>
                      <a:pt x="930" y="2750"/>
                      <a:pt x="1280" y="3090"/>
                      <a:pt x="1700" y="3090"/>
                    </a:cubicBezTo>
                    <a:lnTo>
                      <a:pt x="6590" y="3090"/>
                    </a:lnTo>
                    <a:cubicBezTo>
                      <a:pt x="7020" y="3090"/>
                      <a:pt x="7360" y="2740"/>
                      <a:pt x="7360" y="2320"/>
                    </a:cubicBezTo>
                    <a:lnTo>
                      <a:pt x="7360" y="400"/>
                    </a:lnTo>
                    <a:lnTo>
                      <a:pt x="930" y="400"/>
                    </a:lnTo>
                    <a:close/>
                  </a:path>
                </a:pathLst>
              </a:custGeom>
              <a:solidFill>
                <a:srgbClr val="42E8E0"/>
              </a:solidFill>
              <a:ln>
                <a:noFill/>
              </a:ln>
              <a:scene3d>
                <a:camera prst="orthographicFront"/>
                <a:lightRig rig="threePt" dir="t"/>
              </a:scene3d>
              <a:sp3d prstMaterial="matte"/>
            </p:spPr>
          </p:sp>
        </p:grpSp>
        <p:sp>
          <p:nvSpPr>
            <p:cNvPr id="26" name="TextBox 21">
              <a:extLst>
                <a:ext uri="{FF2B5EF4-FFF2-40B4-BE49-F238E27FC236}">
                  <a16:creationId xmlns:a16="http://schemas.microsoft.com/office/drawing/2014/main" id="{D9EEF255-F5DF-47A1-AFAB-6C8F4C6D7ED3}"/>
                </a:ext>
              </a:extLst>
            </p:cNvPr>
            <p:cNvSpPr txBox="1"/>
            <p:nvPr/>
          </p:nvSpPr>
          <p:spPr>
            <a:xfrm>
              <a:off x="422275" y="4545013"/>
              <a:ext cx="1978025" cy="843244"/>
            </a:xfrm>
            <a:prstGeom prst="rect">
              <a:avLst/>
            </a:prstGeom>
          </p:spPr>
          <p:txBody>
            <a:bodyPr vert="horz" lIns="91440" tIns="45720" rIns="91440" bIns="45720" rtlCol="0" anchor="ctr">
              <a:noAutofit/>
            </a:bodyPr>
            <a:lstStyle>
              <a:defPPr>
                <a:defRPr lang="zh-CN"/>
              </a:defPPr>
              <a:lvl1pPr>
                <a:lnSpc>
                  <a:spcPts val="2000"/>
                </a:lnSpc>
                <a:spcBef>
                  <a:spcPct val="0"/>
                </a:spcBef>
                <a:buNone/>
                <a:defRPr sz="14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nSpc>
                  <a:spcPct val="120000"/>
                </a:lnSpc>
              </a:pPr>
              <a:r>
                <a:rPr lang="zh-CN" altLang="en-US">
                  <a:latin typeface="+mn-ea"/>
                  <a:ea typeface="+mn-ea"/>
                </a:rPr>
                <a:t>单击此处可编辑内容，根据您的需要自由拉伸文本框大小</a:t>
              </a:r>
              <a:endParaRPr lang="zh-CN" altLang="en-US" dirty="0">
                <a:latin typeface="+mn-ea"/>
                <a:ea typeface="+mn-ea"/>
              </a:endParaRPr>
            </a:p>
          </p:txBody>
        </p:sp>
        <p:sp>
          <p:nvSpPr>
            <p:cNvPr id="27" name="文本框 26">
              <a:extLst>
                <a:ext uri="{FF2B5EF4-FFF2-40B4-BE49-F238E27FC236}">
                  <a16:creationId xmlns:a16="http://schemas.microsoft.com/office/drawing/2014/main" id="{CFE3E45C-D2B0-4A60-8D0B-650A251B226F}"/>
                </a:ext>
              </a:extLst>
            </p:cNvPr>
            <p:cNvSpPr txBox="1"/>
            <p:nvPr/>
          </p:nvSpPr>
          <p:spPr>
            <a:xfrm>
              <a:off x="1054100" y="3925994"/>
              <a:ext cx="641881" cy="424732"/>
            </a:xfrm>
            <a:prstGeom prst="rect">
              <a:avLst/>
            </a:prstGeom>
          </p:spPr>
          <p:txBody>
            <a:bodyPr vert="horz" lIns="91440" tIns="45720" rIns="91440" bIns="45720" rtlCol="0" anchor="ctr">
              <a:noAutofit/>
            </a:bodyPr>
            <a:lstStyle>
              <a:defPPr>
                <a:defRPr lang="zh-CN"/>
              </a:defPPr>
              <a:lvl1pPr algn="ctr">
                <a:lnSpc>
                  <a:spcPct val="90000"/>
                </a:lnSpc>
                <a:spcBef>
                  <a:spcPct val="0"/>
                </a:spcBef>
                <a:buNone/>
                <a:defRPr sz="2400" spc="30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r>
                <a:rPr lang="en-US" altLang="zh-CN" b="1" dirty="0">
                  <a:solidFill>
                    <a:srgbClr val="42E8E0"/>
                  </a:solidFill>
                  <a:latin typeface="OPPOSans M" panose="00020600040101010101" pitchFamily="18" charset="-122"/>
                  <a:ea typeface="OPPOSans M" panose="00020600040101010101" pitchFamily="18" charset="-122"/>
                  <a:cs typeface="OPPOSans M" panose="00020600040101010101" pitchFamily="18" charset="-122"/>
                </a:rPr>
                <a:t>01</a:t>
              </a:r>
            </a:p>
          </p:txBody>
        </p:sp>
      </p:grpSp>
      <p:grpSp>
        <p:nvGrpSpPr>
          <p:cNvPr id="37" name="组合 36">
            <a:extLst>
              <a:ext uri="{FF2B5EF4-FFF2-40B4-BE49-F238E27FC236}">
                <a16:creationId xmlns:a16="http://schemas.microsoft.com/office/drawing/2014/main" id="{E52A9AAF-22AF-4907-A30F-88F312A7E496}"/>
              </a:ext>
            </a:extLst>
          </p:cNvPr>
          <p:cNvGrpSpPr/>
          <p:nvPr/>
        </p:nvGrpSpPr>
        <p:grpSpPr>
          <a:xfrm>
            <a:off x="7451725" y="2411413"/>
            <a:ext cx="1978025" cy="2437836"/>
            <a:chOff x="7519987" y="2411413"/>
            <a:chExt cx="1978025" cy="2437836"/>
          </a:xfrm>
        </p:grpSpPr>
        <p:grpSp>
          <p:nvGrpSpPr>
            <p:cNvPr id="38" name="组合 37">
              <a:extLst>
                <a:ext uri="{FF2B5EF4-FFF2-40B4-BE49-F238E27FC236}">
                  <a16:creationId xmlns:a16="http://schemas.microsoft.com/office/drawing/2014/main" id="{100024B2-2997-444C-A160-238DD17B28EA}"/>
                </a:ext>
              </a:extLst>
            </p:cNvPr>
            <p:cNvGrpSpPr/>
            <p:nvPr/>
          </p:nvGrpSpPr>
          <p:grpSpPr>
            <a:xfrm>
              <a:off x="7903253" y="4270560"/>
              <a:ext cx="1211492" cy="578689"/>
              <a:chOff x="7903254" y="4270560"/>
              <a:chExt cx="1211492" cy="578689"/>
            </a:xfrm>
          </p:grpSpPr>
          <p:sp>
            <p:nvSpPr>
              <p:cNvPr id="41" name="iconfont-11964-5737187">
                <a:extLst>
                  <a:ext uri="{FF2B5EF4-FFF2-40B4-BE49-F238E27FC236}">
                    <a16:creationId xmlns:a16="http://schemas.microsoft.com/office/drawing/2014/main" id="{E43AA956-73DE-467E-A5CA-B832CF672961}"/>
                  </a:ext>
                </a:extLst>
              </p:cNvPr>
              <p:cNvSpPr>
                <a:spLocks noChangeAspect="1"/>
              </p:cNvSpPr>
              <p:nvPr/>
            </p:nvSpPr>
            <p:spPr bwMode="auto">
              <a:xfrm>
                <a:off x="8312100" y="4270560"/>
                <a:ext cx="393800" cy="393800"/>
              </a:xfrm>
              <a:custGeom>
                <a:avLst/>
                <a:gdLst>
                  <a:gd name="T0" fmla="*/ 2100 w 12720"/>
                  <a:gd name="T1" fmla="*/ 8530 h 12720"/>
                  <a:gd name="T2" fmla="*/ 80 w 12720"/>
                  <a:gd name="T3" fmla="*/ 6230 h 12720"/>
                  <a:gd name="T4" fmla="*/ 2320 w 12720"/>
                  <a:gd name="T5" fmla="*/ 4170 h 12720"/>
                  <a:gd name="T6" fmla="*/ 2440 w 12720"/>
                  <a:gd name="T7" fmla="*/ 5200 h 12720"/>
                  <a:gd name="T8" fmla="*/ 10300 w 12720"/>
                  <a:gd name="T9" fmla="*/ 4350 h 12720"/>
                  <a:gd name="T10" fmla="*/ 10640 w 12720"/>
                  <a:gd name="T11" fmla="*/ 4210 h 12720"/>
                  <a:gd name="T12" fmla="*/ 12720 w 12720"/>
                  <a:gd name="T13" fmla="*/ 6370 h 12720"/>
                  <a:gd name="T14" fmla="*/ 10640 w 12720"/>
                  <a:gd name="T15" fmla="*/ 8530 h 12720"/>
                  <a:gd name="T16" fmla="*/ 10300 w 12720"/>
                  <a:gd name="T17" fmla="*/ 8390 h 12720"/>
                  <a:gd name="T18" fmla="*/ 2440 w 12720"/>
                  <a:gd name="T19" fmla="*/ 7540 h 12720"/>
                  <a:gd name="T20" fmla="*/ 2320 w 12720"/>
                  <a:gd name="T21" fmla="*/ 8570 h 12720"/>
                  <a:gd name="T22" fmla="*/ 2240 w 12720"/>
                  <a:gd name="T23" fmla="*/ 7130 h 12720"/>
                  <a:gd name="T24" fmla="*/ 10700 w 12720"/>
                  <a:gd name="T25" fmla="*/ 7330 h 12720"/>
                  <a:gd name="T26" fmla="*/ 12240 w 12720"/>
                  <a:gd name="T27" fmla="*/ 6370 h 12720"/>
                  <a:gd name="T28" fmla="*/ 10700 w 12720"/>
                  <a:gd name="T29" fmla="*/ 5400 h 12720"/>
                  <a:gd name="T30" fmla="*/ 2240 w 12720"/>
                  <a:gd name="T31" fmla="*/ 5600 h 12720"/>
                  <a:gd name="T32" fmla="*/ 2040 w 12720"/>
                  <a:gd name="T33" fmla="*/ 4830 h 12720"/>
                  <a:gd name="T34" fmla="*/ 2040 w 12720"/>
                  <a:gd name="T35" fmla="*/ 7910 h 12720"/>
                  <a:gd name="T36" fmla="*/ 2240 w 12720"/>
                  <a:gd name="T37" fmla="*/ 7130 h 12720"/>
                  <a:gd name="T38" fmla="*/ 5410 w 12720"/>
                  <a:gd name="T39" fmla="*/ 5610 h 12720"/>
                  <a:gd name="T40" fmla="*/ 5210 w 12720"/>
                  <a:gd name="T41" fmla="*/ 2440 h 12720"/>
                  <a:gd name="T42" fmla="*/ 4180 w 12720"/>
                  <a:gd name="T43" fmla="*/ 2320 h 12720"/>
                  <a:gd name="T44" fmla="*/ 6230 w 12720"/>
                  <a:gd name="T45" fmla="*/ 80 h 12720"/>
                  <a:gd name="T46" fmla="*/ 8530 w 12720"/>
                  <a:gd name="T47" fmla="*/ 2100 h 12720"/>
                  <a:gd name="T48" fmla="*/ 8390 w 12720"/>
                  <a:gd name="T49" fmla="*/ 2440 h 12720"/>
                  <a:gd name="T50" fmla="*/ 7540 w 12720"/>
                  <a:gd name="T51" fmla="*/ 5410 h 12720"/>
                  <a:gd name="T52" fmla="*/ 5610 w 12720"/>
                  <a:gd name="T53" fmla="*/ 5210 h 12720"/>
                  <a:gd name="T54" fmla="*/ 7140 w 12720"/>
                  <a:gd name="T55" fmla="*/ 2240 h 12720"/>
                  <a:gd name="T56" fmla="*/ 7910 w 12720"/>
                  <a:gd name="T57" fmla="*/ 2040 h 12720"/>
                  <a:gd name="T58" fmla="*/ 4830 w 12720"/>
                  <a:gd name="T59" fmla="*/ 2040 h 12720"/>
                  <a:gd name="T60" fmla="*/ 5600 w 12720"/>
                  <a:gd name="T61" fmla="*/ 2240 h 12720"/>
                  <a:gd name="T62" fmla="*/ 5610 w 12720"/>
                  <a:gd name="T63" fmla="*/ 5210 h 12720"/>
                  <a:gd name="T64" fmla="*/ 6440 w 12720"/>
                  <a:gd name="T65" fmla="*/ 4610 h 12720"/>
                  <a:gd name="T66" fmla="*/ 6540 w 12720"/>
                  <a:gd name="T67" fmla="*/ 2240 h 12720"/>
                  <a:gd name="T68" fmla="*/ 6640 w 12720"/>
                  <a:gd name="T69" fmla="*/ 4600 h 12720"/>
                  <a:gd name="T70" fmla="*/ 10420 w 12720"/>
                  <a:gd name="T71" fmla="*/ 6130 h 12720"/>
                  <a:gd name="T72" fmla="*/ 2220 w 12720"/>
                  <a:gd name="T73" fmla="*/ 6030 h 12720"/>
                  <a:gd name="T74" fmla="*/ 10420 w 12720"/>
                  <a:gd name="T75" fmla="*/ 5930 h 12720"/>
                  <a:gd name="T76" fmla="*/ 10420 w 12720"/>
                  <a:gd name="T77" fmla="*/ 6130 h 12720"/>
                  <a:gd name="T78" fmla="*/ 6440 w 12720"/>
                  <a:gd name="T79" fmla="*/ 10260 h 12720"/>
                  <a:gd name="T80" fmla="*/ 6540 w 12720"/>
                  <a:gd name="T81" fmla="*/ 7900 h 12720"/>
                  <a:gd name="T82" fmla="*/ 6640 w 12720"/>
                  <a:gd name="T83" fmla="*/ 10260 h 12720"/>
                  <a:gd name="T84" fmla="*/ 6370 w 12720"/>
                  <a:gd name="T85" fmla="*/ 12720 h 12720"/>
                  <a:gd name="T86" fmla="*/ 4210 w 12720"/>
                  <a:gd name="T87" fmla="*/ 10640 h 12720"/>
                  <a:gd name="T88" fmla="*/ 4350 w 12720"/>
                  <a:gd name="T89" fmla="*/ 10300 h 12720"/>
                  <a:gd name="T90" fmla="*/ 5200 w 12720"/>
                  <a:gd name="T91" fmla="*/ 7330 h 12720"/>
                  <a:gd name="T92" fmla="*/ 7330 w 12720"/>
                  <a:gd name="T93" fmla="*/ 7130 h 12720"/>
                  <a:gd name="T94" fmla="*/ 7530 w 12720"/>
                  <a:gd name="T95" fmla="*/ 10300 h 12720"/>
                  <a:gd name="T96" fmla="*/ 8560 w 12720"/>
                  <a:gd name="T97" fmla="*/ 10420 h 12720"/>
                  <a:gd name="T98" fmla="*/ 6500 w 12720"/>
                  <a:gd name="T99" fmla="*/ 12660 h 12720"/>
                  <a:gd name="T100" fmla="*/ 4830 w 12720"/>
                  <a:gd name="T101" fmla="*/ 10700 h 12720"/>
                  <a:gd name="T102" fmla="*/ 7910 w 12720"/>
                  <a:gd name="T103" fmla="*/ 10700 h 12720"/>
                  <a:gd name="T104" fmla="*/ 7140 w 12720"/>
                  <a:gd name="T105" fmla="*/ 10500 h 12720"/>
                  <a:gd name="T106" fmla="*/ 5610 w 12720"/>
                  <a:gd name="T107" fmla="*/ 7530 h 12720"/>
                  <a:gd name="T108" fmla="*/ 5410 w 12720"/>
                  <a:gd name="T109" fmla="*/ 10700 h 12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20" h="12720">
                    <a:moveTo>
                      <a:pt x="2240" y="8590"/>
                    </a:moveTo>
                    <a:cubicBezTo>
                      <a:pt x="2190" y="8590"/>
                      <a:pt x="2140" y="8570"/>
                      <a:pt x="2100" y="8530"/>
                    </a:cubicBezTo>
                    <a:lnTo>
                      <a:pt x="80" y="6510"/>
                    </a:lnTo>
                    <a:cubicBezTo>
                      <a:pt x="0" y="6430"/>
                      <a:pt x="0" y="6310"/>
                      <a:pt x="80" y="6230"/>
                    </a:cubicBezTo>
                    <a:lnTo>
                      <a:pt x="2100" y="4210"/>
                    </a:lnTo>
                    <a:cubicBezTo>
                      <a:pt x="2160" y="4150"/>
                      <a:pt x="2240" y="4140"/>
                      <a:pt x="2320" y="4170"/>
                    </a:cubicBezTo>
                    <a:cubicBezTo>
                      <a:pt x="2390" y="4200"/>
                      <a:pt x="2440" y="4270"/>
                      <a:pt x="2440" y="4350"/>
                    </a:cubicBezTo>
                    <a:lnTo>
                      <a:pt x="2440" y="5200"/>
                    </a:lnTo>
                    <a:lnTo>
                      <a:pt x="10300" y="5200"/>
                    </a:lnTo>
                    <a:lnTo>
                      <a:pt x="10300" y="4350"/>
                    </a:lnTo>
                    <a:cubicBezTo>
                      <a:pt x="10300" y="4270"/>
                      <a:pt x="10350" y="4200"/>
                      <a:pt x="10420" y="4170"/>
                    </a:cubicBezTo>
                    <a:cubicBezTo>
                      <a:pt x="10490" y="4140"/>
                      <a:pt x="10580" y="4160"/>
                      <a:pt x="10640" y="4210"/>
                    </a:cubicBezTo>
                    <a:lnTo>
                      <a:pt x="12660" y="6230"/>
                    </a:lnTo>
                    <a:cubicBezTo>
                      <a:pt x="12700" y="6270"/>
                      <a:pt x="12720" y="6320"/>
                      <a:pt x="12720" y="6370"/>
                    </a:cubicBezTo>
                    <a:cubicBezTo>
                      <a:pt x="12720" y="6420"/>
                      <a:pt x="12700" y="6470"/>
                      <a:pt x="12660" y="6510"/>
                    </a:cubicBezTo>
                    <a:lnTo>
                      <a:pt x="10640" y="8530"/>
                    </a:lnTo>
                    <a:cubicBezTo>
                      <a:pt x="10580" y="8590"/>
                      <a:pt x="10500" y="8600"/>
                      <a:pt x="10420" y="8570"/>
                    </a:cubicBezTo>
                    <a:cubicBezTo>
                      <a:pt x="10350" y="8540"/>
                      <a:pt x="10300" y="8470"/>
                      <a:pt x="10300" y="8390"/>
                    </a:cubicBezTo>
                    <a:lnTo>
                      <a:pt x="10300" y="7540"/>
                    </a:lnTo>
                    <a:lnTo>
                      <a:pt x="2440" y="7540"/>
                    </a:lnTo>
                    <a:lnTo>
                      <a:pt x="2440" y="8390"/>
                    </a:lnTo>
                    <a:cubicBezTo>
                      <a:pt x="2440" y="8470"/>
                      <a:pt x="2390" y="8540"/>
                      <a:pt x="2320" y="8570"/>
                    </a:cubicBezTo>
                    <a:cubicBezTo>
                      <a:pt x="2290" y="8580"/>
                      <a:pt x="2270" y="8590"/>
                      <a:pt x="2240" y="8590"/>
                    </a:cubicBezTo>
                    <a:close/>
                    <a:moveTo>
                      <a:pt x="2240" y="7130"/>
                    </a:moveTo>
                    <a:lnTo>
                      <a:pt x="10500" y="7130"/>
                    </a:lnTo>
                    <a:cubicBezTo>
                      <a:pt x="10610" y="7130"/>
                      <a:pt x="10700" y="7220"/>
                      <a:pt x="10700" y="7330"/>
                    </a:cubicBezTo>
                    <a:lnTo>
                      <a:pt x="10700" y="7900"/>
                    </a:lnTo>
                    <a:lnTo>
                      <a:pt x="12240" y="6370"/>
                    </a:lnTo>
                    <a:lnTo>
                      <a:pt x="10700" y="4830"/>
                    </a:lnTo>
                    <a:lnTo>
                      <a:pt x="10700" y="5400"/>
                    </a:lnTo>
                    <a:cubicBezTo>
                      <a:pt x="10700" y="5510"/>
                      <a:pt x="10610" y="5600"/>
                      <a:pt x="10500" y="5600"/>
                    </a:cubicBezTo>
                    <a:lnTo>
                      <a:pt x="2240" y="5600"/>
                    </a:lnTo>
                    <a:cubicBezTo>
                      <a:pt x="2130" y="5600"/>
                      <a:pt x="2040" y="5510"/>
                      <a:pt x="2040" y="5400"/>
                    </a:cubicBezTo>
                    <a:lnTo>
                      <a:pt x="2040" y="4830"/>
                    </a:lnTo>
                    <a:lnTo>
                      <a:pt x="500" y="6370"/>
                    </a:lnTo>
                    <a:lnTo>
                      <a:pt x="2040" y="7910"/>
                    </a:lnTo>
                    <a:lnTo>
                      <a:pt x="2040" y="7340"/>
                    </a:lnTo>
                    <a:cubicBezTo>
                      <a:pt x="2040" y="7220"/>
                      <a:pt x="2130" y="7130"/>
                      <a:pt x="2240" y="7130"/>
                    </a:cubicBezTo>
                    <a:close/>
                    <a:moveTo>
                      <a:pt x="7340" y="5610"/>
                    </a:moveTo>
                    <a:lnTo>
                      <a:pt x="5410" y="5610"/>
                    </a:lnTo>
                    <a:cubicBezTo>
                      <a:pt x="5300" y="5610"/>
                      <a:pt x="5210" y="5520"/>
                      <a:pt x="5210" y="5410"/>
                    </a:cubicBezTo>
                    <a:lnTo>
                      <a:pt x="5210" y="2440"/>
                    </a:lnTo>
                    <a:lnTo>
                      <a:pt x="4360" y="2440"/>
                    </a:lnTo>
                    <a:cubicBezTo>
                      <a:pt x="4280" y="2440"/>
                      <a:pt x="4210" y="2390"/>
                      <a:pt x="4180" y="2320"/>
                    </a:cubicBezTo>
                    <a:cubicBezTo>
                      <a:pt x="4150" y="2250"/>
                      <a:pt x="4170" y="2160"/>
                      <a:pt x="4220" y="2100"/>
                    </a:cubicBezTo>
                    <a:lnTo>
                      <a:pt x="6230" y="80"/>
                    </a:lnTo>
                    <a:cubicBezTo>
                      <a:pt x="6310" y="0"/>
                      <a:pt x="6430" y="0"/>
                      <a:pt x="6510" y="80"/>
                    </a:cubicBezTo>
                    <a:lnTo>
                      <a:pt x="8530" y="2100"/>
                    </a:lnTo>
                    <a:cubicBezTo>
                      <a:pt x="8590" y="2160"/>
                      <a:pt x="8600" y="2240"/>
                      <a:pt x="8570" y="2320"/>
                    </a:cubicBezTo>
                    <a:cubicBezTo>
                      <a:pt x="8540" y="2390"/>
                      <a:pt x="8470" y="2440"/>
                      <a:pt x="8390" y="2440"/>
                    </a:cubicBezTo>
                    <a:lnTo>
                      <a:pt x="7540" y="2440"/>
                    </a:lnTo>
                    <a:lnTo>
                      <a:pt x="7540" y="5410"/>
                    </a:lnTo>
                    <a:cubicBezTo>
                      <a:pt x="7540" y="5520"/>
                      <a:pt x="7450" y="5610"/>
                      <a:pt x="7340" y="5610"/>
                    </a:cubicBezTo>
                    <a:close/>
                    <a:moveTo>
                      <a:pt x="5610" y="5210"/>
                    </a:moveTo>
                    <a:lnTo>
                      <a:pt x="7140" y="5210"/>
                    </a:lnTo>
                    <a:lnTo>
                      <a:pt x="7140" y="2240"/>
                    </a:lnTo>
                    <a:cubicBezTo>
                      <a:pt x="7140" y="2130"/>
                      <a:pt x="7230" y="2040"/>
                      <a:pt x="7340" y="2040"/>
                    </a:cubicBezTo>
                    <a:lnTo>
                      <a:pt x="7910" y="2040"/>
                    </a:lnTo>
                    <a:lnTo>
                      <a:pt x="6370" y="500"/>
                    </a:lnTo>
                    <a:lnTo>
                      <a:pt x="4830" y="2040"/>
                    </a:lnTo>
                    <a:lnTo>
                      <a:pt x="5400" y="2040"/>
                    </a:lnTo>
                    <a:cubicBezTo>
                      <a:pt x="5510" y="2040"/>
                      <a:pt x="5600" y="2130"/>
                      <a:pt x="5600" y="2240"/>
                    </a:cubicBezTo>
                    <a:lnTo>
                      <a:pt x="5600" y="5210"/>
                    </a:lnTo>
                    <a:lnTo>
                      <a:pt x="5610" y="5210"/>
                    </a:lnTo>
                    <a:close/>
                    <a:moveTo>
                      <a:pt x="6540" y="4710"/>
                    </a:moveTo>
                    <a:cubicBezTo>
                      <a:pt x="6480" y="4710"/>
                      <a:pt x="6440" y="4670"/>
                      <a:pt x="6440" y="4610"/>
                    </a:cubicBezTo>
                    <a:lnTo>
                      <a:pt x="6440" y="2340"/>
                    </a:lnTo>
                    <a:cubicBezTo>
                      <a:pt x="6440" y="2280"/>
                      <a:pt x="6480" y="2240"/>
                      <a:pt x="6540" y="2240"/>
                    </a:cubicBezTo>
                    <a:cubicBezTo>
                      <a:pt x="6600" y="2240"/>
                      <a:pt x="6640" y="2280"/>
                      <a:pt x="6640" y="2340"/>
                    </a:cubicBezTo>
                    <a:lnTo>
                      <a:pt x="6640" y="4600"/>
                    </a:lnTo>
                    <a:cubicBezTo>
                      <a:pt x="6640" y="4660"/>
                      <a:pt x="6590" y="4710"/>
                      <a:pt x="6540" y="4710"/>
                    </a:cubicBezTo>
                    <a:close/>
                    <a:moveTo>
                      <a:pt x="10420" y="6130"/>
                    </a:moveTo>
                    <a:lnTo>
                      <a:pt x="2320" y="6130"/>
                    </a:lnTo>
                    <a:cubicBezTo>
                      <a:pt x="2260" y="6130"/>
                      <a:pt x="2220" y="6090"/>
                      <a:pt x="2220" y="6030"/>
                    </a:cubicBezTo>
                    <a:cubicBezTo>
                      <a:pt x="2220" y="5970"/>
                      <a:pt x="2260" y="5930"/>
                      <a:pt x="2320" y="5930"/>
                    </a:cubicBezTo>
                    <a:lnTo>
                      <a:pt x="10420" y="5930"/>
                    </a:lnTo>
                    <a:cubicBezTo>
                      <a:pt x="10480" y="5930"/>
                      <a:pt x="10520" y="5970"/>
                      <a:pt x="10520" y="6030"/>
                    </a:cubicBezTo>
                    <a:cubicBezTo>
                      <a:pt x="10520" y="6090"/>
                      <a:pt x="10480" y="6130"/>
                      <a:pt x="10420" y="6130"/>
                    </a:cubicBezTo>
                    <a:close/>
                    <a:moveTo>
                      <a:pt x="6540" y="10360"/>
                    </a:moveTo>
                    <a:cubicBezTo>
                      <a:pt x="6480" y="10360"/>
                      <a:pt x="6440" y="10320"/>
                      <a:pt x="6440" y="10260"/>
                    </a:cubicBezTo>
                    <a:lnTo>
                      <a:pt x="6440" y="8000"/>
                    </a:lnTo>
                    <a:cubicBezTo>
                      <a:pt x="6440" y="7940"/>
                      <a:pt x="6480" y="7900"/>
                      <a:pt x="6540" y="7900"/>
                    </a:cubicBezTo>
                    <a:cubicBezTo>
                      <a:pt x="6600" y="7900"/>
                      <a:pt x="6640" y="7940"/>
                      <a:pt x="6640" y="8000"/>
                    </a:cubicBezTo>
                    <a:lnTo>
                      <a:pt x="6640" y="10260"/>
                    </a:lnTo>
                    <a:cubicBezTo>
                      <a:pt x="6640" y="10320"/>
                      <a:pt x="6590" y="10360"/>
                      <a:pt x="6540" y="10360"/>
                    </a:cubicBezTo>
                    <a:close/>
                    <a:moveTo>
                      <a:pt x="6370" y="12720"/>
                    </a:moveTo>
                    <a:cubicBezTo>
                      <a:pt x="6320" y="12720"/>
                      <a:pt x="6270" y="12700"/>
                      <a:pt x="6230" y="12660"/>
                    </a:cubicBezTo>
                    <a:lnTo>
                      <a:pt x="4210" y="10640"/>
                    </a:lnTo>
                    <a:cubicBezTo>
                      <a:pt x="4150" y="10580"/>
                      <a:pt x="4140" y="10500"/>
                      <a:pt x="4170" y="10420"/>
                    </a:cubicBezTo>
                    <a:cubicBezTo>
                      <a:pt x="4200" y="10350"/>
                      <a:pt x="4270" y="10300"/>
                      <a:pt x="4350" y="10300"/>
                    </a:cubicBezTo>
                    <a:lnTo>
                      <a:pt x="5200" y="10300"/>
                    </a:lnTo>
                    <a:lnTo>
                      <a:pt x="5200" y="7330"/>
                    </a:lnTo>
                    <a:cubicBezTo>
                      <a:pt x="5200" y="7220"/>
                      <a:pt x="5290" y="7130"/>
                      <a:pt x="5400" y="7130"/>
                    </a:cubicBezTo>
                    <a:lnTo>
                      <a:pt x="7330" y="7130"/>
                    </a:lnTo>
                    <a:cubicBezTo>
                      <a:pt x="7440" y="7130"/>
                      <a:pt x="7530" y="7220"/>
                      <a:pt x="7530" y="7330"/>
                    </a:cubicBezTo>
                    <a:lnTo>
                      <a:pt x="7530" y="10300"/>
                    </a:lnTo>
                    <a:lnTo>
                      <a:pt x="8380" y="10300"/>
                    </a:lnTo>
                    <a:cubicBezTo>
                      <a:pt x="8460" y="10300"/>
                      <a:pt x="8530" y="10350"/>
                      <a:pt x="8560" y="10420"/>
                    </a:cubicBezTo>
                    <a:cubicBezTo>
                      <a:pt x="8590" y="10490"/>
                      <a:pt x="8570" y="10580"/>
                      <a:pt x="8520" y="10640"/>
                    </a:cubicBezTo>
                    <a:lnTo>
                      <a:pt x="6500" y="12660"/>
                    </a:lnTo>
                    <a:cubicBezTo>
                      <a:pt x="6470" y="12700"/>
                      <a:pt x="6420" y="12720"/>
                      <a:pt x="6370" y="12720"/>
                    </a:cubicBezTo>
                    <a:close/>
                    <a:moveTo>
                      <a:pt x="4830" y="10700"/>
                    </a:moveTo>
                    <a:lnTo>
                      <a:pt x="6370" y="12240"/>
                    </a:lnTo>
                    <a:lnTo>
                      <a:pt x="7910" y="10700"/>
                    </a:lnTo>
                    <a:lnTo>
                      <a:pt x="7340" y="10700"/>
                    </a:lnTo>
                    <a:cubicBezTo>
                      <a:pt x="7230" y="10700"/>
                      <a:pt x="7140" y="10610"/>
                      <a:pt x="7140" y="10500"/>
                    </a:cubicBezTo>
                    <a:lnTo>
                      <a:pt x="7140" y="7530"/>
                    </a:lnTo>
                    <a:lnTo>
                      <a:pt x="5610" y="7530"/>
                    </a:lnTo>
                    <a:lnTo>
                      <a:pt x="5610" y="10500"/>
                    </a:lnTo>
                    <a:cubicBezTo>
                      <a:pt x="5610" y="10610"/>
                      <a:pt x="5520" y="10700"/>
                      <a:pt x="5410" y="10700"/>
                    </a:cubicBezTo>
                    <a:lnTo>
                      <a:pt x="4830" y="10700"/>
                    </a:lnTo>
                    <a:close/>
                  </a:path>
                </a:pathLst>
              </a:custGeom>
              <a:solidFill>
                <a:srgbClr val="42E8E0"/>
              </a:solidFill>
              <a:ln>
                <a:noFill/>
              </a:ln>
              <a:scene3d>
                <a:camera prst="orthographicFront"/>
                <a:lightRig rig="threePt" dir="t"/>
              </a:scene3d>
              <a:sp3d prstMaterial="matte"/>
            </p:spPr>
          </p:sp>
          <p:grpSp>
            <p:nvGrpSpPr>
              <p:cNvPr id="42" name="组合 41">
                <a:extLst>
                  <a:ext uri="{FF2B5EF4-FFF2-40B4-BE49-F238E27FC236}">
                    <a16:creationId xmlns:a16="http://schemas.microsoft.com/office/drawing/2014/main" id="{3B09B94E-7E8E-435D-A9DE-142DA62A6344}"/>
                  </a:ext>
                </a:extLst>
              </p:cNvPr>
              <p:cNvGrpSpPr/>
              <p:nvPr/>
            </p:nvGrpSpPr>
            <p:grpSpPr>
              <a:xfrm>
                <a:off x="7903254" y="4435229"/>
                <a:ext cx="1211492" cy="414020"/>
                <a:chOff x="6672033" y="4720852"/>
                <a:chExt cx="1211492" cy="414020"/>
              </a:xfrm>
            </p:grpSpPr>
            <p:grpSp>
              <p:nvGrpSpPr>
                <p:cNvPr id="43" name="组合 42">
                  <a:extLst>
                    <a:ext uri="{FF2B5EF4-FFF2-40B4-BE49-F238E27FC236}">
                      <a16:creationId xmlns:a16="http://schemas.microsoft.com/office/drawing/2014/main" id="{94012516-BE0C-4819-B817-1FF630854372}"/>
                    </a:ext>
                  </a:extLst>
                </p:cNvPr>
                <p:cNvGrpSpPr/>
                <p:nvPr/>
              </p:nvGrpSpPr>
              <p:grpSpPr>
                <a:xfrm>
                  <a:off x="6672033" y="4720852"/>
                  <a:ext cx="1211492" cy="414020"/>
                  <a:chOff x="4533988" y="4120142"/>
                  <a:chExt cx="1211492" cy="414020"/>
                </a:xfrm>
              </p:grpSpPr>
              <p:sp>
                <p:nvSpPr>
                  <p:cNvPr id="47" name="椭圆 19">
                    <a:extLst>
                      <a:ext uri="{FF2B5EF4-FFF2-40B4-BE49-F238E27FC236}">
                        <a16:creationId xmlns:a16="http://schemas.microsoft.com/office/drawing/2014/main" id="{F67B4DE7-F94B-4C4D-9DC0-8B3794B418F4}"/>
                      </a:ext>
                    </a:extLst>
                  </p:cNvPr>
                  <p:cNvSpPr/>
                  <p:nvPr/>
                </p:nvSpPr>
                <p:spPr>
                  <a:xfrm>
                    <a:off x="4533988" y="4120142"/>
                    <a:ext cx="1209040" cy="408940"/>
                  </a:xfrm>
                  <a:prstGeom prst="ellipse">
                    <a:avLst/>
                  </a:prstGeom>
                  <a:noFill/>
                  <a:ln w="12700">
                    <a:gradFill>
                      <a:gsLst>
                        <a:gs pos="0">
                          <a:srgbClr val="0A385A">
                            <a:alpha val="0"/>
                          </a:srgbClr>
                        </a:gs>
                        <a:gs pos="96599">
                          <a:srgbClr val="0A385A"/>
                        </a:gs>
                        <a:gs pos="24000">
                          <a:srgbClr val="0A385A">
                            <a:alpha val="0"/>
                          </a:srgbClr>
                        </a:gs>
                      </a:gsLst>
                      <a:lin ang="5400000" scaled="1"/>
                    </a:gradFill>
                    <a:extLst>
                      <a:ext uri="{C807C97D-BFC1-408E-A445-0C87EB9F89A2}">
                        <ask:lineSketchStyleProps xmlns:ask="http://schemas.microsoft.com/office/drawing/2018/sketchyshapes" sd="1219033472">
                          <a:custGeom>
                            <a:avLst/>
                            <a:gdLst>
                              <a:gd name="connsiteX0" fmla="*/ 604520 w 1209040"/>
                              <a:gd name="connsiteY0" fmla="*/ 0 h 408940"/>
                              <a:gd name="connsiteX1" fmla="*/ 1209040 w 1209040"/>
                              <a:gd name="connsiteY1" fmla="*/ 204470 h 408940"/>
                              <a:gd name="connsiteX2" fmla="*/ 604520 w 1209040"/>
                              <a:gd name="connsiteY2" fmla="*/ 408940 h 408940"/>
                              <a:gd name="connsiteX3" fmla="*/ 0 w 1209040"/>
                              <a:gd name="connsiteY3" fmla="*/ 204470 h 408940"/>
                            </a:gdLst>
                            <a:ahLst/>
                            <a:cxnLst>
                              <a:cxn ang="0">
                                <a:pos x="connsiteX0" y="connsiteY0"/>
                              </a:cxn>
                              <a:cxn ang="0">
                                <a:pos x="connsiteX1" y="connsiteY1"/>
                              </a:cxn>
                              <a:cxn ang="0">
                                <a:pos x="connsiteX2" y="connsiteY2"/>
                              </a:cxn>
                              <a:cxn ang="0">
                                <a:pos x="connsiteX3" y="connsiteY3"/>
                              </a:cxn>
                            </a:cxnLst>
                            <a:rect l="l" t="t" r="r" b="b"/>
                            <a:pathLst>
                              <a:path w="1209040" h="408940" fill="none" extrusionOk="0">
                                <a:moveTo>
                                  <a:pt x="604520" y="0"/>
                                </a:moveTo>
                                <a:cubicBezTo>
                                  <a:pt x="919954" y="-10085"/>
                                  <a:pt x="1218874" y="96243"/>
                                  <a:pt x="1209040" y="204470"/>
                                </a:cubicBezTo>
                                <a:cubicBezTo>
                                  <a:pt x="1213335" y="317905"/>
                                  <a:pt x="953252" y="378348"/>
                                  <a:pt x="604520" y="408940"/>
                                </a:cubicBezTo>
                                <a:cubicBezTo>
                                  <a:pt x="265531" y="408156"/>
                                  <a:pt x="-1950" y="319231"/>
                                  <a:pt x="0" y="204470"/>
                                </a:cubicBezTo>
                              </a:path>
                              <a:path w="1209040" h="408940" stroke="0" extrusionOk="0">
                                <a:moveTo>
                                  <a:pt x="604520" y="0"/>
                                </a:moveTo>
                                <a:cubicBezTo>
                                  <a:pt x="933262" y="-3161"/>
                                  <a:pt x="1207115" y="92266"/>
                                  <a:pt x="1209040" y="204470"/>
                                </a:cubicBezTo>
                                <a:cubicBezTo>
                                  <a:pt x="1217876" y="319255"/>
                                  <a:pt x="925267" y="409357"/>
                                  <a:pt x="604520" y="408940"/>
                                </a:cubicBezTo>
                                <a:cubicBezTo>
                                  <a:pt x="267590" y="411930"/>
                                  <a:pt x="-328" y="319210"/>
                                  <a:pt x="0" y="204470"/>
                                </a:cubicBezTo>
                              </a:path>
                            </a:pathLst>
                          </a:custGeom>
                          <ask:type>
                            <ask:lineSketchNone/>
                          </ask:type>
                        </ask:lineSketchStyleProps>
                      </a:ext>
                    </a:extLst>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19">
                    <a:extLst>
                      <a:ext uri="{FF2B5EF4-FFF2-40B4-BE49-F238E27FC236}">
                        <a16:creationId xmlns:a16="http://schemas.microsoft.com/office/drawing/2014/main" id="{57349677-6094-46A9-9A9D-76C040EC1808}"/>
                      </a:ext>
                    </a:extLst>
                  </p:cNvPr>
                  <p:cNvSpPr/>
                  <p:nvPr/>
                </p:nvSpPr>
                <p:spPr>
                  <a:xfrm>
                    <a:off x="4533988" y="4125222"/>
                    <a:ext cx="1209040" cy="408940"/>
                  </a:xfrm>
                  <a:prstGeom prst="ellipse">
                    <a:avLst/>
                  </a:prstGeom>
                  <a:noFill/>
                  <a:ln w="12700">
                    <a:gradFill>
                      <a:gsLst>
                        <a:gs pos="0">
                          <a:srgbClr val="51CEFF">
                            <a:alpha val="0"/>
                          </a:srgbClr>
                        </a:gs>
                        <a:gs pos="96599">
                          <a:srgbClr val="51CEFF"/>
                        </a:gs>
                        <a:gs pos="24000">
                          <a:srgbClr val="51CEFF">
                            <a:alpha val="0"/>
                          </a:srgbClr>
                        </a:gs>
                      </a:gsLst>
                      <a:lin ang="5400000" scaled="1"/>
                    </a:gradFill>
                    <a:extLst>
                      <a:ext uri="{C807C97D-BFC1-408E-A445-0C87EB9F89A2}">
                        <ask:lineSketchStyleProps xmlns:ask="http://schemas.microsoft.com/office/drawing/2018/sketchyshapes" sd="1219033472">
                          <a:custGeom>
                            <a:avLst/>
                            <a:gdLst>
                              <a:gd name="connsiteX0" fmla="*/ 604520 w 1209040"/>
                              <a:gd name="connsiteY0" fmla="*/ 0 h 408940"/>
                              <a:gd name="connsiteX1" fmla="*/ 1209040 w 1209040"/>
                              <a:gd name="connsiteY1" fmla="*/ 204470 h 408940"/>
                              <a:gd name="connsiteX2" fmla="*/ 604520 w 1209040"/>
                              <a:gd name="connsiteY2" fmla="*/ 408940 h 408940"/>
                              <a:gd name="connsiteX3" fmla="*/ 0 w 1209040"/>
                              <a:gd name="connsiteY3" fmla="*/ 204470 h 408940"/>
                            </a:gdLst>
                            <a:ahLst/>
                            <a:cxnLst>
                              <a:cxn ang="0">
                                <a:pos x="connsiteX0" y="connsiteY0"/>
                              </a:cxn>
                              <a:cxn ang="0">
                                <a:pos x="connsiteX1" y="connsiteY1"/>
                              </a:cxn>
                              <a:cxn ang="0">
                                <a:pos x="connsiteX2" y="connsiteY2"/>
                              </a:cxn>
                              <a:cxn ang="0">
                                <a:pos x="connsiteX3" y="connsiteY3"/>
                              </a:cxn>
                            </a:cxnLst>
                            <a:rect l="l" t="t" r="r" b="b"/>
                            <a:pathLst>
                              <a:path w="1209040" h="408940" fill="none" extrusionOk="0">
                                <a:moveTo>
                                  <a:pt x="604520" y="0"/>
                                </a:moveTo>
                                <a:cubicBezTo>
                                  <a:pt x="919954" y="-10085"/>
                                  <a:pt x="1218874" y="96243"/>
                                  <a:pt x="1209040" y="204470"/>
                                </a:cubicBezTo>
                                <a:cubicBezTo>
                                  <a:pt x="1213335" y="317905"/>
                                  <a:pt x="953252" y="378348"/>
                                  <a:pt x="604520" y="408940"/>
                                </a:cubicBezTo>
                                <a:cubicBezTo>
                                  <a:pt x="265531" y="408156"/>
                                  <a:pt x="-1950" y="319231"/>
                                  <a:pt x="0" y="204470"/>
                                </a:cubicBezTo>
                              </a:path>
                              <a:path w="1209040" h="408940" stroke="0" extrusionOk="0">
                                <a:moveTo>
                                  <a:pt x="604520" y="0"/>
                                </a:moveTo>
                                <a:cubicBezTo>
                                  <a:pt x="933262" y="-3161"/>
                                  <a:pt x="1207115" y="92266"/>
                                  <a:pt x="1209040" y="204470"/>
                                </a:cubicBezTo>
                                <a:cubicBezTo>
                                  <a:pt x="1217876" y="319255"/>
                                  <a:pt x="925267" y="409357"/>
                                  <a:pt x="604520" y="408940"/>
                                </a:cubicBezTo>
                                <a:cubicBezTo>
                                  <a:pt x="267590" y="411930"/>
                                  <a:pt x="-328" y="319210"/>
                                  <a:pt x="0" y="204470"/>
                                </a:cubicBezTo>
                              </a:path>
                            </a:pathLst>
                          </a:custGeom>
                          <ask:type>
                            <ask:lineSketchNone/>
                          </ask:type>
                        </ask:lineSketchStyleProps>
                      </a:ext>
                    </a:extLst>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19">
                    <a:extLst>
                      <a:ext uri="{FF2B5EF4-FFF2-40B4-BE49-F238E27FC236}">
                        <a16:creationId xmlns:a16="http://schemas.microsoft.com/office/drawing/2014/main" id="{8E588C83-A5C1-40DF-BEFB-C30B900AF9EF}"/>
                      </a:ext>
                    </a:extLst>
                  </p:cNvPr>
                  <p:cNvSpPr/>
                  <p:nvPr/>
                </p:nvSpPr>
                <p:spPr>
                  <a:xfrm>
                    <a:off x="5140960" y="4125222"/>
                    <a:ext cx="604520" cy="408940"/>
                  </a:xfrm>
                  <a:custGeom>
                    <a:avLst/>
                    <a:gdLst>
                      <a:gd name="connsiteX0" fmla="*/ 0 w 1685926"/>
                      <a:gd name="connsiteY0" fmla="*/ 318562 h 637124"/>
                      <a:gd name="connsiteX1" fmla="*/ 842963 w 1685926"/>
                      <a:gd name="connsiteY1" fmla="*/ 0 h 637124"/>
                      <a:gd name="connsiteX2" fmla="*/ 1685926 w 1685926"/>
                      <a:gd name="connsiteY2" fmla="*/ 318562 h 637124"/>
                      <a:gd name="connsiteX3" fmla="*/ 842963 w 1685926"/>
                      <a:gd name="connsiteY3" fmla="*/ 637124 h 637124"/>
                      <a:gd name="connsiteX4" fmla="*/ 0 w 1685926"/>
                      <a:gd name="connsiteY4" fmla="*/ 318562 h 637124"/>
                      <a:gd name="connsiteX0" fmla="*/ 842963 w 1685926"/>
                      <a:gd name="connsiteY0" fmla="*/ 0 h 637124"/>
                      <a:gd name="connsiteX1" fmla="*/ 1685926 w 1685926"/>
                      <a:gd name="connsiteY1" fmla="*/ 318562 h 637124"/>
                      <a:gd name="connsiteX2" fmla="*/ 842963 w 1685926"/>
                      <a:gd name="connsiteY2" fmla="*/ 637124 h 637124"/>
                      <a:gd name="connsiteX3" fmla="*/ 0 w 1685926"/>
                      <a:gd name="connsiteY3" fmla="*/ 318562 h 637124"/>
                      <a:gd name="connsiteX4" fmla="*/ 934403 w 1685926"/>
                      <a:gd name="connsiteY4" fmla="*/ 91440 h 637124"/>
                      <a:gd name="connsiteX0" fmla="*/ 842963 w 1685926"/>
                      <a:gd name="connsiteY0" fmla="*/ 0 h 637124"/>
                      <a:gd name="connsiteX1" fmla="*/ 1685926 w 1685926"/>
                      <a:gd name="connsiteY1" fmla="*/ 318562 h 637124"/>
                      <a:gd name="connsiteX2" fmla="*/ 842963 w 1685926"/>
                      <a:gd name="connsiteY2" fmla="*/ 637124 h 637124"/>
                      <a:gd name="connsiteX3" fmla="*/ 0 w 1685926"/>
                      <a:gd name="connsiteY3" fmla="*/ 318562 h 637124"/>
                      <a:gd name="connsiteX0" fmla="*/ 0 w 842963"/>
                      <a:gd name="connsiteY0" fmla="*/ 0 h 637124"/>
                      <a:gd name="connsiteX1" fmla="*/ 842963 w 842963"/>
                      <a:gd name="connsiteY1" fmla="*/ 318562 h 637124"/>
                      <a:gd name="connsiteX2" fmla="*/ 0 w 842963"/>
                      <a:gd name="connsiteY2" fmla="*/ 637124 h 637124"/>
                    </a:gdLst>
                    <a:ahLst/>
                    <a:cxnLst>
                      <a:cxn ang="0">
                        <a:pos x="connsiteX0" y="connsiteY0"/>
                      </a:cxn>
                      <a:cxn ang="0">
                        <a:pos x="connsiteX1" y="connsiteY1"/>
                      </a:cxn>
                      <a:cxn ang="0">
                        <a:pos x="connsiteX2" y="connsiteY2"/>
                      </a:cxn>
                    </a:cxnLst>
                    <a:rect l="l" t="t" r="r" b="b"/>
                    <a:pathLst>
                      <a:path w="842963" h="637124">
                        <a:moveTo>
                          <a:pt x="0" y="0"/>
                        </a:moveTo>
                        <a:cubicBezTo>
                          <a:pt x="465556" y="0"/>
                          <a:pt x="842963" y="142625"/>
                          <a:pt x="842963" y="318562"/>
                        </a:cubicBezTo>
                        <a:cubicBezTo>
                          <a:pt x="842963" y="494499"/>
                          <a:pt x="465556" y="637124"/>
                          <a:pt x="0" y="637124"/>
                        </a:cubicBezTo>
                      </a:path>
                    </a:pathLst>
                  </a:custGeom>
                  <a:noFill/>
                  <a:ln w="12700">
                    <a:gradFill>
                      <a:gsLst>
                        <a:gs pos="96599">
                          <a:srgbClr val="42E8E0">
                            <a:alpha val="89000"/>
                          </a:srgbClr>
                        </a:gs>
                        <a:gs pos="34000">
                          <a:srgbClr val="42E8E0">
                            <a:alpha val="0"/>
                          </a:srgbClr>
                        </a:gs>
                      </a:gsLst>
                      <a:lin ang="0" scaled="0"/>
                    </a:gradFill>
                    <a:extLst>
                      <a:ext uri="{C807C97D-BFC1-408E-A445-0C87EB9F89A2}">
                        <ask:lineSketchStyleProps xmlns:ask="http://schemas.microsoft.com/office/drawing/2018/sketchyshapes" sd="1219033472">
                          <a:custGeom>
                            <a:avLst/>
                            <a:gdLst>
                              <a:gd name="connsiteX0" fmla="*/ 604520 w 1209040"/>
                              <a:gd name="connsiteY0" fmla="*/ 0 h 408940"/>
                              <a:gd name="connsiteX1" fmla="*/ 1209040 w 1209040"/>
                              <a:gd name="connsiteY1" fmla="*/ 204470 h 408940"/>
                              <a:gd name="connsiteX2" fmla="*/ 604520 w 1209040"/>
                              <a:gd name="connsiteY2" fmla="*/ 408940 h 408940"/>
                              <a:gd name="connsiteX3" fmla="*/ 0 w 1209040"/>
                              <a:gd name="connsiteY3" fmla="*/ 204470 h 408940"/>
                            </a:gdLst>
                            <a:ahLst/>
                            <a:cxnLst>
                              <a:cxn ang="0">
                                <a:pos x="connsiteX0" y="connsiteY0"/>
                              </a:cxn>
                              <a:cxn ang="0">
                                <a:pos x="connsiteX1" y="connsiteY1"/>
                              </a:cxn>
                              <a:cxn ang="0">
                                <a:pos x="connsiteX2" y="connsiteY2"/>
                              </a:cxn>
                              <a:cxn ang="0">
                                <a:pos x="connsiteX3" y="connsiteY3"/>
                              </a:cxn>
                            </a:cxnLst>
                            <a:rect l="l" t="t" r="r" b="b"/>
                            <a:pathLst>
                              <a:path w="1209040" h="408940" fill="none" extrusionOk="0">
                                <a:moveTo>
                                  <a:pt x="604520" y="0"/>
                                </a:moveTo>
                                <a:cubicBezTo>
                                  <a:pt x="919954" y="-10085"/>
                                  <a:pt x="1218874" y="96243"/>
                                  <a:pt x="1209040" y="204470"/>
                                </a:cubicBezTo>
                                <a:cubicBezTo>
                                  <a:pt x="1213335" y="317905"/>
                                  <a:pt x="953252" y="378348"/>
                                  <a:pt x="604520" y="408940"/>
                                </a:cubicBezTo>
                                <a:cubicBezTo>
                                  <a:pt x="265531" y="408156"/>
                                  <a:pt x="-1950" y="319231"/>
                                  <a:pt x="0" y="204470"/>
                                </a:cubicBezTo>
                              </a:path>
                              <a:path w="1209040" h="408940" stroke="0" extrusionOk="0">
                                <a:moveTo>
                                  <a:pt x="604520" y="0"/>
                                </a:moveTo>
                                <a:cubicBezTo>
                                  <a:pt x="933262" y="-3161"/>
                                  <a:pt x="1207115" y="92266"/>
                                  <a:pt x="1209040" y="204470"/>
                                </a:cubicBezTo>
                                <a:cubicBezTo>
                                  <a:pt x="1217876" y="319255"/>
                                  <a:pt x="925267" y="409357"/>
                                  <a:pt x="604520" y="408940"/>
                                </a:cubicBezTo>
                                <a:cubicBezTo>
                                  <a:pt x="267590" y="411930"/>
                                  <a:pt x="-328" y="319210"/>
                                  <a:pt x="0" y="204470"/>
                                </a:cubicBezTo>
                              </a:path>
                            </a:pathLst>
                          </a:custGeom>
                          <ask:type>
                            <ask:lineSketchNone/>
                          </ask:type>
                        </ask:lineSketchStyleProps>
                      </a:ext>
                    </a:extLst>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a:extLst>
                    <a:ext uri="{FF2B5EF4-FFF2-40B4-BE49-F238E27FC236}">
                      <a16:creationId xmlns:a16="http://schemas.microsoft.com/office/drawing/2014/main" id="{6B035F31-CB8F-4EFB-99BB-ABC9E67C0234}"/>
                    </a:ext>
                  </a:extLst>
                </p:cNvPr>
                <p:cNvGrpSpPr/>
                <p:nvPr/>
              </p:nvGrpSpPr>
              <p:grpSpPr>
                <a:xfrm>
                  <a:off x="6853058" y="4789432"/>
                  <a:ext cx="846268" cy="291465"/>
                  <a:chOff x="5042672" y="4205867"/>
                  <a:chExt cx="846268" cy="291465"/>
                </a:xfrm>
              </p:grpSpPr>
              <p:sp>
                <p:nvSpPr>
                  <p:cNvPr id="45" name="椭圆 44">
                    <a:extLst>
                      <a:ext uri="{FF2B5EF4-FFF2-40B4-BE49-F238E27FC236}">
                        <a16:creationId xmlns:a16="http://schemas.microsoft.com/office/drawing/2014/main" id="{49D6F31A-FFC6-45FC-B5CF-FE5CA38326B1}"/>
                      </a:ext>
                    </a:extLst>
                  </p:cNvPr>
                  <p:cNvSpPr/>
                  <p:nvPr/>
                </p:nvSpPr>
                <p:spPr>
                  <a:xfrm>
                    <a:off x="5042672" y="4207772"/>
                    <a:ext cx="843093" cy="289560"/>
                  </a:xfrm>
                  <a:prstGeom prst="ellipse">
                    <a:avLst/>
                  </a:prstGeom>
                  <a:gradFill>
                    <a:gsLst>
                      <a:gs pos="100000">
                        <a:srgbClr val="42E8E0">
                          <a:alpha val="50000"/>
                        </a:srgbClr>
                      </a:gs>
                      <a:gs pos="0">
                        <a:srgbClr val="42E8E0">
                          <a:alpha val="0"/>
                        </a:srgbClr>
                      </a:gs>
                    </a:gsLst>
                    <a:lin ang="5400000" scaled="0"/>
                  </a:gradFill>
                  <a:ln w="0">
                    <a:gradFill>
                      <a:gsLst>
                        <a:gs pos="0">
                          <a:schemeClr val="accent1">
                            <a:alpha val="19000"/>
                          </a:schemeClr>
                        </a:gs>
                        <a:gs pos="100000">
                          <a:schemeClr val="accent1">
                            <a:alpha val="40000"/>
                          </a:scheme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B8B8AF0D-47F4-4C5D-A6A9-B7FF64D6A145}"/>
                      </a:ext>
                    </a:extLst>
                  </p:cNvPr>
                  <p:cNvSpPr/>
                  <p:nvPr/>
                </p:nvSpPr>
                <p:spPr>
                  <a:xfrm>
                    <a:off x="5045847" y="4205867"/>
                    <a:ext cx="843093" cy="289560"/>
                  </a:xfrm>
                  <a:prstGeom prst="ellipse">
                    <a:avLst/>
                  </a:prstGeom>
                  <a:gradFill>
                    <a:gsLst>
                      <a:gs pos="50000">
                        <a:srgbClr val="54F9FD">
                          <a:alpha val="0"/>
                          <a:lumMod val="57000"/>
                        </a:srgbClr>
                      </a:gs>
                      <a:gs pos="100000">
                        <a:srgbClr val="54F9FD">
                          <a:alpha val="73000"/>
                        </a:srgbClr>
                      </a:gs>
                    </a:gsLst>
                    <a:lin ang="4200000" scaled="0"/>
                  </a:gradFill>
                  <a:ln w="3175">
                    <a:no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39" name="文本框 38">
              <a:extLst>
                <a:ext uri="{FF2B5EF4-FFF2-40B4-BE49-F238E27FC236}">
                  <a16:creationId xmlns:a16="http://schemas.microsoft.com/office/drawing/2014/main" id="{0EA5067B-699A-4B60-8C2E-761A7DD33EE7}"/>
                </a:ext>
              </a:extLst>
            </p:cNvPr>
            <p:cNvSpPr txBox="1"/>
            <p:nvPr/>
          </p:nvSpPr>
          <p:spPr>
            <a:xfrm>
              <a:off x="8186206" y="3684694"/>
              <a:ext cx="695856" cy="424732"/>
            </a:xfrm>
            <a:prstGeom prst="rect">
              <a:avLst/>
            </a:prstGeom>
          </p:spPr>
          <p:txBody>
            <a:bodyPr vert="horz" lIns="91440" tIns="45720" rIns="91440" bIns="45720" rtlCol="0" anchor="ctr">
              <a:noAutofit/>
            </a:bodyPr>
            <a:lstStyle>
              <a:defPPr>
                <a:defRPr lang="zh-CN"/>
              </a:defPPr>
              <a:lvl1pPr algn="ctr">
                <a:lnSpc>
                  <a:spcPct val="90000"/>
                </a:lnSpc>
                <a:spcBef>
                  <a:spcPct val="0"/>
                </a:spcBef>
                <a:buNone/>
                <a:defRPr sz="2400" spc="30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r>
                <a:rPr lang="en-US" altLang="zh-CN" b="1">
                  <a:solidFill>
                    <a:srgbClr val="42E8E0"/>
                  </a:solidFill>
                  <a:latin typeface="OPPOSans M" panose="00020600040101010101" pitchFamily="18" charset="-122"/>
                  <a:ea typeface="OPPOSans M" panose="00020600040101010101" pitchFamily="18" charset="-122"/>
                  <a:cs typeface="OPPOSans M" panose="00020600040101010101" pitchFamily="18" charset="-122"/>
                </a:rPr>
                <a:t>04</a:t>
              </a:r>
              <a:endParaRPr lang="en-US" altLang="zh-CN" b="1" dirty="0">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40" name="TextBox 21">
              <a:extLst>
                <a:ext uri="{FF2B5EF4-FFF2-40B4-BE49-F238E27FC236}">
                  <a16:creationId xmlns:a16="http://schemas.microsoft.com/office/drawing/2014/main" id="{36A54DF2-B6AD-4E6E-B136-A436A735D4FD}"/>
                </a:ext>
              </a:extLst>
            </p:cNvPr>
            <p:cNvSpPr txBox="1"/>
            <p:nvPr/>
          </p:nvSpPr>
          <p:spPr>
            <a:xfrm>
              <a:off x="7519987" y="2411413"/>
              <a:ext cx="1978025" cy="843244"/>
            </a:xfrm>
            <a:prstGeom prst="rect">
              <a:avLst/>
            </a:prstGeom>
          </p:spPr>
          <p:txBody>
            <a:bodyPr vert="horz" lIns="91440" tIns="45720" rIns="91440" bIns="45720" rtlCol="0" anchor="ctr">
              <a:noAutofit/>
            </a:bodyPr>
            <a:lstStyle>
              <a:defPPr>
                <a:defRPr lang="zh-CN"/>
              </a:defPPr>
              <a:lvl1pPr>
                <a:lnSpc>
                  <a:spcPts val="2000"/>
                </a:lnSpc>
                <a:spcBef>
                  <a:spcPct val="0"/>
                </a:spcBef>
                <a:buNone/>
                <a:defRPr sz="14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nSpc>
                  <a:spcPct val="120000"/>
                </a:lnSpc>
              </a:pPr>
              <a:r>
                <a:rPr lang="zh-CN" altLang="en-US">
                  <a:latin typeface="+mn-ea"/>
                  <a:ea typeface="+mn-ea"/>
                </a:rPr>
                <a:t>单击此处可编辑内容，根据您的需要自由拉伸文本框大小</a:t>
              </a:r>
              <a:endParaRPr lang="zh-CN" altLang="en-US" dirty="0">
                <a:latin typeface="+mn-ea"/>
                <a:ea typeface="+mn-ea"/>
              </a:endParaRPr>
            </a:p>
          </p:txBody>
        </p:sp>
      </p:grpSp>
      <p:grpSp>
        <p:nvGrpSpPr>
          <p:cNvPr id="50" name="组合 49">
            <a:extLst>
              <a:ext uri="{FF2B5EF4-FFF2-40B4-BE49-F238E27FC236}">
                <a16:creationId xmlns:a16="http://schemas.microsoft.com/office/drawing/2014/main" id="{22A7443E-A93F-407C-A38E-636FB4447C15}"/>
              </a:ext>
            </a:extLst>
          </p:cNvPr>
          <p:cNvGrpSpPr/>
          <p:nvPr/>
        </p:nvGrpSpPr>
        <p:grpSpPr>
          <a:xfrm>
            <a:off x="5133975" y="3060729"/>
            <a:ext cx="1978025" cy="2098928"/>
            <a:chOff x="5286375" y="3289329"/>
            <a:chExt cx="1978025" cy="2098928"/>
          </a:xfrm>
        </p:grpSpPr>
        <p:grpSp>
          <p:nvGrpSpPr>
            <p:cNvPr id="51" name="组合 50">
              <a:extLst>
                <a:ext uri="{FF2B5EF4-FFF2-40B4-BE49-F238E27FC236}">
                  <a16:creationId xmlns:a16="http://schemas.microsoft.com/office/drawing/2014/main" id="{7B7A34F4-5854-4B66-AD97-3B744C027CC4}"/>
                </a:ext>
              </a:extLst>
            </p:cNvPr>
            <p:cNvGrpSpPr/>
            <p:nvPr/>
          </p:nvGrpSpPr>
          <p:grpSpPr>
            <a:xfrm>
              <a:off x="5669641" y="3289329"/>
              <a:ext cx="1211492" cy="503280"/>
              <a:chOff x="5441315" y="3289329"/>
              <a:chExt cx="1211492" cy="503280"/>
            </a:xfrm>
          </p:grpSpPr>
          <p:sp>
            <p:nvSpPr>
              <p:cNvPr id="54" name="iconfont-1191-866876">
                <a:extLst>
                  <a:ext uri="{FF2B5EF4-FFF2-40B4-BE49-F238E27FC236}">
                    <a16:creationId xmlns:a16="http://schemas.microsoft.com/office/drawing/2014/main" id="{7540916E-DF7F-462F-B3B3-C5BBD1CD0D18}"/>
                  </a:ext>
                </a:extLst>
              </p:cNvPr>
              <p:cNvSpPr>
                <a:spLocks noChangeAspect="1"/>
              </p:cNvSpPr>
              <p:nvPr/>
            </p:nvSpPr>
            <p:spPr bwMode="auto">
              <a:xfrm>
                <a:off x="5852160" y="3289329"/>
                <a:ext cx="401320" cy="279341"/>
              </a:xfrm>
              <a:custGeom>
                <a:avLst/>
                <a:gdLst>
                  <a:gd name="T0" fmla="*/ 7406 w 9426"/>
                  <a:gd name="T1" fmla="*/ 2487 h 6558"/>
                  <a:gd name="T2" fmla="*/ 7182 w 9426"/>
                  <a:gd name="T3" fmla="*/ 2501 h 6558"/>
                  <a:gd name="T4" fmla="*/ 7182 w 9426"/>
                  <a:gd name="T5" fmla="*/ 2487 h 6558"/>
                  <a:gd name="T6" fmla="*/ 4713 w 9426"/>
                  <a:gd name="T7" fmla="*/ 0 h 6558"/>
                  <a:gd name="T8" fmla="*/ 2244 w 9426"/>
                  <a:gd name="T9" fmla="*/ 2487 h 6558"/>
                  <a:gd name="T10" fmla="*/ 2244 w 9426"/>
                  <a:gd name="T11" fmla="*/ 2501 h 6558"/>
                  <a:gd name="T12" fmla="*/ 2020 w 9426"/>
                  <a:gd name="T13" fmla="*/ 2487 h 6558"/>
                  <a:gd name="T14" fmla="*/ 0 w 9426"/>
                  <a:gd name="T15" fmla="*/ 4523 h 6558"/>
                  <a:gd name="T16" fmla="*/ 2020 w 9426"/>
                  <a:gd name="T17" fmla="*/ 6558 h 6558"/>
                  <a:gd name="T18" fmla="*/ 7406 w 9426"/>
                  <a:gd name="T19" fmla="*/ 6558 h 6558"/>
                  <a:gd name="T20" fmla="*/ 7631 w 9426"/>
                  <a:gd name="T21" fmla="*/ 6332 h 6558"/>
                  <a:gd name="T22" fmla="*/ 7406 w 9426"/>
                  <a:gd name="T23" fmla="*/ 6105 h 6558"/>
                  <a:gd name="T24" fmla="*/ 2020 w 9426"/>
                  <a:gd name="T25" fmla="*/ 6105 h 6558"/>
                  <a:gd name="T26" fmla="*/ 448 w 9426"/>
                  <a:gd name="T27" fmla="*/ 4523 h 6558"/>
                  <a:gd name="T28" fmla="*/ 2430 w 9426"/>
                  <a:gd name="T29" fmla="*/ 2996 h 6558"/>
                  <a:gd name="T30" fmla="*/ 2637 w 9426"/>
                  <a:gd name="T31" fmla="*/ 2949 h 6558"/>
                  <a:gd name="T32" fmla="*/ 2712 w 9426"/>
                  <a:gd name="T33" fmla="*/ 2749 h 6558"/>
                  <a:gd name="T34" fmla="*/ 2693 w 9426"/>
                  <a:gd name="T35" fmla="*/ 2487 h 6558"/>
                  <a:gd name="T36" fmla="*/ 4713 w 9426"/>
                  <a:gd name="T37" fmla="*/ 452 h 6558"/>
                  <a:gd name="T38" fmla="*/ 6733 w 9426"/>
                  <a:gd name="T39" fmla="*/ 2487 h 6558"/>
                  <a:gd name="T40" fmla="*/ 6714 w 9426"/>
                  <a:gd name="T41" fmla="*/ 2749 h 6558"/>
                  <a:gd name="T42" fmla="*/ 6789 w 9426"/>
                  <a:gd name="T43" fmla="*/ 2949 h 6558"/>
                  <a:gd name="T44" fmla="*/ 6995 w 9426"/>
                  <a:gd name="T45" fmla="*/ 2996 h 6558"/>
                  <a:gd name="T46" fmla="*/ 8977 w 9426"/>
                  <a:gd name="T47" fmla="*/ 4523 h 6558"/>
                  <a:gd name="T48" fmla="*/ 8779 w 9426"/>
                  <a:gd name="T49" fmla="*/ 5292 h 6558"/>
                  <a:gd name="T50" fmla="*/ 8865 w 9426"/>
                  <a:gd name="T51" fmla="*/ 5599 h 6558"/>
                  <a:gd name="T52" fmla="*/ 9171 w 9426"/>
                  <a:gd name="T53" fmla="*/ 5512 h 6558"/>
                  <a:gd name="T54" fmla="*/ 9426 w 9426"/>
                  <a:gd name="T55" fmla="*/ 4523 h 6558"/>
                  <a:gd name="T56" fmla="*/ 7406 w 9426"/>
                  <a:gd name="T57" fmla="*/ 2487 h 6558"/>
                  <a:gd name="T58" fmla="*/ 6125 w 9426"/>
                  <a:gd name="T59" fmla="*/ 4410 h 6558"/>
                  <a:gd name="T60" fmla="*/ 4907 w 9426"/>
                  <a:gd name="T61" fmla="*/ 4410 h 6558"/>
                  <a:gd name="T62" fmla="*/ 4907 w 9426"/>
                  <a:gd name="T63" fmla="*/ 3658 h 6558"/>
                  <a:gd name="T64" fmla="*/ 6125 w 9426"/>
                  <a:gd name="T65" fmla="*/ 3658 h 6558"/>
                  <a:gd name="T66" fmla="*/ 6324 w 9426"/>
                  <a:gd name="T67" fmla="*/ 3457 h 6558"/>
                  <a:gd name="T68" fmla="*/ 6125 w 9426"/>
                  <a:gd name="T69" fmla="*/ 3257 h 6558"/>
                  <a:gd name="T70" fmla="*/ 5288 w 9426"/>
                  <a:gd name="T71" fmla="*/ 3257 h 6558"/>
                  <a:gd name="T72" fmla="*/ 5922 w 9426"/>
                  <a:gd name="T73" fmla="*/ 2110 h 6558"/>
                  <a:gd name="T74" fmla="*/ 5801 w 9426"/>
                  <a:gd name="T75" fmla="*/ 1918 h 6558"/>
                  <a:gd name="T76" fmla="*/ 5574 w 9426"/>
                  <a:gd name="T77" fmla="*/ 1915 h 6558"/>
                  <a:gd name="T78" fmla="*/ 4833 w 9426"/>
                  <a:gd name="T79" fmla="*/ 3257 h 6558"/>
                  <a:gd name="T80" fmla="*/ 4546 w 9426"/>
                  <a:gd name="T81" fmla="*/ 3257 h 6558"/>
                  <a:gd name="T82" fmla="*/ 4543 w 9426"/>
                  <a:gd name="T83" fmla="*/ 3235 h 6558"/>
                  <a:gd name="T84" fmla="*/ 3796 w 9426"/>
                  <a:gd name="T85" fmla="*/ 1882 h 6558"/>
                  <a:gd name="T86" fmla="*/ 3570 w 9426"/>
                  <a:gd name="T87" fmla="*/ 1885 h 6558"/>
                  <a:gd name="T88" fmla="*/ 3448 w 9426"/>
                  <a:gd name="T89" fmla="*/ 2077 h 6558"/>
                  <a:gd name="T90" fmla="*/ 4100 w 9426"/>
                  <a:gd name="T91" fmla="*/ 3257 h 6558"/>
                  <a:gd name="T92" fmla="*/ 3290 w 9426"/>
                  <a:gd name="T93" fmla="*/ 3257 h 6558"/>
                  <a:gd name="T94" fmla="*/ 3091 w 9426"/>
                  <a:gd name="T95" fmla="*/ 3457 h 6558"/>
                  <a:gd name="T96" fmla="*/ 3290 w 9426"/>
                  <a:gd name="T97" fmla="*/ 3658 h 6558"/>
                  <a:gd name="T98" fmla="*/ 4509 w 9426"/>
                  <a:gd name="T99" fmla="*/ 3658 h 6558"/>
                  <a:gd name="T100" fmla="*/ 4509 w 9426"/>
                  <a:gd name="T101" fmla="*/ 4410 h 6558"/>
                  <a:gd name="T102" fmla="*/ 3290 w 9426"/>
                  <a:gd name="T103" fmla="*/ 4410 h 6558"/>
                  <a:gd name="T104" fmla="*/ 3091 w 9426"/>
                  <a:gd name="T105" fmla="*/ 4610 h 6558"/>
                  <a:gd name="T106" fmla="*/ 3290 w 9426"/>
                  <a:gd name="T107" fmla="*/ 4810 h 6558"/>
                  <a:gd name="T108" fmla="*/ 4509 w 9426"/>
                  <a:gd name="T109" fmla="*/ 4810 h 6558"/>
                  <a:gd name="T110" fmla="*/ 4509 w 9426"/>
                  <a:gd name="T111" fmla="*/ 5733 h 6558"/>
                  <a:gd name="T112" fmla="*/ 4708 w 9426"/>
                  <a:gd name="T113" fmla="*/ 5888 h 6558"/>
                  <a:gd name="T114" fmla="*/ 4907 w 9426"/>
                  <a:gd name="T115" fmla="*/ 5733 h 6558"/>
                  <a:gd name="T116" fmla="*/ 4907 w 9426"/>
                  <a:gd name="T117" fmla="*/ 4810 h 6558"/>
                  <a:gd name="T118" fmla="*/ 6125 w 9426"/>
                  <a:gd name="T119" fmla="*/ 4810 h 6558"/>
                  <a:gd name="T120" fmla="*/ 6324 w 9426"/>
                  <a:gd name="T121" fmla="*/ 4610 h 6558"/>
                  <a:gd name="T122" fmla="*/ 6125 w 9426"/>
                  <a:gd name="T123" fmla="*/ 4410 h 6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26" h="6558">
                    <a:moveTo>
                      <a:pt x="7406" y="2487"/>
                    </a:moveTo>
                    <a:cubicBezTo>
                      <a:pt x="7332" y="2487"/>
                      <a:pt x="7257" y="2492"/>
                      <a:pt x="7182" y="2501"/>
                    </a:cubicBezTo>
                    <a:lnTo>
                      <a:pt x="7182" y="2487"/>
                    </a:lnTo>
                    <a:cubicBezTo>
                      <a:pt x="7182" y="1116"/>
                      <a:pt x="6074" y="0"/>
                      <a:pt x="4713" y="0"/>
                    </a:cubicBezTo>
                    <a:cubicBezTo>
                      <a:pt x="3352" y="0"/>
                      <a:pt x="2244" y="1116"/>
                      <a:pt x="2244" y="2487"/>
                    </a:cubicBezTo>
                    <a:lnTo>
                      <a:pt x="2244" y="2501"/>
                    </a:lnTo>
                    <a:cubicBezTo>
                      <a:pt x="2169" y="2492"/>
                      <a:pt x="2094" y="2487"/>
                      <a:pt x="2020" y="2487"/>
                    </a:cubicBezTo>
                    <a:cubicBezTo>
                      <a:pt x="906" y="2487"/>
                      <a:pt x="0" y="3400"/>
                      <a:pt x="0" y="4523"/>
                    </a:cubicBezTo>
                    <a:cubicBezTo>
                      <a:pt x="0" y="5645"/>
                      <a:pt x="906" y="6558"/>
                      <a:pt x="2020" y="6558"/>
                    </a:cubicBezTo>
                    <a:lnTo>
                      <a:pt x="7406" y="6558"/>
                    </a:lnTo>
                    <a:cubicBezTo>
                      <a:pt x="7530" y="6558"/>
                      <a:pt x="7631" y="6457"/>
                      <a:pt x="7631" y="6332"/>
                    </a:cubicBezTo>
                    <a:cubicBezTo>
                      <a:pt x="7631" y="6207"/>
                      <a:pt x="7530" y="6105"/>
                      <a:pt x="7406" y="6105"/>
                    </a:cubicBezTo>
                    <a:lnTo>
                      <a:pt x="2020" y="6105"/>
                    </a:lnTo>
                    <a:cubicBezTo>
                      <a:pt x="1153" y="6105"/>
                      <a:pt x="448" y="5395"/>
                      <a:pt x="448" y="4523"/>
                    </a:cubicBezTo>
                    <a:cubicBezTo>
                      <a:pt x="448" y="3514"/>
                      <a:pt x="1401" y="2717"/>
                      <a:pt x="2430" y="2996"/>
                    </a:cubicBezTo>
                    <a:cubicBezTo>
                      <a:pt x="2503" y="3017"/>
                      <a:pt x="2580" y="2998"/>
                      <a:pt x="2637" y="2949"/>
                    </a:cubicBezTo>
                    <a:cubicBezTo>
                      <a:pt x="2693" y="2899"/>
                      <a:pt x="2721" y="2824"/>
                      <a:pt x="2712" y="2749"/>
                    </a:cubicBezTo>
                    <a:cubicBezTo>
                      <a:pt x="2699" y="2650"/>
                      <a:pt x="2693" y="2566"/>
                      <a:pt x="2693" y="2487"/>
                    </a:cubicBezTo>
                    <a:cubicBezTo>
                      <a:pt x="2693" y="1365"/>
                      <a:pt x="3599" y="452"/>
                      <a:pt x="4713" y="452"/>
                    </a:cubicBezTo>
                    <a:cubicBezTo>
                      <a:pt x="5827" y="452"/>
                      <a:pt x="6733" y="1365"/>
                      <a:pt x="6733" y="2487"/>
                    </a:cubicBezTo>
                    <a:cubicBezTo>
                      <a:pt x="6733" y="2566"/>
                      <a:pt x="6727" y="2650"/>
                      <a:pt x="6714" y="2749"/>
                    </a:cubicBezTo>
                    <a:cubicBezTo>
                      <a:pt x="6705" y="2824"/>
                      <a:pt x="6733" y="2899"/>
                      <a:pt x="6789" y="2949"/>
                    </a:cubicBezTo>
                    <a:cubicBezTo>
                      <a:pt x="6845" y="2998"/>
                      <a:pt x="6923" y="3016"/>
                      <a:pt x="6995" y="2996"/>
                    </a:cubicBezTo>
                    <a:cubicBezTo>
                      <a:pt x="8025" y="2716"/>
                      <a:pt x="8977" y="3514"/>
                      <a:pt x="8977" y="4523"/>
                    </a:cubicBezTo>
                    <a:cubicBezTo>
                      <a:pt x="8977" y="4791"/>
                      <a:pt x="8909" y="5057"/>
                      <a:pt x="8779" y="5292"/>
                    </a:cubicBezTo>
                    <a:cubicBezTo>
                      <a:pt x="8718" y="5401"/>
                      <a:pt x="8757" y="5538"/>
                      <a:pt x="8865" y="5599"/>
                    </a:cubicBezTo>
                    <a:cubicBezTo>
                      <a:pt x="8974" y="5660"/>
                      <a:pt x="9110" y="5621"/>
                      <a:pt x="9171" y="5512"/>
                    </a:cubicBezTo>
                    <a:cubicBezTo>
                      <a:pt x="9338" y="5210"/>
                      <a:pt x="9426" y="4868"/>
                      <a:pt x="9426" y="4523"/>
                    </a:cubicBezTo>
                    <a:cubicBezTo>
                      <a:pt x="9426" y="3401"/>
                      <a:pt x="8520" y="2488"/>
                      <a:pt x="7406" y="2487"/>
                    </a:cubicBezTo>
                    <a:close/>
                    <a:moveTo>
                      <a:pt x="6125" y="4410"/>
                    </a:moveTo>
                    <a:lnTo>
                      <a:pt x="4907" y="4410"/>
                    </a:lnTo>
                    <a:lnTo>
                      <a:pt x="4907" y="3658"/>
                    </a:lnTo>
                    <a:lnTo>
                      <a:pt x="6125" y="3658"/>
                    </a:lnTo>
                    <a:cubicBezTo>
                      <a:pt x="6235" y="3658"/>
                      <a:pt x="6324" y="3568"/>
                      <a:pt x="6324" y="3457"/>
                    </a:cubicBezTo>
                    <a:cubicBezTo>
                      <a:pt x="6324" y="3347"/>
                      <a:pt x="6235" y="3257"/>
                      <a:pt x="6125" y="3257"/>
                    </a:cubicBezTo>
                    <a:lnTo>
                      <a:pt x="5288" y="3257"/>
                    </a:lnTo>
                    <a:lnTo>
                      <a:pt x="5922" y="2110"/>
                    </a:lnTo>
                    <a:cubicBezTo>
                      <a:pt x="5951" y="2057"/>
                      <a:pt x="5897" y="1971"/>
                      <a:pt x="5801" y="1918"/>
                    </a:cubicBezTo>
                    <a:cubicBezTo>
                      <a:pt x="5705" y="1864"/>
                      <a:pt x="5604" y="1863"/>
                      <a:pt x="5574" y="1915"/>
                    </a:cubicBezTo>
                    <a:lnTo>
                      <a:pt x="4833" y="3257"/>
                    </a:lnTo>
                    <a:lnTo>
                      <a:pt x="4546" y="3257"/>
                    </a:lnTo>
                    <a:cubicBezTo>
                      <a:pt x="4545" y="3250"/>
                      <a:pt x="4547" y="3241"/>
                      <a:pt x="4543" y="3235"/>
                    </a:cubicBezTo>
                    <a:lnTo>
                      <a:pt x="3796" y="1882"/>
                    </a:lnTo>
                    <a:cubicBezTo>
                      <a:pt x="3767" y="1830"/>
                      <a:pt x="3666" y="1831"/>
                      <a:pt x="3570" y="1885"/>
                    </a:cubicBezTo>
                    <a:cubicBezTo>
                      <a:pt x="3473" y="1939"/>
                      <a:pt x="3419" y="2025"/>
                      <a:pt x="3448" y="2077"/>
                    </a:cubicBezTo>
                    <a:lnTo>
                      <a:pt x="4100" y="3257"/>
                    </a:lnTo>
                    <a:lnTo>
                      <a:pt x="3290" y="3257"/>
                    </a:lnTo>
                    <a:cubicBezTo>
                      <a:pt x="3181" y="3257"/>
                      <a:pt x="3091" y="3347"/>
                      <a:pt x="3091" y="3457"/>
                    </a:cubicBezTo>
                    <a:cubicBezTo>
                      <a:pt x="3091" y="3568"/>
                      <a:pt x="3181" y="3658"/>
                      <a:pt x="3290" y="3658"/>
                    </a:cubicBezTo>
                    <a:lnTo>
                      <a:pt x="4509" y="3658"/>
                    </a:lnTo>
                    <a:lnTo>
                      <a:pt x="4509" y="4410"/>
                    </a:lnTo>
                    <a:lnTo>
                      <a:pt x="3290" y="4410"/>
                    </a:lnTo>
                    <a:cubicBezTo>
                      <a:pt x="3181" y="4410"/>
                      <a:pt x="3091" y="4499"/>
                      <a:pt x="3091" y="4610"/>
                    </a:cubicBezTo>
                    <a:cubicBezTo>
                      <a:pt x="3091" y="4721"/>
                      <a:pt x="3181" y="4810"/>
                      <a:pt x="3290" y="4810"/>
                    </a:cubicBezTo>
                    <a:lnTo>
                      <a:pt x="4509" y="4810"/>
                    </a:lnTo>
                    <a:lnTo>
                      <a:pt x="4509" y="5733"/>
                    </a:lnTo>
                    <a:cubicBezTo>
                      <a:pt x="4509" y="5819"/>
                      <a:pt x="4598" y="5888"/>
                      <a:pt x="4708" y="5888"/>
                    </a:cubicBezTo>
                    <a:cubicBezTo>
                      <a:pt x="4818" y="5888"/>
                      <a:pt x="4907" y="5819"/>
                      <a:pt x="4907" y="5733"/>
                    </a:cubicBezTo>
                    <a:lnTo>
                      <a:pt x="4907" y="4810"/>
                    </a:lnTo>
                    <a:lnTo>
                      <a:pt x="6125" y="4810"/>
                    </a:lnTo>
                    <a:cubicBezTo>
                      <a:pt x="6235" y="4810"/>
                      <a:pt x="6324" y="4721"/>
                      <a:pt x="6324" y="4610"/>
                    </a:cubicBezTo>
                    <a:cubicBezTo>
                      <a:pt x="6324" y="4499"/>
                      <a:pt x="6235" y="4410"/>
                      <a:pt x="6125" y="4410"/>
                    </a:cubicBezTo>
                    <a:close/>
                  </a:path>
                </a:pathLst>
              </a:custGeom>
              <a:solidFill>
                <a:srgbClr val="42E8E0"/>
              </a:solidFill>
              <a:ln>
                <a:noFill/>
              </a:ln>
              <a:scene3d>
                <a:camera prst="orthographicFront"/>
                <a:lightRig rig="threePt" dir="t"/>
              </a:scene3d>
              <a:sp3d prstMaterial="matte"/>
            </p:spPr>
          </p:sp>
          <p:grpSp>
            <p:nvGrpSpPr>
              <p:cNvPr id="55" name="组合 54">
                <a:extLst>
                  <a:ext uri="{FF2B5EF4-FFF2-40B4-BE49-F238E27FC236}">
                    <a16:creationId xmlns:a16="http://schemas.microsoft.com/office/drawing/2014/main" id="{B46870BD-B58B-4325-A2E4-FEC694501A1A}"/>
                  </a:ext>
                </a:extLst>
              </p:cNvPr>
              <p:cNvGrpSpPr/>
              <p:nvPr/>
            </p:nvGrpSpPr>
            <p:grpSpPr>
              <a:xfrm>
                <a:off x="5441315" y="3378589"/>
                <a:ext cx="1211492" cy="414020"/>
                <a:chOff x="6672033" y="4720852"/>
                <a:chExt cx="1211492" cy="414020"/>
              </a:xfrm>
            </p:grpSpPr>
            <p:grpSp>
              <p:nvGrpSpPr>
                <p:cNvPr id="56" name="组合 55">
                  <a:extLst>
                    <a:ext uri="{FF2B5EF4-FFF2-40B4-BE49-F238E27FC236}">
                      <a16:creationId xmlns:a16="http://schemas.microsoft.com/office/drawing/2014/main" id="{4B8BC6F2-F06F-4BB3-AD74-EF38F654FDC8}"/>
                    </a:ext>
                  </a:extLst>
                </p:cNvPr>
                <p:cNvGrpSpPr/>
                <p:nvPr/>
              </p:nvGrpSpPr>
              <p:grpSpPr>
                <a:xfrm>
                  <a:off x="6672033" y="4720852"/>
                  <a:ext cx="1211492" cy="414020"/>
                  <a:chOff x="4533988" y="4120142"/>
                  <a:chExt cx="1211492" cy="414020"/>
                </a:xfrm>
              </p:grpSpPr>
              <p:sp>
                <p:nvSpPr>
                  <p:cNvPr id="60" name="椭圆 19">
                    <a:extLst>
                      <a:ext uri="{FF2B5EF4-FFF2-40B4-BE49-F238E27FC236}">
                        <a16:creationId xmlns:a16="http://schemas.microsoft.com/office/drawing/2014/main" id="{0E75E3CB-9664-471D-A94F-B4A518D76931}"/>
                      </a:ext>
                    </a:extLst>
                  </p:cNvPr>
                  <p:cNvSpPr/>
                  <p:nvPr/>
                </p:nvSpPr>
                <p:spPr>
                  <a:xfrm>
                    <a:off x="4533988" y="4120142"/>
                    <a:ext cx="1209040" cy="408940"/>
                  </a:xfrm>
                  <a:prstGeom prst="ellipse">
                    <a:avLst/>
                  </a:prstGeom>
                  <a:noFill/>
                  <a:ln w="12700">
                    <a:gradFill>
                      <a:gsLst>
                        <a:gs pos="0">
                          <a:srgbClr val="0A385A">
                            <a:alpha val="0"/>
                          </a:srgbClr>
                        </a:gs>
                        <a:gs pos="96599">
                          <a:srgbClr val="0A385A"/>
                        </a:gs>
                        <a:gs pos="24000">
                          <a:srgbClr val="0A385A">
                            <a:alpha val="0"/>
                          </a:srgbClr>
                        </a:gs>
                      </a:gsLst>
                      <a:lin ang="5400000" scaled="1"/>
                    </a:gradFill>
                    <a:extLst>
                      <a:ext uri="{C807C97D-BFC1-408E-A445-0C87EB9F89A2}">
                        <ask:lineSketchStyleProps xmlns:ask="http://schemas.microsoft.com/office/drawing/2018/sketchyshapes" sd="1219033472">
                          <a:custGeom>
                            <a:avLst/>
                            <a:gdLst>
                              <a:gd name="connsiteX0" fmla="*/ 604520 w 1209040"/>
                              <a:gd name="connsiteY0" fmla="*/ 0 h 408940"/>
                              <a:gd name="connsiteX1" fmla="*/ 1209040 w 1209040"/>
                              <a:gd name="connsiteY1" fmla="*/ 204470 h 408940"/>
                              <a:gd name="connsiteX2" fmla="*/ 604520 w 1209040"/>
                              <a:gd name="connsiteY2" fmla="*/ 408940 h 408940"/>
                              <a:gd name="connsiteX3" fmla="*/ 0 w 1209040"/>
                              <a:gd name="connsiteY3" fmla="*/ 204470 h 408940"/>
                            </a:gdLst>
                            <a:ahLst/>
                            <a:cxnLst>
                              <a:cxn ang="0">
                                <a:pos x="connsiteX0" y="connsiteY0"/>
                              </a:cxn>
                              <a:cxn ang="0">
                                <a:pos x="connsiteX1" y="connsiteY1"/>
                              </a:cxn>
                              <a:cxn ang="0">
                                <a:pos x="connsiteX2" y="connsiteY2"/>
                              </a:cxn>
                              <a:cxn ang="0">
                                <a:pos x="connsiteX3" y="connsiteY3"/>
                              </a:cxn>
                            </a:cxnLst>
                            <a:rect l="l" t="t" r="r" b="b"/>
                            <a:pathLst>
                              <a:path w="1209040" h="408940" fill="none" extrusionOk="0">
                                <a:moveTo>
                                  <a:pt x="604520" y="0"/>
                                </a:moveTo>
                                <a:cubicBezTo>
                                  <a:pt x="919954" y="-10085"/>
                                  <a:pt x="1218874" y="96243"/>
                                  <a:pt x="1209040" y="204470"/>
                                </a:cubicBezTo>
                                <a:cubicBezTo>
                                  <a:pt x="1213335" y="317905"/>
                                  <a:pt x="953252" y="378348"/>
                                  <a:pt x="604520" y="408940"/>
                                </a:cubicBezTo>
                                <a:cubicBezTo>
                                  <a:pt x="265531" y="408156"/>
                                  <a:pt x="-1950" y="319231"/>
                                  <a:pt x="0" y="204470"/>
                                </a:cubicBezTo>
                              </a:path>
                              <a:path w="1209040" h="408940" stroke="0" extrusionOk="0">
                                <a:moveTo>
                                  <a:pt x="604520" y="0"/>
                                </a:moveTo>
                                <a:cubicBezTo>
                                  <a:pt x="933262" y="-3161"/>
                                  <a:pt x="1207115" y="92266"/>
                                  <a:pt x="1209040" y="204470"/>
                                </a:cubicBezTo>
                                <a:cubicBezTo>
                                  <a:pt x="1217876" y="319255"/>
                                  <a:pt x="925267" y="409357"/>
                                  <a:pt x="604520" y="408940"/>
                                </a:cubicBezTo>
                                <a:cubicBezTo>
                                  <a:pt x="267590" y="411930"/>
                                  <a:pt x="-328" y="319210"/>
                                  <a:pt x="0" y="204470"/>
                                </a:cubicBezTo>
                              </a:path>
                            </a:pathLst>
                          </a:custGeom>
                          <ask:type>
                            <ask:lineSketchNone/>
                          </ask:type>
                        </ask:lineSketchStyleProps>
                      </a:ext>
                    </a:extLst>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19">
                    <a:extLst>
                      <a:ext uri="{FF2B5EF4-FFF2-40B4-BE49-F238E27FC236}">
                        <a16:creationId xmlns:a16="http://schemas.microsoft.com/office/drawing/2014/main" id="{4121FC93-6E4F-4529-A4F1-A02CD222F601}"/>
                      </a:ext>
                    </a:extLst>
                  </p:cNvPr>
                  <p:cNvSpPr/>
                  <p:nvPr/>
                </p:nvSpPr>
                <p:spPr>
                  <a:xfrm>
                    <a:off x="4533988" y="4125222"/>
                    <a:ext cx="1209040" cy="408940"/>
                  </a:xfrm>
                  <a:prstGeom prst="ellipse">
                    <a:avLst/>
                  </a:prstGeom>
                  <a:noFill/>
                  <a:ln w="12700">
                    <a:gradFill>
                      <a:gsLst>
                        <a:gs pos="0">
                          <a:srgbClr val="51CEFF">
                            <a:alpha val="0"/>
                          </a:srgbClr>
                        </a:gs>
                        <a:gs pos="96599">
                          <a:srgbClr val="51CEFF"/>
                        </a:gs>
                        <a:gs pos="24000">
                          <a:srgbClr val="51CEFF">
                            <a:alpha val="0"/>
                          </a:srgbClr>
                        </a:gs>
                      </a:gsLst>
                      <a:lin ang="5400000" scaled="1"/>
                    </a:gradFill>
                    <a:extLst>
                      <a:ext uri="{C807C97D-BFC1-408E-A445-0C87EB9F89A2}">
                        <ask:lineSketchStyleProps xmlns:ask="http://schemas.microsoft.com/office/drawing/2018/sketchyshapes" sd="1219033472">
                          <a:custGeom>
                            <a:avLst/>
                            <a:gdLst>
                              <a:gd name="connsiteX0" fmla="*/ 604520 w 1209040"/>
                              <a:gd name="connsiteY0" fmla="*/ 0 h 408940"/>
                              <a:gd name="connsiteX1" fmla="*/ 1209040 w 1209040"/>
                              <a:gd name="connsiteY1" fmla="*/ 204470 h 408940"/>
                              <a:gd name="connsiteX2" fmla="*/ 604520 w 1209040"/>
                              <a:gd name="connsiteY2" fmla="*/ 408940 h 408940"/>
                              <a:gd name="connsiteX3" fmla="*/ 0 w 1209040"/>
                              <a:gd name="connsiteY3" fmla="*/ 204470 h 408940"/>
                            </a:gdLst>
                            <a:ahLst/>
                            <a:cxnLst>
                              <a:cxn ang="0">
                                <a:pos x="connsiteX0" y="connsiteY0"/>
                              </a:cxn>
                              <a:cxn ang="0">
                                <a:pos x="connsiteX1" y="connsiteY1"/>
                              </a:cxn>
                              <a:cxn ang="0">
                                <a:pos x="connsiteX2" y="connsiteY2"/>
                              </a:cxn>
                              <a:cxn ang="0">
                                <a:pos x="connsiteX3" y="connsiteY3"/>
                              </a:cxn>
                            </a:cxnLst>
                            <a:rect l="l" t="t" r="r" b="b"/>
                            <a:pathLst>
                              <a:path w="1209040" h="408940" fill="none" extrusionOk="0">
                                <a:moveTo>
                                  <a:pt x="604520" y="0"/>
                                </a:moveTo>
                                <a:cubicBezTo>
                                  <a:pt x="919954" y="-10085"/>
                                  <a:pt x="1218874" y="96243"/>
                                  <a:pt x="1209040" y="204470"/>
                                </a:cubicBezTo>
                                <a:cubicBezTo>
                                  <a:pt x="1213335" y="317905"/>
                                  <a:pt x="953252" y="378348"/>
                                  <a:pt x="604520" y="408940"/>
                                </a:cubicBezTo>
                                <a:cubicBezTo>
                                  <a:pt x="265531" y="408156"/>
                                  <a:pt x="-1950" y="319231"/>
                                  <a:pt x="0" y="204470"/>
                                </a:cubicBezTo>
                              </a:path>
                              <a:path w="1209040" h="408940" stroke="0" extrusionOk="0">
                                <a:moveTo>
                                  <a:pt x="604520" y="0"/>
                                </a:moveTo>
                                <a:cubicBezTo>
                                  <a:pt x="933262" y="-3161"/>
                                  <a:pt x="1207115" y="92266"/>
                                  <a:pt x="1209040" y="204470"/>
                                </a:cubicBezTo>
                                <a:cubicBezTo>
                                  <a:pt x="1217876" y="319255"/>
                                  <a:pt x="925267" y="409357"/>
                                  <a:pt x="604520" y="408940"/>
                                </a:cubicBezTo>
                                <a:cubicBezTo>
                                  <a:pt x="267590" y="411930"/>
                                  <a:pt x="-328" y="319210"/>
                                  <a:pt x="0" y="204470"/>
                                </a:cubicBezTo>
                              </a:path>
                            </a:pathLst>
                          </a:custGeom>
                          <ask:type>
                            <ask:lineSketchNone/>
                          </ask:type>
                        </ask:lineSketchStyleProps>
                      </a:ext>
                    </a:extLst>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19">
                    <a:extLst>
                      <a:ext uri="{FF2B5EF4-FFF2-40B4-BE49-F238E27FC236}">
                        <a16:creationId xmlns:a16="http://schemas.microsoft.com/office/drawing/2014/main" id="{410E2A6F-A50D-4B03-B0C9-34C93A39B04D}"/>
                      </a:ext>
                    </a:extLst>
                  </p:cNvPr>
                  <p:cNvSpPr/>
                  <p:nvPr/>
                </p:nvSpPr>
                <p:spPr>
                  <a:xfrm>
                    <a:off x="5140960" y="4125222"/>
                    <a:ext cx="604520" cy="408940"/>
                  </a:xfrm>
                  <a:custGeom>
                    <a:avLst/>
                    <a:gdLst>
                      <a:gd name="connsiteX0" fmla="*/ 0 w 1685926"/>
                      <a:gd name="connsiteY0" fmla="*/ 318562 h 637124"/>
                      <a:gd name="connsiteX1" fmla="*/ 842963 w 1685926"/>
                      <a:gd name="connsiteY1" fmla="*/ 0 h 637124"/>
                      <a:gd name="connsiteX2" fmla="*/ 1685926 w 1685926"/>
                      <a:gd name="connsiteY2" fmla="*/ 318562 h 637124"/>
                      <a:gd name="connsiteX3" fmla="*/ 842963 w 1685926"/>
                      <a:gd name="connsiteY3" fmla="*/ 637124 h 637124"/>
                      <a:gd name="connsiteX4" fmla="*/ 0 w 1685926"/>
                      <a:gd name="connsiteY4" fmla="*/ 318562 h 637124"/>
                      <a:gd name="connsiteX0" fmla="*/ 842963 w 1685926"/>
                      <a:gd name="connsiteY0" fmla="*/ 0 h 637124"/>
                      <a:gd name="connsiteX1" fmla="*/ 1685926 w 1685926"/>
                      <a:gd name="connsiteY1" fmla="*/ 318562 h 637124"/>
                      <a:gd name="connsiteX2" fmla="*/ 842963 w 1685926"/>
                      <a:gd name="connsiteY2" fmla="*/ 637124 h 637124"/>
                      <a:gd name="connsiteX3" fmla="*/ 0 w 1685926"/>
                      <a:gd name="connsiteY3" fmla="*/ 318562 h 637124"/>
                      <a:gd name="connsiteX4" fmla="*/ 934403 w 1685926"/>
                      <a:gd name="connsiteY4" fmla="*/ 91440 h 637124"/>
                      <a:gd name="connsiteX0" fmla="*/ 842963 w 1685926"/>
                      <a:gd name="connsiteY0" fmla="*/ 0 h 637124"/>
                      <a:gd name="connsiteX1" fmla="*/ 1685926 w 1685926"/>
                      <a:gd name="connsiteY1" fmla="*/ 318562 h 637124"/>
                      <a:gd name="connsiteX2" fmla="*/ 842963 w 1685926"/>
                      <a:gd name="connsiteY2" fmla="*/ 637124 h 637124"/>
                      <a:gd name="connsiteX3" fmla="*/ 0 w 1685926"/>
                      <a:gd name="connsiteY3" fmla="*/ 318562 h 637124"/>
                      <a:gd name="connsiteX0" fmla="*/ 0 w 842963"/>
                      <a:gd name="connsiteY0" fmla="*/ 0 h 637124"/>
                      <a:gd name="connsiteX1" fmla="*/ 842963 w 842963"/>
                      <a:gd name="connsiteY1" fmla="*/ 318562 h 637124"/>
                      <a:gd name="connsiteX2" fmla="*/ 0 w 842963"/>
                      <a:gd name="connsiteY2" fmla="*/ 637124 h 637124"/>
                    </a:gdLst>
                    <a:ahLst/>
                    <a:cxnLst>
                      <a:cxn ang="0">
                        <a:pos x="connsiteX0" y="connsiteY0"/>
                      </a:cxn>
                      <a:cxn ang="0">
                        <a:pos x="connsiteX1" y="connsiteY1"/>
                      </a:cxn>
                      <a:cxn ang="0">
                        <a:pos x="connsiteX2" y="connsiteY2"/>
                      </a:cxn>
                    </a:cxnLst>
                    <a:rect l="l" t="t" r="r" b="b"/>
                    <a:pathLst>
                      <a:path w="842963" h="637124">
                        <a:moveTo>
                          <a:pt x="0" y="0"/>
                        </a:moveTo>
                        <a:cubicBezTo>
                          <a:pt x="465556" y="0"/>
                          <a:pt x="842963" y="142625"/>
                          <a:pt x="842963" y="318562"/>
                        </a:cubicBezTo>
                        <a:cubicBezTo>
                          <a:pt x="842963" y="494499"/>
                          <a:pt x="465556" y="637124"/>
                          <a:pt x="0" y="637124"/>
                        </a:cubicBezTo>
                      </a:path>
                    </a:pathLst>
                  </a:custGeom>
                  <a:noFill/>
                  <a:ln w="12700">
                    <a:gradFill>
                      <a:gsLst>
                        <a:gs pos="96599">
                          <a:srgbClr val="42E8E0">
                            <a:alpha val="89000"/>
                          </a:srgbClr>
                        </a:gs>
                        <a:gs pos="34000">
                          <a:srgbClr val="42E8E0">
                            <a:alpha val="0"/>
                          </a:srgbClr>
                        </a:gs>
                      </a:gsLst>
                      <a:lin ang="0" scaled="0"/>
                    </a:gradFill>
                    <a:extLst>
                      <a:ext uri="{C807C97D-BFC1-408E-A445-0C87EB9F89A2}">
                        <ask:lineSketchStyleProps xmlns:ask="http://schemas.microsoft.com/office/drawing/2018/sketchyshapes" sd="1219033472">
                          <a:custGeom>
                            <a:avLst/>
                            <a:gdLst>
                              <a:gd name="connsiteX0" fmla="*/ 604520 w 1209040"/>
                              <a:gd name="connsiteY0" fmla="*/ 0 h 408940"/>
                              <a:gd name="connsiteX1" fmla="*/ 1209040 w 1209040"/>
                              <a:gd name="connsiteY1" fmla="*/ 204470 h 408940"/>
                              <a:gd name="connsiteX2" fmla="*/ 604520 w 1209040"/>
                              <a:gd name="connsiteY2" fmla="*/ 408940 h 408940"/>
                              <a:gd name="connsiteX3" fmla="*/ 0 w 1209040"/>
                              <a:gd name="connsiteY3" fmla="*/ 204470 h 408940"/>
                            </a:gdLst>
                            <a:ahLst/>
                            <a:cxnLst>
                              <a:cxn ang="0">
                                <a:pos x="connsiteX0" y="connsiteY0"/>
                              </a:cxn>
                              <a:cxn ang="0">
                                <a:pos x="connsiteX1" y="connsiteY1"/>
                              </a:cxn>
                              <a:cxn ang="0">
                                <a:pos x="connsiteX2" y="connsiteY2"/>
                              </a:cxn>
                              <a:cxn ang="0">
                                <a:pos x="connsiteX3" y="connsiteY3"/>
                              </a:cxn>
                            </a:cxnLst>
                            <a:rect l="l" t="t" r="r" b="b"/>
                            <a:pathLst>
                              <a:path w="1209040" h="408940" fill="none" extrusionOk="0">
                                <a:moveTo>
                                  <a:pt x="604520" y="0"/>
                                </a:moveTo>
                                <a:cubicBezTo>
                                  <a:pt x="919954" y="-10085"/>
                                  <a:pt x="1218874" y="96243"/>
                                  <a:pt x="1209040" y="204470"/>
                                </a:cubicBezTo>
                                <a:cubicBezTo>
                                  <a:pt x="1213335" y="317905"/>
                                  <a:pt x="953252" y="378348"/>
                                  <a:pt x="604520" y="408940"/>
                                </a:cubicBezTo>
                                <a:cubicBezTo>
                                  <a:pt x="265531" y="408156"/>
                                  <a:pt x="-1950" y="319231"/>
                                  <a:pt x="0" y="204470"/>
                                </a:cubicBezTo>
                              </a:path>
                              <a:path w="1209040" h="408940" stroke="0" extrusionOk="0">
                                <a:moveTo>
                                  <a:pt x="604520" y="0"/>
                                </a:moveTo>
                                <a:cubicBezTo>
                                  <a:pt x="933262" y="-3161"/>
                                  <a:pt x="1207115" y="92266"/>
                                  <a:pt x="1209040" y="204470"/>
                                </a:cubicBezTo>
                                <a:cubicBezTo>
                                  <a:pt x="1217876" y="319255"/>
                                  <a:pt x="925267" y="409357"/>
                                  <a:pt x="604520" y="408940"/>
                                </a:cubicBezTo>
                                <a:cubicBezTo>
                                  <a:pt x="267590" y="411930"/>
                                  <a:pt x="-328" y="319210"/>
                                  <a:pt x="0" y="204470"/>
                                </a:cubicBezTo>
                              </a:path>
                            </a:pathLst>
                          </a:custGeom>
                          <ask:type>
                            <ask:lineSketchNone/>
                          </ask:type>
                        </ask:lineSketchStyleProps>
                      </a:ext>
                    </a:extLst>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a:extLst>
                    <a:ext uri="{FF2B5EF4-FFF2-40B4-BE49-F238E27FC236}">
                      <a16:creationId xmlns:a16="http://schemas.microsoft.com/office/drawing/2014/main" id="{C9AB3A37-D8DF-4619-9631-63BB0561C728}"/>
                    </a:ext>
                  </a:extLst>
                </p:cNvPr>
                <p:cNvGrpSpPr/>
                <p:nvPr/>
              </p:nvGrpSpPr>
              <p:grpSpPr>
                <a:xfrm>
                  <a:off x="6853058" y="4789432"/>
                  <a:ext cx="846268" cy="291465"/>
                  <a:chOff x="5042672" y="4205867"/>
                  <a:chExt cx="846268" cy="291465"/>
                </a:xfrm>
              </p:grpSpPr>
              <p:sp>
                <p:nvSpPr>
                  <p:cNvPr id="58" name="椭圆 57">
                    <a:extLst>
                      <a:ext uri="{FF2B5EF4-FFF2-40B4-BE49-F238E27FC236}">
                        <a16:creationId xmlns:a16="http://schemas.microsoft.com/office/drawing/2014/main" id="{C9539E2B-6CEF-4D8F-955A-FA8221889FD8}"/>
                      </a:ext>
                    </a:extLst>
                  </p:cNvPr>
                  <p:cNvSpPr/>
                  <p:nvPr/>
                </p:nvSpPr>
                <p:spPr>
                  <a:xfrm>
                    <a:off x="5042672" y="4207772"/>
                    <a:ext cx="843093" cy="289560"/>
                  </a:xfrm>
                  <a:prstGeom prst="ellipse">
                    <a:avLst/>
                  </a:prstGeom>
                  <a:gradFill>
                    <a:gsLst>
                      <a:gs pos="100000">
                        <a:srgbClr val="42E8E0">
                          <a:alpha val="50000"/>
                        </a:srgbClr>
                      </a:gs>
                      <a:gs pos="0">
                        <a:srgbClr val="42E8E0">
                          <a:alpha val="0"/>
                        </a:srgbClr>
                      </a:gs>
                    </a:gsLst>
                    <a:lin ang="5400000" scaled="0"/>
                  </a:gradFill>
                  <a:ln w="0">
                    <a:gradFill>
                      <a:gsLst>
                        <a:gs pos="0">
                          <a:schemeClr val="accent1">
                            <a:alpha val="19000"/>
                          </a:schemeClr>
                        </a:gs>
                        <a:gs pos="100000">
                          <a:schemeClr val="accent1">
                            <a:alpha val="40000"/>
                          </a:scheme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EDF52804-45AD-470B-8CB3-4CBC5049FF9C}"/>
                      </a:ext>
                    </a:extLst>
                  </p:cNvPr>
                  <p:cNvSpPr/>
                  <p:nvPr/>
                </p:nvSpPr>
                <p:spPr>
                  <a:xfrm>
                    <a:off x="5045847" y="4205867"/>
                    <a:ext cx="843093" cy="289560"/>
                  </a:xfrm>
                  <a:prstGeom prst="ellipse">
                    <a:avLst/>
                  </a:prstGeom>
                  <a:gradFill>
                    <a:gsLst>
                      <a:gs pos="37000">
                        <a:srgbClr val="54F9FD">
                          <a:alpha val="0"/>
                          <a:lumMod val="65000"/>
                        </a:srgbClr>
                      </a:gs>
                      <a:gs pos="100000">
                        <a:srgbClr val="54F9FD">
                          <a:alpha val="23000"/>
                        </a:srgbClr>
                      </a:gs>
                    </a:gsLst>
                    <a:lin ang="5400000" scaled="0"/>
                  </a:gradFill>
                  <a:ln w="3175">
                    <a:no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52" name="文本框 51">
              <a:extLst>
                <a:ext uri="{FF2B5EF4-FFF2-40B4-BE49-F238E27FC236}">
                  <a16:creationId xmlns:a16="http://schemas.microsoft.com/office/drawing/2014/main" id="{DF7F2836-1F5F-4377-8BAA-577BEBB5A363}"/>
                </a:ext>
              </a:extLst>
            </p:cNvPr>
            <p:cNvSpPr txBox="1"/>
            <p:nvPr/>
          </p:nvSpPr>
          <p:spPr>
            <a:xfrm>
              <a:off x="5909997" y="3925994"/>
              <a:ext cx="676806" cy="424732"/>
            </a:xfrm>
            <a:prstGeom prst="rect">
              <a:avLst/>
            </a:prstGeom>
          </p:spPr>
          <p:txBody>
            <a:bodyPr vert="horz" lIns="91440" tIns="45720" rIns="91440" bIns="45720" rtlCol="0" anchor="ctr">
              <a:noAutofit/>
            </a:bodyPr>
            <a:lstStyle>
              <a:defPPr>
                <a:defRPr lang="zh-CN"/>
              </a:defPPr>
              <a:lvl1pPr algn="ctr">
                <a:lnSpc>
                  <a:spcPct val="90000"/>
                </a:lnSpc>
                <a:spcBef>
                  <a:spcPct val="0"/>
                </a:spcBef>
                <a:buNone/>
                <a:defRPr sz="2400" spc="30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r>
                <a:rPr lang="en-US" altLang="zh-CN" b="1">
                  <a:solidFill>
                    <a:srgbClr val="42E8E0"/>
                  </a:solidFill>
                  <a:latin typeface="OPPOSans M" panose="00020600040101010101" pitchFamily="18" charset="-122"/>
                  <a:ea typeface="OPPOSans M" panose="00020600040101010101" pitchFamily="18" charset="-122"/>
                  <a:cs typeface="OPPOSans M" panose="00020600040101010101" pitchFamily="18" charset="-122"/>
                </a:rPr>
                <a:t>03</a:t>
              </a:r>
              <a:endParaRPr lang="en-US" altLang="zh-CN" b="1" dirty="0">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53" name="TextBox 21">
              <a:extLst>
                <a:ext uri="{FF2B5EF4-FFF2-40B4-BE49-F238E27FC236}">
                  <a16:creationId xmlns:a16="http://schemas.microsoft.com/office/drawing/2014/main" id="{DDCB5413-FD75-46A3-83CD-505983624088}"/>
                </a:ext>
              </a:extLst>
            </p:cNvPr>
            <p:cNvSpPr txBox="1"/>
            <p:nvPr/>
          </p:nvSpPr>
          <p:spPr>
            <a:xfrm>
              <a:off x="5286375" y="4545013"/>
              <a:ext cx="1978025" cy="843244"/>
            </a:xfrm>
            <a:prstGeom prst="rect">
              <a:avLst/>
            </a:prstGeom>
          </p:spPr>
          <p:txBody>
            <a:bodyPr vert="horz" lIns="91440" tIns="45720" rIns="91440" bIns="45720" rtlCol="0" anchor="ctr">
              <a:noAutofit/>
            </a:bodyPr>
            <a:lstStyle>
              <a:defPPr>
                <a:defRPr lang="zh-CN"/>
              </a:defPPr>
              <a:lvl1pPr>
                <a:lnSpc>
                  <a:spcPts val="2000"/>
                </a:lnSpc>
                <a:spcBef>
                  <a:spcPct val="0"/>
                </a:spcBef>
                <a:buNone/>
                <a:defRPr sz="14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nSpc>
                  <a:spcPct val="120000"/>
                </a:lnSpc>
              </a:pPr>
              <a:r>
                <a:rPr lang="zh-CN" altLang="en-US">
                  <a:latin typeface="+mn-ea"/>
                  <a:ea typeface="+mn-ea"/>
                </a:rPr>
                <a:t>单击此处可编辑内容，根据您的需要自由拉伸文本框大小</a:t>
              </a:r>
              <a:endParaRPr lang="zh-CN" altLang="en-US" dirty="0">
                <a:latin typeface="+mn-ea"/>
                <a:ea typeface="+mn-ea"/>
              </a:endParaRPr>
            </a:p>
          </p:txBody>
        </p:sp>
      </p:grpSp>
      <p:grpSp>
        <p:nvGrpSpPr>
          <p:cNvPr id="63" name="组合 62">
            <a:extLst>
              <a:ext uri="{FF2B5EF4-FFF2-40B4-BE49-F238E27FC236}">
                <a16:creationId xmlns:a16="http://schemas.microsoft.com/office/drawing/2014/main" id="{BC2BC3C1-5F74-4493-A693-BEA0BD411A84}"/>
              </a:ext>
            </a:extLst>
          </p:cNvPr>
          <p:cNvGrpSpPr/>
          <p:nvPr/>
        </p:nvGrpSpPr>
        <p:grpSpPr>
          <a:xfrm>
            <a:off x="2816225" y="2386013"/>
            <a:ext cx="1971675" cy="2437836"/>
            <a:chOff x="2632075" y="2386013"/>
            <a:chExt cx="1971675" cy="2437836"/>
          </a:xfrm>
        </p:grpSpPr>
        <p:grpSp>
          <p:nvGrpSpPr>
            <p:cNvPr id="64" name="组合 63">
              <a:extLst>
                <a:ext uri="{FF2B5EF4-FFF2-40B4-BE49-F238E27FC236}">
                  <a16:creationId xmlns:a16="http://schemas.microsoft.com/office/drawing/2014/main" id="{A573DA11-F71C-4305-AD16-8B2445DEC68B}"/>
                </a:ext>
              </a:extLst>
            </p:cNvPr>
            <p:cNvGrpSpPr/>
            <p:nvPr/>
          </p:nvGrpSpPr>
          <p:grpSpPr>
            <a:xfrm>
              <a:off x="3015341" y="4276834"/>
              <a:ext cx="1211492" cy="547015"/>
              <a:chOff x="3119755" y="4276834"/>
              <a:chExt cx="1211492" cy="547015"/>
            </a:xfrm>
          </p:grpSpPr>
          <p:sp>
            <p:nvSpPr>
              <p:cNvPr id="67" name="iconfont-11964-5737003">
                <a:extLst>
                  <a:ext uri="{FF2B5EF4-FFF2-40B4-BE49-F238E27FC236}">
                    <a16:creationId xmlns:a16="http://schemas.microsoft.com/office/drawing/2014/main" id="{EF885C7B-5EDE-448F-87D7-A3E74DD623A8}"/>
                  </a:ext>
                </a:extLst>
              </p:cNvPr>
              <p:cNvSpPr>
                <a:spLocks noChangeAspect="1"/>
              </p:cNvSpPr>
              <p:nvPr/>
            </p:nvSpPr>
            <p:spPr bwMode="auto">
              <a:xfrm rot="21017502">
                <a:off x="3614897" y="4276834"/>
                <a:ext cx="360033" cy="335643"/>
              </a:xfrm>
              <a:custGeom>
                <a:avLst/>
                <a:gdLst>
                  <a:gd name="T0" fmla="*/ 790 w 12700"/>
                  <a:gd name="T1" fmla="*/ 11050 h 11840"/>
                  <a:gd name="T2" fmla="*/ 790 w 12700"/>
                  <a:gd name="T3" fmla="*/ 7210 h 11840"/>
                  <a:gd name="T4" fmla="*/ 11660 w 12700"/>
                  <a:gd name="T5" fmla="*/ 1390 h 11840"/>
                  <a:gd name="T6" fmla="*/ 11660 w 12700"/>
                  <a:gd name="T7" fmla="*/ 6430 h 11840"/>
                  <a:gd name="T8" fmla="*/ 7590 w 12700"/>
                  <a:gd name="T9" fmla="*/ 10230 h 11840"/>
                  <a:gd name="T10" fmla="*/ 6960 w 12700"/>
                  <a:gd name="T11" fmla="*/ 9600 h 11840"/>
                  <a:gd name="T12" fmla="*/ 10760 w 12700"/>
                  <a:gd name="T13" fmla="*/ 5530 h 11840"/>
                  <a:gd name="T14" fmla="*/ 9130 w 12700"/>
                  <a:gd name="T15" fmla="*/ 1610 h 11840"/>
                  <a:gd name="T16" fmla="*/ 1690 w 12700"/>
                  <a:gd name="T17" fmla="*/ 8110 h 11840"/>
                  <a:gd name="T18" fmla="*/ 1690 w 12700"/>
                  <a:gd name="T19" fmla="*/ 10150 h 11840"/>
                  <a:gd name="T20" fmla="*/ 3730 w 12700"/>
                  <a:gd name="T21" fmla="*/ 10150 h 11840"/>
                  <a:gd name="T22" fmla="*/ 9070 w 12700"/>
                  <a:gd name="T23" fmla="*/ 3870 h 11840"/>
                  <a:gd name="T24" fmla="*/ 4810 w 12700"/>
                  <a:gd name="T25" fmla="*/ 7180 h 11840"/>
                  <a:gd name="T26" fmla="*/ 3910 w 12700"/>
                  <a:gd name="T27" fmla="*/ 7180 h 11840"/>
                  <a:gd name="T28" fmla="*/ 7230 w 12700"/>
                  <a:gd name="T29" fmla="*/ 2970 h 11840"/>
                  <a:gd name="T30" fmla="*/ 9950 w 12700"/>
                  <a:gd name="T31" fmla="*/ 2970 h 11840"/>
                  <a:gd name="T32" fmla="*/ 4610 w 12700"/>
                  <a:gd name="T33" fmla="*/ 11040 h 11840"/>
                  <a:gd name="T34" fmla="*/ 9140 w 12700"/>
                  <a:gd name="T35" fmla="*/ 740 h 11840"/>
                  <a:gd name="T36" fmla="*/ 1080 w 12700"/>
                  <a:gd name="T37" fmla="*/ 7500 h 11840"/>
                  <a:gd name="T38" fmla="*/ 1080 w 12700"/>
                  <a:gd name="T39" fmla="*/ 10760 h 11840"/>
                  <a:gd name="T40" fmla="*/ 9690 w 12700"/>
                  <a:gd name="T41" fmla="*/ 5420 h 11840"/>
                  <a:gd name="T42" fmla="*/ 7530 w 12700"/>
                  <a:gd name="T43" fmla="*/ 3260 h 11840"/>
                  <a:gd name="T44" fmla="*/ 4200 w 12700"/>
                  <a:gd name="T45" fmla="*/ 6900 h 11840"/>
                  <a:gd name="T46" fmla="*/ 7850 w 12700"/>
                  <a:gd name="T47" fmla="*/ 3580 h 11840"/>
                  <a:gd name="T48" fmla="*/ 9360 w 12700"/>
                  <a:gd name="T49" fmla="*/ 5090 h 11840"/>
                  <a:gd name="T50" fmla="*/ 2710 w 12700"/>
                  <a:gd name="T51" fmla="*/ 10970 h 11840"/>
                  <a:gd name="T52" fmla="*/ 1400 w 12700"/>
                  <a:gd name="T53" fmla="*/ 7820 h 11840"/>
                  <a:gd name="T54" fmla="*/ 9140 w 12700"/>
                  <a:gd name="T55" fmla="*/ 1200 h 11840"/>
                  <a:gd name="T56" fmla="*/ 11840 w 12700"/>
                  <a:gd name="T57" fmla="*/ 3900 h 11840"/>
                  <a:gd name="T58" fmla="*/ 7430 w 12700"/>
                  <a:gd name="T59" fmla="*/ 9430 h 11840"/>
                  <a:gd name="T60" fmla="*/ 7430 w 12700"/>
                  <a:gd name="T61" fmla="*/ 9750 h 11840"/>
                  <a:gd name="T62" fmla="*/ 11380 w 12700"/>
                  <a:gd name="T63" fmla="*/ 6130 h 11840"/>
                  <a:gd name="T64" fmla="*/ 9140 w 12700"/>
                  <a:gd name="T65" fmla="*/ 740 h 1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00" h="11840">
                    <a:moveTo>
                      <a:pt x="2710" y="11840"/>
                    </a:moveTo>
                    <a:cubicBezTo>
                      <a:pt x="2020" y="11840"/>
                      <a:pt x="1320" y="11580"/>
                      <a:pt x="790" y="11050"/>
                    </a:cubicBezTo>
                    <a:cubicBezTo>
                      <a:pt x="280" y="10540"/>
                      <a:pt x="0" y="9860"/>
                      <a:pt x="0" y="9130"/>
                    </a:cubicBezTo>
                    <a:cubicBezTo>
                      <a:pt x="0" y="8410"/>
                      <a:pt x="280" y="7730"/>
                      <a:pt x="790" y="7210"/>
                    </a:cubicBezTo>
                    <a:lnTo>
                      <a:pt x="6620" y="1390"/>
                    </a:lnTo>
                    <a:cubicBezTo>
                      <a:pt x="8010" y="0"/>
                      <a:pt x="10270" y="0"/>
                      <a:pt x="11660" y="1390"/>
                    </a:cubicBezTo>
                    <a:cubicBezTo>
                      <a:pt x="12330" y="2060"/>
                      <a:pt x="12700" y="2960"/>
                      <a:pt x="12700" y="3910"/>
                    </a:cubicBezTo>
                    <a:cubicBezTo>
                      <a:pt x="12700" y="4860"/>
                      <a:pt x="12330" y="5760"/>
                      <a:pt x="11660" y="6430"/>
                    </a:cubicBezTo>
                    <a:lnTo>
                      <a:pt x="8040" y="10050"/>
                    </a:lnTo>
                    <a:cubicBezTo>
                      <a:pt x="7920" y="10170"/>
                      <a:pt x="7760" y="10230"/>
                      <a:pt x="7590" y="10230"/>
                    </a:cubicBezTo>
                    <a:cubicBezTo>
                      <a:pt x="7420" y="10230"/>
                      <a:pt x="7260" y="10160"/>
                      <a:pt x="7140" y="10050"/>
                    </a:cubicBezTo>
                    <a:cubicBezTo>
                      <a:pt x="7020" y="9930"/>
                      <a:pt x="6960" y="9770"/>
                      <a:pt x="6960" y="9600"/>
                    </a:cubicBezTo>
                    <a:cubicBezTo>
                      <a:pt x="6960" y="9430"/>
                      <a:pt x="7030" y="9270"/>
                      <a:pt x="7140" y="9150"/>
                    </a:cubicBezTo>
                    <a:lnTo>
                      <a:pt x="10760" y="5530"/>
                    </a:lnTo>
                    <a:cubicBezTo>
                      <a:pt x="11660" y="4630"/>
                      <a:pt x="11660" y="3170"/>
                      <a:pt x="10760" y="2280"/>
                    </a:cubicBezTo>
                    <a:cubicBezTo>
                      <a:pt x="10330" y="1850"/>
                      <a:pt x="9750" y="1610"/>
                      <a:pt x="9130" y="1610"/>
                    </a:cubicBezTo>
                    <a:cubicBezTo>
                      <a:pt x="8510" y="1610"/>
                      <a:pt x="7940" y="1850"/>
                      <a:pt x="7500" y="2280"/>
                    </a:cubicBezTo>
                    <a:lnTo>
                      <a:pt x="1690" y="8110"/>
                    </a:lnTo>
                    <a:cubicBezTo>
                      <a:pt x="1420" y="8380"/>
                      <a:pt x="1270" y="8750"/>
                      <a:pt x="1270" y="9130"/>
                    </a:cubicBezTo>
                    <a:cubicBezTo>
                      <a:pt x="1270" y="9520"/>
                      <a:pt x="1420" y="9880"/>
                      <a:pt x="1690" y="10150"/>
                    </a:cubicBezTo>
                    <a:cubicBezTo>
                      <a:pt x="1960" y="10420"/>
                      <a:pt x="2330" y="10570"/>
                      <a:pt x="2710" y="10570"/>
                    </a:cubicBezTo>
                    <a:cubicBezTo>
                      <a:pt x="3100" y="10570"/>
                      <a:pt x="3460" y="10420"/>
                      <a:pt x="3730" y="10150"/>
                    </a:cubicBezTo>
                    <a:lnTo>
                      <a:pt x="9070" y="4810"/>
                    </a:lnTo>
                    <a:cubicBezTo>
                      <a:pt x="9330" y="4550"/>
                      <a:pt x="9330" y="4130"/>
                      <a:pt x="9070" y="3870"/>
                    </a:cubicBezTo>
                    <a:cubicBezTo>
                      <a:pt x="8811" y="3610"/>
                      <a:pt x="8389" y="3610"/>
                      <a:pt x="8130" y="3870"/>
                    </a:cubicBezTo>
                    <a:lnTo>
                      <a:pt x="4810" y="7180"/>
                    </a:lnTo>
                    <a:cubicBezTo>
                      <a:pt x="4690" y="7300"/>
                      <a:pt x="4530" y="7360"/>
                      <a:pt x="4360" y="7360"/>
                    </a:cubicBezTo>
                    <a:cubicBezTo>
                      <a:pt x="4190" y="7360"/>
                      <a:pt x="4030" y="7290"/>
                      <a:pt x="3910" y="7180"/>
                    </a:cubicBezTo>
                    <a:cubicBezTo>
                      <a:pt x="3660" y="6930"/>
                      <a:pt x="3660" y="6530"/>
                      <a:pt x="3910" y="6290"/>
                    </a:cubicBezTo>
                    <a:lnTo>
                      <a:pt x="7230" y="2970"/>
                    </a:lnTo>
                    <a:cubicBezTo>
                      <a:pt x="7590" y="2610"/>
                      <a:pt x="8080" y="2410"/>
                      <a:pt x="8590" y="2410"/>
                    </a:cubicBezTo>
                    <a:cubicBezTo>
                      <a:pt x="9110" y="2410"/>
                      <a:pt x="9590" y="2610"/>
                      <a:pt x="9950" y="2970"/>
                    </a:cubicBezTo>
                    <a:cubicBezTo>
                      <a:pt x="10700" y="3720"/>
                      <a:pt x="10700" y="4950"/>
                      <a:pt x="9950" y="5700"/>
                    </a:cubicBezTo>
                    <a:lnTo>
                      <a:pt x="4610" y="11040"/>
                    </a:lnTo>
                    <a:cubicBezTo>
                      <a:pt x="4100" y="11570"/>
                      <a:pt x="3400" y="11840"/>
                      <a:pt x="2710" y="11840"/>
                    </a:cubicBezTo>
                    <a:close/>
                    <a:moveTo>
                      <a:pt x="9140" y="740"/>
                    </a:moveTo>
                    <a:cubicBezTo>
                      <a:pt x="8330" y="740"/>
                      <a:pt x="7520" y="1050"/>
                      <a:pt x="6900" y="1660"/>
                    </a:cubicBezTo>
                    <a:lnTo>
                      <a:pt x="1080" y="7500"/>
                    </a:lnTo>
                    <a:cubicBezTo>
                      <a:pt x="640" y="7940"/>
                      <a:pt x="400" y="8520"/>
                      <a:pt x="400" y="9130"/>
                    </a:cubicBezTo>
                    <a:cubicBezTo>
                      <a:pt x="400" y="9750"/>
                      <a:pt x="640" y="10330"/>
                      <a:pt x="1080" y="10760"/>
                    </a:cubicBezTo>
                    <a:cubicBezTo>
                      <a:pt x="1980" y="11660"/>
                      <a:pt x="3450" y="11660"/>
                      <a:pt x="4350" y="10760"/>
                    </a:cubicBezTo>
                    <a:lnTo>
                      <a:pt x="9690" y="5420"/>
                    </a:lnTo>
                    <a:cubicBezTo>
                      <a:pt x="10290" y="4820"/>
                      <a:pt x="10290" y="3850"/>
                      <a:pt x="9690" y="3260"/>
                    </a:cubicBezTo>
                    <a:cubicBezTo>
                      <a:pt x="9090" y="2660"/>
                      <a:pt x="8120" y="2660"/>
                      <a:pt x="7530" y="3260"/>
                    </a:cubicBezTo>
                    <a:lnTo>
                      <a:pt x="4200" y="6570"/>
                    </a:lnTo>
                    <a:cubicBezTo>
                      <a:pt x="4110" y="6660"/>
                      <a:pt x="4110" y="6810"/>
                      <a:pt x="4200" y="6900"/>
                    </a:cubicBezTo>
                    <a:cubicBezTo>
                      <a:pt x="4290" y="6990"/>
                      <a:pt x="4440" y="6990"/>
                      <a:pt x="4530" y="6900"/>
                    </a:cubicBezTo>
                    <a:lnTo>
                      <a:pt x="7850" y="3580"/>
                    </a:lnTo>
                    <a:cubicBezTo>
                      <a:pt x="8270" y="3160"/>
                      <a:pt x="8940" y="3160"/>
                      <a:pt x="9360" y="3580"/>
                    </a:cubicBezTo>
                    <a:cubicBezTo>
                      <a:pt x="9780" y="4000"/>
                      <a:pt x="9780" y="4670"/>
                      <a:pt x="9360" y="5090"/>
                    </a:cubicBezTo>
                    <a:lnTo>
                      <a:pt x="4020" y="10430"/>
                    </a:lnTo>
                    <a:cubicBezTo>
                      <a:pt x="3670" y="10780"/>
                      <a:pt x="3210" y="10970"/>
                      <a:pt x="2710" y="10970"/>
                    </a:cubicBezTo>
                    <a:cubicBezTo>
                      <a:pt x="2220" y="10970"/>
                      <a:pt x="1750" y="10780"/>
                      <a:pt x="1400" y="10430"/>
                    </a:cubicBezTo>
                    <a:cubicBezTo>
                      <a:pt x="680" y="9710"/>
                      <a:pt x="680" y="8540"/>
                      <a:pt x="1400" y="7820"/>
                    </a:cubicBezTo>
                    <a:lnTo>
                      <a:pt x="7230" y="1990"/>
                    </a:lnTo>
                    <a:cubicBezTo>
                      <a:pt x="7740" y="1480"/>
                      <a:pt x="8420" y="1200"/>
                      <a:pt x="9140" y="1200"/>
                    </a:cubicBezTo>
                    <a:cubicBezTo>
                      <a:pt x="9860" y="1200"/>
                      <a:pt x="10540" y="1480"/>
                      <a:pt x="11050" y="1990"/>
                    </a:cubicBezTo>
                    <a:cubicBezTo>
                      <a:pt x="11560" y="2500"/>
                      <a:pt x="11840" y="3180"/>
                      <a:pt x="11840" y="3900"/>
                    </a:cubicBezTo>
                    <a:cubicBezTo>
                      <a:pt x="11840" y="4620"/>
                      <a:pt x="11560" y="5300"/>
                      <a:pt x="11050" y="5810"/>
                    </a:cubicBezTo>
                    <a:lnTo>
                      <a:pt x="7430" y="9430"/>
                    </a:lnTo>
                    <a:cubicBezTo>
                      <a:pt x="7390" y="9470"/>
                      <a:pt x="7360" y="9530"/>
                      <a:pt x="7360" y="9590"/>
                    </a:cubicBezTo>
                    <a:cubicBezTo>
                      <a:pt x="7360" y="9650"/>
                      <a:pt x="7380" y="9710"/>
                      <a:pt x="7430" y="9750"/>
                    </a:cubicBezTo>
                    <a:cubicBezTo>
                      <a:pt x="7520" y="9840"/>
                      <a:pt x="7670" y="9840"/>
                      <a:pt x="7760" y="9750"/>
                    </a:cubicBezTo>
                    <a:lnTo>
                      <a:pt x="11380" y="6130"/>
                    </a:lnTo>
                    <a:cubicBezTo>
                      <a:pt x="12610" y="4900"/>
                      <a:pt x="12610" y="2890"/>
                      <a:pt x="11380" y="1660"/>
                    </a:cubicBezTo>
                    <a:cubicBezTo>
                      <a:pt x="10760" y="1050"/>
                      <a:pt x="9950" y="740"/>
                      <a:pt x="9140" y="740"/>
                    </a:cubicBezTo>
                    <a:close/>
                  </a:path>
                </a:pathLst>
              </a:custGeom>
              <a:solidFill>
                <a:srgbClr val="42E8E0"/>
              </a:solidFill>
              <a:ln>
                <a:noFill/>
              </a:ln>
              <a:scene3d>
                <a:camera prst="orthographicFront"/>
                <a:lightRig rig="threePt" dir="t"/>
              </a:scene3d>
              <a:sp3d prstMaterial="matte"/>
            </p:spPr>
          </p:sp>
          <p:grpSp>
            <p:nvGrpSpPr>
              <p:cNvPr id="68" name="组合 67">
                <a:extLst>
                  <a:ext uri="{FF2B5EF4-FFF2-40B4-BE49-F238E27FC236}">
                    <a16:creationId xmlns:a16="http://schemas.microsoft.com/office/drawing/2014/main" id="{E64410A0-F8B9-44E6-8D75-87E0DA7F8609}"/>
                  </a:ext>
                </a:extLst>
              </p:cNvPr>
              <p:cNvGrpSpPr/>
              <p:nvPr/>
            </p:nvGrpSpPr>
            <p:grpSpPr>
              <a:xfrm>
                <a:off x="3119755" y="4409829"/>
                <a:ext cx="1211492" cy="414020"/>
                <a:chOff x="6672033" y="4720852"/>
                <a:chExt cx="1211492" cy="414020"/>
              </a:xfrm>
            </p:grpSpPr>
            <p:grpSp>
              <p:nvGrpSpPr>
                <p:cNvPr id="69" name="组合 68">
                  <a:extLst>
                    <a:ext uri="{FF2B5EF4-FFF2-40B4-BE49-F238E27FC236}">
                      <a16:creationId xmlns:a16="http://schemas.microsoft.com/office/drawing/2014/main" id="{073C4F0E-EBB1-4BB5-9AAB-1EE5A83FF17B}"/>
                    </a:ext>
                  </a:extLst>
                </p:cNvPr>
                <p:cNvGrpSpPr/>
                <p:nvPr/>
              </p:nvGrpSpPr>
              <p:grpSpPr>
                <a:xfrm>
                  <a:off x="6672033" y="4720852"/>
                  <a:ext cx="1211492" cy="414020"/>
                  <a:chOff x="4533988" y="4120142"/>
                  <a:chExt cx="1211492" cy="414020"/>
                </a:xfrm>
              </p:grpSpPr>
              <p:sp>
                <p:nvSpPr>
                  <p:cNvPr id="73" name="椭圆 19">
                    <a:extLst>
                      <a:ext uri="{FF2B5EF4-FFF2-40B4-BE49-F238E27FC236}">
                        <a16:creationId xmlns:a16="http://schemas.microsoft.com/office/drawing/2014/main" id="{7998F0F7-09E2-453E-91C5-CFEDFED1EDB6}"/>
                      </a:ext>
                    </a:extLst>
                  </p:cNvPr>
                  <p:cNvSpPr/>
                  <p:nvPr/>
                </p:nvSpPr>
                <p:spPr>
                  <a:xfrm>
                    <a:off x="4533988" y="4120142"/>
                    <a:ext cx="1209040" cy="408940"/>
                  </a:xfrm>
                  <a:prstGeom prst="ellipse">
                    <a:avLst/>
                  </a:prstGeom>
                  <a:noFill/>
                  <a:ln w="12700">
                    <a:gradFill>
                      <a:gsLst>
                        <a:gs pos="0">
                          <a:srgbClr val="0A385A">
                            <a:alpha val="0"/>
                          </a:srgbClr>
                        </a:gs>
                        <a:gs pos="96599">
                          <a:srgbClr val="0A385A"/>
                        </a:gs>
                        <a:gs pos="24000">
                          <a:srgbClr val="0A385A">
                            <a:alpha val="0"/>
                          </a:srgbClr>
                        </a:gs>
                      </a:gsLst>
                      <a:lin ang="5400000" scaled="1"/>
                    </a:gradFill>
                    <a:extLst>
                      <a:ext uri="{C807C97D-BFC1-408E-A445-0C87EB9F89A2}">
                        <ask:lineSketchStyleProps xmlns:ask="http://schemas.microsoft.com/office/drawing/2018/sketchyshapes" sd="1219033472">
                          <a:custGeom>
                            <a:avLst/>
                            <a:gdLst>
                              <a:gd name="connsiteX0" fmla="*/ 604520 w 1209040"/>
                              <a:gd name="connsiteY0" fmla="*/ 0 h 408940"/>
                              <a:gd name="connsiteX1" fmla="*/ 1209040 w 1209040"/>
                              <a:gd name="connsiteY1" fmla="*/ 204470 h 408940"/>
                              <a:gd name="connsiteX2" fmla="*/ 604520 w 1209040"/>
                              <a:gd name="connsiteY2" fmla="*/ 408940 h 408940"/>
                              <a:gd name="connsiteX3" fmla="*/ 0 w 1209040"/>
                              <a:gd name="connsiteY3" fmla="*/ 204470 h 408940"/>
                            </a:gdLst>
                            <a:ahLst/>
                            <a:cxnLst>
                              <a:cxn ang="0">
                                <a:pos x="connsiteX0" y="connsiteY0"/>
                              </a:cxn>
                              <a:cxn ang="0">
                                <a:pos x="connsiteX1" y="connsiteY1"/>
                              </a:cxn>
                              <a:cxn ang="0">
                                <a:pos x="connsiteX2" y="connsiteY2"/>
                              </a:cxn>
                              <a:cxn ang="0">
                                <a:pos x="connsiteX3" y="connsiteY3"/>
                              </a:cxn>
                            </a:cxnLst>
                            <a:rect l="l" t="t" r="r" b="b"/>
                            <a:pathLst>
                              <a:path w="1209040" h="408940" fill="none" extrusionOk="0">
                                <a:moveTo>
                                  <a:pt x="604520" y="0"/>
                                </a:moveTo>
                                <a:cubicBezTo>
                                  <a:pt x="919954" y="-10085"/>
                                  <a:pt x="1218874" y="96243"/>
                                  <a:pt x="1209040" y="204470"/>
                                </a:cubicBezTo>
                                <a:cubicBezTo>
                                  <a:pt x="1213335" y="317905"/>
                                  <a:pt x="953252" y="378348"/>
                                  <a:pt x="604520" y="408940"/>
                                </a:cubicBezTo>
                                <a:cubicBezTo>
                                  <a:pt x="265531" y="408156"/>
                                  <a:pt x="-1950" y="319231"/>
                                  <a:pt x="0" y="204470"/>
                                </a:cubicBezTo>
                              </a:path>
                              <a:path w="1209040" h="408940" stroke="0" extrusionOk="0">
                                <a:moveTo>
                                  <a:pt x="604520" y="0"/>
                                </a:moveTo>
                                <a:cubicBezTo>
                                  <a:pt x="933262" y="-3161"/>
                                  <a:pt x="1207115" y="92266"/>
                                  <a:pt x="1209040" y="204470"/>
                                </a:cubicBezTo>
                                <a:cubicBezTo>
                                  <a:pt x="1217876" y="319255"/>
                                  <a:pt x="925267" y="409357"/>
                                  <a:pt x="604520" y="408940"/>
                                </a:cubicBezTo>
                                <a:cubicBezTo>
                                  <a:pt x="267590" y="411930"/>
                                  <a:pt x="-328" y="319210"/>
                                  <a:pt x="0" y="204470"/>
                                </a:cubicBezTo>
                              </a:path>
                            </a:pathLst>
                          </a:custGeom>
                          <ask:type>
                            <ask:lineSketchNone/>
                          </ask:type>
                        </ask:lineSketchStyleProps>
                      </a:ext>
                    </a:extLst>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19">
                    <a:extLst>
                      <a:ext uri="{FF2B5EF4-FFF2-40B4-BE49-F238E27FC236}">
                        <a16:creationId xmlns:a16="http://schemas.microsoft.com/office/drawing/2014/main" id="{C7207CAD-0EFF-4A52-BCD1-A1D80EB26E1D}"/>
                      </a:ext>
                    </a:extLst>
                  </p:cNvPr>
                  <p:cNvSpPr/>
                  <p:nvPr/>
                </p:nvSpPr>
                <p:spPr>
                  <a:xfrm>
                    <a:off x="4533988" y="4125222"/>
                    <a:ext cx="1209040" cy="408940"/>
                  </a:xfrm>
                  <a:prstGeom prst="ellipse">
                    <a:avLst/>
                  </a:prstGeom>
                  <a:noFill/>
                  <a:ln w="12700">
                    <a:gradFill>
                      <a:gsLst>
                        <a:gs pos="0">
                          <a:srgbClr val="51CEFF">
                            <a:alpha val="0"/>
                          </a:srgbClr>
                        </a:gs>
                        <a:gs pos="96599">
                          <a:srgbClr val="51CEFF"/>
                        </a:gs>
                        <a:gs pos="24000">
                          <a:srgbClr val="51CEFF">
                            <a:alpha val="0"/>
                          </a:srgbClr>
                        </a:gs>
                      </a:gsLst>
                      <a:lin ang="5400000" scaled="1"/>
                    </a:gradFill>
                    <a:extLst>
                      <a:ext uri="{C807C97D-BFC1-408E-A445-0C87EB9F89A2}">
                        <ask:lineSketchStyleProps xmlns:ask="http://schemas.microsoft.com/office/drawing/2018/sketchyshapes" sd="1219033472">
                          <a:custGeom>
                            <a:avLst/>
                            <a:gdLst>
                              <a:gd name="connsiteX0" fmla="*/ 604520 w 1209040"/>
                              <a:gd name="connsiteY0" fmla="*/ 0 h 408940"/>
                              <a:gd name="connsiteX1" fmla="*/ 1209040 w 1209040"/>
                              <a:gd name="connsiteY1" fmla="*/ 204470 h 408940"/>
                              <a:gd name="connsiteX2" fmla="*/ 604520 w 1209040"/>
                              <a:gd name="connsiteY2" fmla="*/ 408940 h 408940"/>
                              <a:gd name="connsiteX3" fmla="*/ 0 w 1209040"/>
                              <a:gd name="connsiteY3" fmla="*/ 204470 h 408940"/>
                            </a:gdLst>
                            <a:ahLst/>
                            <a:cxnLst>
                              <a:cxn ang="0">
                                <a:pos x="connsiteX0" y="connsiteY0"/>
                              </a:cxn>
                              <a:cxn ang="0">
                                <a:pos x="connsiteX1" y="connsiteY1"/>
                              </a:cxn>
                              <a:cxn ang="0">
                                <a:pos x="connsiteX2" y="connsiteY2"/>
                              </a:cxn>
                              <a:cxn ang="0">
                                <a:pos x="connsiteX3" y="connsiteY3"/>
                              </a:cxn>
                            </a:cxnLst>
                            <a:rect l="l" t="t" r="r" b="b"/>
                            <a:pathLst>
                              <a:path w="1209040" h="408940" fill="none" extrusionOk="0">
                                <a:moveTo>
                                  <a:pt x="604520" y="0"/>
                                </a:moveTo>
                                <a:cubicBezTo>
                                  <a:pt x="919954" y="-10085"/>
                                  <a:pt x="1218874" y="96243"/>
                                  <a:pt x="1209040" y="204470"/>
                                </a:cubicBezTo>
                                <a:cubicBezTo>
                                  <a:pt x="1213335" y="317905"/>
                                  <a:pt x="953252" y="378348"/>
                                  <a:pt x="604520" y="408940"/>
                                </a:cubicBezTo>
                                <a:cubicBezTo>
                                  <a:pt x="265531" y="408156"/>
                                  <a:pt x="-1950" y="319231"/>
                                  <a:pt x="0" y="204470"/>
                                </a:cubicBezTo>
                              </a:path>
                              <a:path w="1209040" h="408940" stroke="0" extrusionOk="0">
                                <a:moveTo>
                                  <a:pt x="604520" y="0"/>
                                </a:moveTo>
                                <a:cubicBezTo>
                                  <a:pt x="933262" y="-3161"/>
                                  <a:pt x="1207115" y="92266"/>
                                  <a:pt x="1209040" y="204470"/>
                                </a:cubicBezTo>
                                <a:cubicBezTo>
                                  <a:pt x="1217876" y="319255"/>
                                  <a:pt x="925267" y="409357"/>
                                  <a:pt x="604520" y="408940"/>
                                </a:cubicBezTo>
                                <a:cubicBezTo>
                                  <a:pt x="267590" y="411930"/>
                                  <a:pt x="-328" y="319210"/>
                                  <a:pt x="0" y="204470"/>
                                </a:cubicBezTo>
                              </a:path>
                            </a:pathLst>
                          </a:custGeom>
                          <ask:type>
                            <ask:lineSketchNone/>
                          </ask:type>
                        </ask:lineSketchStyleProps>
                      </a:ext>
                    </a:extLst>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19">
                    <a:extLst>
                      <a:ext uri="{FF2B5EF4-FFF2-40B4-BE49-F238E27FC236}">
                        <a16:creationId xmlns:a16="http://schemas.microsoft.com/office/drawing/2014/main" id="{C30DC09D-F7BA-4130-A6AB-30AA046E651E}"/>
                      </a:ext>
                    </a:extLst>
                  </p:cNvPr>
                  <p:cNvSpPr/>
                  <p:nvPr/>
                </p:nvSpPr>
                <p:spPr>
                  <a:xfrm>
                    <a:off x="5140960" y="4125222"/>
                    <a:ext cx="604520" cy="408940"/>
                  </a:xfrm>
                  <a:custGeom>
                    <a:avLst/>
                    <a:gdLst>
                      <a:gd name="connsiteX0" fmla="*/ 0 w 1685926"/>
                      <a:gd name="connsiteY0" fmla="*/ 318562 h 637124"/>
                      <a:gd name="connsiteX1" fmla="*/ 842963 w 1685926"/>
                      <a:gd name="connsiteY1" fmla="*/ 0 h 637124"/>
                      <a:gd name="connsiteX2" fmla="*/ 1685926 w 1685926"/>
                      <a:gd name="connsiteY2" fmla="*/ 318562 h 637124"/>
                      <a:gd name="connsiteX3" fmla="*/ 842963 w 1685926"/>
                      <a:gd name="connsiteY3" fmla="*/ 637124 h 637124"/>
                      <a:gd name="connsiteX4" fmla="*/ 0 w 1685926"/>
                      <a:gd name="connsiteY4" fmla="*/ 318562 h 637124"/>
                      <a:gd name="connsiteX0" fmla="*/ 842963 w 1685926"/>
                      <a:gd name="connsiteY0" fmla="*/ 0 h 637124"/>
                      <a:gd name="connsiteX1" fmla="*/ 1685926 w 1685926"/>
                      <a:gd name="connsiteY1" fmla="*/ 318562 h 637124"/>
                      <a:gd name="connsiteX2" fmla="*/ 842963 w 1685926"/>
                      <a:gd name="connsiteY2" fmla="*/ 637124 h 637124"/>
                      <a:gd name="connsiteX3" fmla="*/ 0 w 1685926"/>
                      <a:gd name="connsiteY3" fmla="*/ 318562 h 637124"/>
                      <a:gd name="connsiteX4" fmla="*/ 934403 w 1685926"/>
                      <a:gd name="connsiteY4" fmla="*/ 91440 h 637124"/>
                      <a:gd name="connsiteX0" fmla="*/ 842963 w 1685926"/>
                      <a:gd name="connsiteY0" fmla="*/ 0 h 637124"/>
                      <a:gd name="connsiteX1" fmla="*/ 1685926 w 1685926"/>
                      <a:gd name="connsiteY1" fmla="*/ 318562 h 637124"/>
                      <a:gd name="connsiteX2" fmla="*/ 842963 w 1685926"/>
                      <a:gd name="connsiteY2" fmla="*/ 637124 h 637124"/>
                      <a:gd name="connsiteX3" fmla="*/ 0 w 1685926"/>
                      <a:gd name="connsiteY3" fmla="*/ 318562 h 637124"/>
                      <a:gd name="connsiteX0" fmla="*/ 0 w 842963"/>
                      <a:gd name="connsiteY0" fmla="*/ 0 h 637124"/>
                      <a:gd name="connsiteX1" fmla="*/ 842963 w 842963"/>
                      <a:gd name="connsiteY1" fmla="*/ 318562 h 637124"/>
                      <a:gd name="connsiteX2" fmla="*/ 0 w 842963"/>
                      <a:gd name="connsiteY2" fmla="*/ 637124 h 637124"/>
                    </a:gdLst>
                    <a:ahLst/>
                    <a:cxnLst>
                      <a:cxn ang="0">
                        <a:pos x="connsiteX0" y="connsiteY0"/>
                      </a:cxn>
                      <a:cxn ang="0">
                        <a:pos x="connsiteX1" y="connsiteY1"/>
                      </a:cxn>
                      <a:cxn ang="0">
                        <a:pos x="connsiteX2" y="connsiteY2"/>
                      </a:cxn>
                    </a:cxnLst>
                    <a:rect l="l" t="t" r="r" b="b"/>
                    <a:pathLst>
                      <a:path w="842963" h="637124">
                        <a:moveTo>
                          <a:pt x="0" y="0"/>
                        </a:moveTo>
                        <a:cubicBezTo>
                          <a:pt x="465556" y="0"/>
                          <a:pt x="842963" y="142625"/>
                          <a:pt x="842963" y="318562"/>
                        </a:cubicBezTo>
                        <a:cubicBezTo>
                          <a:pt x="842963" y="494499"/>
                          <a:pt x="465556" y="637124"/>
                          <a:pt x="0" y="637124"/>
                        </a:cubicBezTo>
                      </a:path>
                    </a:pathLst>
                  </a:custGeom>
                  <a:noFill/>
                  <a:ln w="12700">
                    <a:gradFill>
                      <a:gsLst>
                        <a:gs pos="96599">
                          <a:srgbClr val="42E8E0">
                            <a:alpha val="89000"/>
                          </a:srgbClr>
                        </a:gs>
                        <a:gs pos="34000">
                          <a:srgbClr val="42E8E0">
                            <a:alpha val="0"/>
                          </a:srgbClr>
                        </a:gs>
                      </a:gsLst>
                      <a:lin ang="0" scaled="0"/>
                    </a:gradFill>
                    <a:extLst>
                      <a:ext uri="{C807C97D-BFC1-408E-A445-0C87EB9F89A2}">
                        <ask:lineSketchStyleProps xmlns:ask="http://schemas.microsoft.com/office/drawing/2018/sketchyshapes" sd="1219033472">
                          <a:custGeom>
                            <a:avLst/>
                            <a:gdLst>
                              <a:gd name="connsiteX0" fmla="*/ 604520 w 1209040"/>
                              <a:gd name="connsiteY0" fmla="*/ 0 h 408940"/>
                              <a:gd name="connsiteX1" fmla="*/ 1209040 w 1209040"/>
                              <a:gd name="connsiteY1" fmla="*/ 204470 h 408940"/>
                              <a:gd name="connsiteX2" fmla="*/ 604520 w 1209040"/>
                              <a:gd name="connsiteY2" fmla="*/ 408940 h 408940"/>
                              <a:gd name="connsiteX3" fmla="*/ 0 w 1209040"/>
                              <a:gd name="connsiteY3" fmla="*/ 204470 h 408940"/>
                            </a:gdLst>
                            <a:ahLst/>
                            <a:cxnLst>
                              <a:cxn ang="0">
                                <a:pos x="connsiteX0" y="connsiteY0"/>
                              </a:cxn>
                              <a:cxn ang="0">
                                <a:pos x="connsiteX1" y="connsiteY1"/>
                              </a:cxn>
                              <a:cxn ang="0">
                                <a:pos x="connsiteX2" y="connsiteY2"/>
                              </a:cxn>
                              <a:cxn ang="0">
                                <a:pos x="connsiteX3" y="connsiteY3"/>
                              </a:cxn>
                            </a:cxnLst>
                            <a:rect l="l" t="t" r="r" b="b"/>
                            <a:pathLst>
                              <a:path w="1209040" h="408940" fill="none" extrusionOk="0">
                                <a:moveTo>
                                  <a:pt x="604520" y="0"/>
                                </a:moveTo>
                                <a:cubicBezTo>
                                  <a:pt x="919954" y="-10085"/>
                                  <a:pt x="1218874" y="96243"/>
                                  <a:pt x="1209040" y="204470"/>
                                </a:cubicBezTo>
                                <a:cubicBezTo>
                                  <a:pt x="1213335" y="317905"/>
                                  <a:pt x="953252" y="378348"/>
                                  <a:pt x="604520" y="408940"/>
                                </a:cubicBezTo>
                                <a:cubicBezTo>
                                  <a:pt x="265531" y="408156"/>
                                  <a:pt x="-1950" y="319231"/>
                                  <a:pt x="0" y="204470"/>
                                </a:cubicBezTo>
                              </a:path>
                              <a:path w="1209040" h="408940" stroke="0" extrusionOk="0">
                                <a:moveTo>
                                  <a:pt x="604520" y="0"/>
                                </a:moveTo>
                                <a:cubicBezTo>
                                  <a:pt x="933262" y="-3161"/>
                                  <a:pt x="1207115" y="92266"/>
                                  <a:pt x="1209040" y="204470"/>
                                </a:cubicBezTo>
                                <a:cubicBezTo>
                                  <a:pt x="1217876" y="319255"/>
                                  <a:pt x="925267" y="409357"/>
                                  <a:pt x="604520" y="408940"/>
                                </a:cubicBezTo>
                                <a:cubicBezTo>
                                  <a:pt x="267590" y="411930"/>
                                  <a:pt x="-328" y="319210"/>
                                  <a:pt x="0" y="204470"/>
                                </a:cubicBezTo>
                              </a:path>
                            </a:pathLst>
                          </a:custGeom>
                          <ask:type>
                            <ask:lineSketchNone/>
                          </ask:type>
                        </ask:lineSketchStyleProps>
                      </a:ext>
                    </a:extLst>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a:extLst>
                    <a:ext uri="{FF2B5EF4-FFF2-40B4-BE49-F238E27FC236}">
                      <a16:creationId xmlns:a16="http://schemas.microsoft.com/office/drawing/2014/main" id="{2ADEAE41-8676-485B-B1F6-9D1FA0059100}"/>
                    </a:ext>
                  </a:extLst>
                </p:cNvPr>
                <p:cNvGrpSpPr/>
                <p:nvPr/>
              </p:nvGrpSpPr>
              <p:grpSpPr>
                <a:xfrm>
                  <a:off x="6853058" y="4789432"/>
                  <a:ext cx="846268" cy="291465"/>
                  <a:chOff x="5042672" y="4205867"/>
                  <a:chExt cx="846268" cy="291465"/>
                </a:xfrm>
              </p:grpSpPr>
              <p:sp>
                <p:nvSpPr>
                  <p:cNvPr id="71" name="椭圆 70">
                    <a:extLst>
                      <a:ext uri="{FF2B5EF4-FFF2-40B4-BE49-F238E27FC236}">
                        <a16:creationId xmlns:a16="http://schemas.microsoft.com/office/drawing/2014/main" id="{2343FFDC-9FA1-4574-98BD-A0E3044E11DE}"/>
                      </a:ext>
                    </a:extLst>
                  </p:cNvPr>
                  <p:cNvSpPr/>
                  <p:nvPr/>
                </p:nvSpPr>
                <p:spPr>
                  <a:xfrm>
                    <a:off x="5042672" y="4207772"/>
                    <a:ext cx="843093" cy="289560"/>
                  </a:xfrm>
                  <a:prstGeom prst="ellipse">
                    <a:avLst/>
                  </a:prstGeom>
                  <a:gradFill>
                    <a:gsLst>
                      <a:gs pos="100000">
                        <a:srgbClr val="42E8E0">
                          <a:alpha val="50000"/>
                        </a:srgbClr>
                      </a:gs>
                      <a:gs pos="0">
                        <a:srgbClr val="42E8E0">
                          <a:alpha val="0"/>
                        </a:srgbClr>
                      </a:gs>
                    </a:gsLst>
                    <a:lin ang="5400000" scaled="0"/>
                  </a:gradFill>
                  <a:ln w="0">
                    <a:gradFill>
                      <a:gsLst>
                        <a:gs pos="0">
                          <a:schemeClr val="accent1">
                            <a:alpha val="19000"/>
                          </a:schemeClr>
                        </a:gs>
                        <a:gs pos="100000">
                          <a:schemeClr val="accent1">
                            <a:alpha val="40000"/>
                          </a:scheme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9A709D6B-2776-4852-8356-349DDFA04084}"/>
                      </a:ext>
                    </a:extLst>
                  </p:cNvPr>
                  <p:cNvSpPr/>
                  <p:nvPr/>
                </p:nvSpPr>
                <p:spPr>
                  <a:xfrm>
                    <a:off x="5045847" y="4205867"/>
                    <a:ext cx="843093" cy="289560"/>
                  </a:xfrm>
                  <a:prstGeom prst="ellipse">
                    <a:avLst/>
                  </a:prstGeom>
                  <a:gradFill>
                    <a:gsLst>
                      <a:gs pos="53000">
                        <a:srgbClr val="54F9FD">
                          <a:alpha val="0"/>
                          <a:lumMod val="55000"/>
                        </a:srgbClr>
                      </a:gs>
                      <a:gs pos="100000">
                        <a:srgbClr val="54F9FD">
                          <a:alpha val="75000"/>
                        </a:srgbClr>
                      </a:gs>
                    </a:gsLst>
                    <a:lin ang="6000000" scaled="0"/>
                  </a:gradFill>
                  <a:ln w="3175">
                    <a:no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65" name="文本框 64">
              <a:extLst>
                <a:ext uri="{FF2B5EF4-FFF2-40B4-BE49-F238E27FC236}">
                  <a16:creationId xmlns:a16="http://schemas.microsoft.com/office/drawing/2014/main" id="{FCECC043-CFB5-4E76-B044-5AFE61D65AB9}"/>
                </a:ext>
              </a:extLst>
            </p:cNvPr>
            <p:cNvSpPr txBox="1"/>
            <p:nvPr/>
          </p:nvSpPr>
          <p:spPr>
            <a:xfrm>
              <a:off x="3336394" y="3697394"/>
              <a:ext cx="708556" cy="424732"/>
            </a:xfrm>
            <a:prstGeom prst="rect">
              <a:avLst/>
            </a:prstGeom>
          </p:spPr>
          <p:txBody>
            <a:bodyPr vert="horz" lIns="91440" tIns="45720" rIns="91440" bIns="45720" rtlCol="0" anchor="ctr">
              <a:noAutofit/>
            </a:bodyPr>
            <a:lstStyle>
              <a:defPPr>
                <a:defRPr lang="zh-CN"/>
              </a:defPPr>
              <a:lvl1pPr algn="ctr">
                <a:lnSpc>
                  <a:spcPct val="90000"/>
                </a:lnSpc>
                <a:spcBef>
                  <a:spcPct val="0"/>
                </a:spcBef>
                <a:buNone/>
                <a:defRPr sz="2400" spc="30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r>
                <a:rPr lang="en-US" altLang="zh-CN" b="1">
                  <a:solidFill>
                    <a:srgbClr val="42E8E0"/>
                  </a:solidFill>
                  <a:latin typeface="OPPOSans M" panose="00020600040101010101" pitchFamily="18" charset="-122"/>
                  <a:ea typeface="OPPOSans M" panose="00020600040101010101" pitchFamily="18" charset="-122"/>
                  <a:cs typeface="OPPOSans M" panose="00020600040101010101" pitchFamily="18" charset="-122"/>
                </a:rPr>
                <a:t>02</a:t>
              </a:r>
              <a:endParaRPr lang="en-US" altLang="zh-CN" b="1" dirty="0">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66" name="TextBox 21">
              <a:extLst>
                <a:ext uri="{FF2B5EF4-FFF2-40B4-BE49-F238E27FC236}">
                  <a16:creationId xmlns:a16="http://schemas.microsoft.com/office/drawing/2014/main" id="{CFCBD3A6-EC24-438D-A13F-ED3E63AE2669}"/>
                </a:ext>
              </a:extLst>
            </p:cNvPr>
            <p:cNvSpPr txBox="1"/>
            <p:nvPr/>
          </p:nvSpPr>
          <p:spPr>
            <a:xfrm>
              <a:off x="2632075" y="2386013"/>
              <a:ext cx="1971675" cy="843244"/>
            </a:xfrm>
            <a:prstGeom prst="rect">
              <a:avLst/>
            </a:prstGeom>
          </p:spPr>
          <p:txBody>
            <a:bodyPr vert="horz" lIns="91440" tIns="45720" rIns="91440" bIns="45720" rtlCol="0" anchor="ctr">
              <a:noAutofit/>
            </a:bodyPr>
            <a:lstStyle>
              <a:defPPr>
                <a:defRPr lang="zh-CN"/>
              </a:defPPr>
              <a:lvl1pPr>
                <a:lnSpc>
                  <a:spcPts val="2000"/>
                </a:lnSpc>
                <a:spcBef>
                  <a:spcPct val="0"/>
                </a:spcBef>
                <a:buNone/>
                <a:defRPr sz="14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nSpc>
                  <a:spcPct val="120000"/>
                </a:lnSpc>
              </a:pPr>
              <a:r>
                <a:rPr lang="zh-CN" altLang="en-US">
                  <a:latin typeface="+mn-ea"/>
                  <a:ea typeface="+mn-ea"/>
                </a:rPr>
                <a:t>单击此处可编辑内容，根据您的需要自由拉伸文本框大小</a:t>
              </a:r>
              <a:endParaRPr lang="zh-CN" altLang="en-US" dirty="0">
                <a:latin typeface="+mn-ea"/>
                <a:ea typeface="+mn-ea"/>
              </a:endParaRPr>
            </a:p>
          </p:txBody>
        </p:sp>
      </p:grpSp>
      <p:grpSp>
        <p:nvGrpSpPr>
          <p:cNvPr id="76" name="组合 75">
            <a:extLst>
              <a:ext uri="{FF2B5EF4-FFF2-40B4-BE49-F238E27FC236}">
                <a16:creationId xmlns:a16="http://schemas.microsoft.com/office/drawing/2014/main" id="{4DD3FCFC-EE90-4146-A880-3926E2677B75}"/>
              </a:ext>
            </a:extLst>
          </p:cNvPr>
          <p:cNvGrpSpPr/>
          <p:nvPr/>
        </p:nvGrpSpPr>
        <p:grpSpPr>
          <a:xfrm>
            <a:off x="9769475" y="3001332"/>
            <a:ext cx="1978025" cy="2055485"/>
            <a:chOff x="10010775" y="3218472"/>
            <a:chExt cx="1978025" cy="2055485"/>
          </a:xfrm>
        </p:grpSpPr>
        <p:grpSp>
          <p:nvGrpSpPr>
            <p:cNvPr id="77" name="组合 76">
              <a:extLst>
                <a:ext uri="{FF2B5EF4-FFF2-40B4-BE49-F238E27FC236}">
                  <a16:creationId xmlns:a16="http://schemas.microsoft.com/office/drawing/2014/main" id="{017AEA45-7626-46E9-8D18-90518D066FD6}"/>
                </a:ext>
              </a:extLst>
            </p:cNvPr>
            <p:cNvGrpSpPr/>
            <p:nvPr/>
          </p:nvGrpSpPr>
          <p:grpSpPr>
            <a:xfrm>
              <a:off x="10394041" y="3218472"/>
              <a:ext cx="1211492" cy="477617"/>
              <a:chOff x="10290581" y="3218472"/>
              <a:chExt cx="1211492" cy="477617"/>
            </a:xfrm>
          </p:grpSpPr>
          <p:sp>
            <p:nvSpPr>
              <p:cNvPr id="80" name="iconfont-10357-5072101">
                <a:extLst>
                  <a:ext uri="{FF2B5EF4-FFF2-40B4-BE49-F238E27FC236}">
                    <a16:creationId xmlns:a16="http://schemas.microsoft.com/office/drawing/2014/main" id="{9C13B221-2A30-4673-869C-1EC1EE2203A0}"/>
                  </a:ext>
                </a:extLst>
              </p:cNvPr>
              <p:cNvSpPr>
                <a:spLocks noChangeAspect="1"/>
              </p:cNvSpPr>
              <p:nvPr/>
            </p:nvSpPr>
            <p:spPr bwMode="auto">
              <a:xfrm>
                <a:off x="10718800" y="3218472"/>
                <a:ext cx="312079" cy="307048"/>
              </a:xfrm>
              <a:custGeom>
                <a:avLst/>
                <a:gdLst>
                  <a:gd name="T0" fmla="*/ 9775 w 12066"/>
                  <a:gd name="T1" fmla="*/ 8223 h 12800"/>
                  <a:gd name="T2" fmla="*/ 7963 w 12066"/>
                  <a:gd name="T3" fmla="*/ 9116 h 12800"/>
                  <a:gd name="T4" fmla="*/ 4446 w 12066"/>
                  <a:gd name="T5" fmla="*/ 7152 h 12800"/>
                  <a:gd name="T6" fmla="*/ 4574 w 12066"/>
                  <a:gd name="T7" fmla="*/ 6397 h 12800"/>
                  <a:gd name="T8" fmla="*/ 4444 w 12066"/>
                  <a:gd name="T9" fmla="*/ 5640 h 12800"/>
                  <a:gd name="T10" fmla="*/ 7957 w 12066"/>
                  <a:gd name="T11" fmla="*/ 3678 h 12800"/>
                  <a:gd name="T12" fmla="*/ 9773 w 12066"/>
                  <a:gd name="T13" fmla="*/ 4577 h 12800"/>
                  <a:gd name="T14" fmla="*/ 12061 w 12066"/>
                  <a:gd name="T15" fmla="*/ 2288 h 12800"/>
                  <a:gd name="T16" fmla="*/ 9773 w 12066"/>
                  <a:gd name="T17" fmla="*/ 0 h 12800"/>
                  <a:gd name="T18" fmla="*/ 7484 w 12066"/>
                  <a:gd name="T19" fmla="*/ 2288 h 12800"/>
                  <a:gd name="T20" fmla="*/ 7614 w 12066"/>
                  <a:gd name="T21" fmla="*/ 3046 h 12800"/>
                  <a:gd name="T22" fmla="*/ 4103 w 12066"/>
                  <a:gd name="T23" fmla="*/ 5007 h 12800"/>
                  <a:gd name="T24" fmla="*/ 2288 w 12066"/>
                  <a:gd name="T25" fmla="*/ 4109 h 12800"/>
                  <a:gd name="T26" fmla="*/ 0 w 12066"/>
                  <a:gd name="T27" fmla="*/ 6397 h 12800"/>
                  <a:gd name="T28" fmla="*/ 2291 w 12066"/>
                  <a:gd name="T29" fmla="*/ 8686 h 12800"/>
                  <a:gd name="T30" fmla="*/ 4109 w 12066"/>
                  <a:gd name="T31" fmla="*/ 7785 h 12800"/>
                  <a:gd name="T32" fmla="*/ 7622 w 12066"/>
                  <a:gd name="T33" fmla="*/ 9749 h 12800"/>
                  <a:gd name="T34" fmla="*/ 7489 w 12066"/>
                  <a:gd name="T35" fmla="*/ 10512 h 12800"/>
                  <a:gd name="T36" fmla="*/ 9778 w 12066"/>
                  <a:gd name="T37" fmla="*/ 12800 h 12800"/>
                  <a:gd name="T38" fmla="*/ 12066 w 12066"/>
                  <a:gd name="T39" fmla="*/ 10512 h 12800"/>
                  <a:gd name="T40" fmla="*/ 9775 w 12066"/>
                  <a:gd name="T41" fmla="*/ 8223 h 12800"/>
                  <a:gd name="T42" fmla="*/ 9775 w 12066"/>
                  <a:gd name="T43" fmla="*/ 720 h 12800"/>
                  <a:gd name="T44" fmla="*/ 11346 w 12066"/>
                  <a:gd name="T45" fmla="*/ 2291 h 12800"/>
                  <a:gd name="T46" fmla="*/ 9775 w 12066"/>
                  <a:gd name="T47" fmla="*/ 3862 h 12800"/>
                  <a:gd name="T48" fmla="*/ 8204 w 12066"/>
                  <a:gd name="T49" fmla="*/ 2291 h 12800"/>
                  <a:gd name="T50" fmla="*/ 9775 w 12066"/>
                  <a:gd name="T51" fmla="*/ 720 h 12800"/>
                  <a:gd name="T52" fmla="*/ 2291 w 12066"/>
                  <a:gd name="T53" fmla="*/ 7968 h 12800"/>
                  <a:gd name="T54" fmla="*/ 720 w 12066"/>
                  <a:gd name="T55" fmla="*/ 6397 h 12800"/>
                  <a:gd name="T56" fmla="*/ 2291 w 12066"/>
                  <a:gd name="T57" fmla="*/ 4827 h 12800"/>
                  <a:gd name="T58" fmla="*/ 3862 w 12066"/>
                  <a:gd name="T59" fmla="*/ 6397 h 12800"/>
                  <a:gd name="T60" fmla="*/ 2291 w 12066"/>
                  <a:gd name="T61" fmla="*/ 7968 h 12800"/>
                  <a:gd name="T62" fmla="*/ 9775 w 12066"/>
                  <a:gd name="T63" fmla="*/ 12080 h 12800"/>
                  <a:gd name="T64" fmla="*/ 8204 w 12066"/>
                  <a:gd name="T65" fmla="*/ 10509 h 12800"/>
                  <a:gd name="T66" fmla="*/ 9775 w 12066"/>
                  <a:gd name="T67" fmla="*/ 8938 h 12800"/>
                  <a:gd name="T68" fmla="*/ 11346 w 12066"/>
                  <a:gd name="T69" fmla="*/ 10509 h 12800"/>
                  <a:gd name="T70" fmla="*/ 9775 w 12066"/>
                  <a:gd name="T71" fmla="*/ 1208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066" h="12800">
                    <a:moveTo>
                      <a:pt x="9775" y="8223"/>
                    </a:moveTo>
                    <a:cubicBezTo>
                      <a:pt x="9039" y="8223"/>
                      <a:pt x="8383" y="8574"/>
                      <a:pt x="7963" y="9116"/>
                    </a:cubicBezTo>
                    <a:lnTo>
                      <a:pt x="4446" y="7152"/>
                    </a:lnTo>
                    <a:cubicBezTo>
                      <a:pt x="4529" y="6916"/>
                      <a:pt x="4574" y="6660"/>
                      <a:pt x="4574" y="6397"/>
                    </a:cubicBezTo>
                    <a:cubicBezTo>
                      <a:pt x="4574" y="6132"/>
                      <a:pt x="4529" y="5879"/>
                      <a:pt x="4444" y="5640"/>
                    </a:cubicBezTo>
                    <a:lnTo>
                      <a:pt x="7957" y="3678"/>
                    </a:lnTo>
                    <a:cubicBezTo>
                      <a:pt x="8375" y="4223"/>
                      <a:pt x="9034" y="4577"/>
                      <a:pt x="9773" y="4577"/>
                    </a:cubicBezTo>
                    <a:cubicBezTo>
                      <a:pt x="11032" y="4577"/>
                      <a:pt x="12061" y="3551"/>
                      <a:pt x="12061" y="2288"/>
                    </a:cubicBezTo>
                    <a:cubicBezTo>
                      <a:pt x="12061" y="1026"/>
                      <a:pt x="11035" y="0"/>
                      <a:pt x="9773" y="0"/>
                    </a:cubicBezTo>
                    <a:cubicBezTo>
                      <a:pt x="8510" y="0"/>
                      <a:pt x="7484" y="1026"/>
                      <a:pt x="7484" y="2288"/>
                    </a:cubicBezTo>
                    <a:cubicBezTo>
                      <a:pt x="7484" y="2554"/>
                      <a:pt x="7529" y="2809"/>
                      <a:pt x="7614" y="3046"/>
                    </a:cubicBezTo>
                    <a:lnTo>
                      <a:pt x="4103" y="5007"/>
                    </a:lnTo>
                    <a:cubicBezTo>
                      <a:pt x="3686" y="4460"/>
                      <a:pt x="3027" y="4109"/>
                      <a:pt x="2288" y="4109"/>
                    </a:cubicBezTo>
                    <a:cubicBezTo>
                      <a:pt x="1028" y="4109"/>
                      <a:pt x="0" y="5135"/>
                      <a:pt x="0" y="6397"/>
                    </a:cubicBezTo>
                    <a:cubicBezTo>
                      <a:pt x="0" y="7660"/>
                      <a:pt x="1028" y="8686"/>
                      <a:pt x="2291" y="8686"/>
                    </a:cubicBezTo>
                    <a:cubicBezTo>
                      <a:pt x="3030" y="8686"/>
                      <a:pt x="3689" y="8332"/>
                      <a:pt x="4109" y="7785"/>
                    </a:cubicBezTo>
                    <a:lnTo>
                      <a:pt x="7622" y="9749"/>
                    </a:lnTo>
                    <a:cubicBezTo>
                      <a:pt x="7537" y="9988"/>
                      <a:pt x="7489" y="10246"/>
                      <a:pt x="7489" y="10512"/>
                    </a:cubicBezTo>
                    <a:cubicBezTo>
                      <a:pt x="7489" y="11771"/>
                      <a:pt x="8515" y="12800"/>
                      <a:pt x="9778" y="12800"/>
                    </a:cubicBezTo>
                    <a:cubicBezTo>
                      <a:pt x="11040" y="12800"/>
                      <a:pt x="12066" y="11774"/>
                      <a:pt x="12066" y="10512"/>
                    </a:cubicBezTo>
                    <a:cubicBezTo>
                      <a:pt x="12066" y="9249"/>
                      <a:pt x="11038" y="8223"/>
                      <a:pt x="9775" y="8223"/>
                    </a:cubicBezTo>
                    <a:close/>
                    <a:moveTo>
                      <a:pt x="9775" y="720"/>
                    </a:moveTo>
                    <a:cubicBezTo>
                      <a:pt x="10642" y="720"/>
                      <a:pt x="11346" y="1425"/>
                      <a:pt x="11346" y="2291"/>
                    </a:cubicBezTo>
                    <a:cubicBezTo>
                      <a:pt x="11346" y="3157"/>
                      <a:pt x="10642" y="3862"/>
                      <a:pt x="9775" y="3862"/>
                    </a:cubicBezTo>
                    <a:cubicBezTo>
                      <a:pt x="8909" y="3862"/>
                      <a:pt x="8204" y="3157"/>
                      <a:pt x="8204" y="2291"/>
                    </a:cubicBezTo>
                    <a:cubicBezTo>
                      <a:pt x="8204" y="1425"/>
                      <a:pt x="8911" y="720"/>
                      <a:pt x="9775" y="720"/>
                    </a:cubicBezTo>
                    <a:close/>
                    <a:moveTo>
                      <a:pt x="2291" y="7968"/>
                    </a:moveTo>
                    <a:cubicBezTo>
                      <a:pt x="1424" y="7968"/>
                      <a:pt x="720" y="7264"/>
                      <a:pt x="720" y="6397"/>
                    </a:cubicBezTo>
                    <a:cubicBezTo>
                      <a:pt x="720" y="5531"/>
                      <a:pt x="1424" y="4827"/>
                      <a:pt x="2291" y="4827"/>
                    </a:cubicBezTo>
                    <a:cubicBezTo>
                      <a:pt x="3157" y="4827"/>
                      <a:pt x="3862" y="5531"/>
                      <a:pt x="3862" y="6397"/>
                    </a:cubicBezTo>
                    <a:cubicBezTo>
                      <a:pt x="3862" y="7264"/>
                      <a:pt x="3155" y="7968"/>
                      <a:pt x="2291" y="7968"/>
                    </a:cubicBezTo>
                    <a:close/>
                    <a:moveTo>
                      <a:pt x="9775" y="12080"/>
                    </a:moveTo>
                    <a:cubicBezTo>
                      <a:pt x="8909" y="12080"/>
                      <a:pt x="8204" y="11375"/>
                      <a:pt x="8204" y="10509"/>
                    </a:cubicBezTo>
                    <a:cubicBezTo>
                      <a:pt x="8204" y="9643"/>
                      <a:pt x="8909" y="8938"/>
                      <a:pt x="9775" y="8938"/>
                    </a:cubicBezTo>
                    <a:cubicBezTo>
                      <a:pt x="10642" y="8938"/>
                      <a:pt x="11346" y="9643"/>
                      <a:pt x="11346" y="10509"/>
                    </a:cubicBezTo>
                    <a:cubicBezTo>
                      <a:pt x="11346" y="11375"/>
                      <a:pt x="10642" y="12080"/>
                      <a:pt x="9775" y="12080"/>
                    </a:cubicBezTo>
                    <a:close/>
                  </a:path>
                </a:pathLst>
              </a:custGeom>
              <a:solidFill>
                <a:srgbClr val="42E8E0"/>
              </a:solidFill>
              <a:ln>
                <a:noFill/>
              </a:ln>
              <a:scene3d>
                <a:camera prst="orthographicFront"/>
                <a:lightRig rig="threePt" dir="t"/>
              </a:scene3d>
              <a:sp3d prstMaterial="matte"/>
            </p:spPr>
          </p:sp>
          <p:grpSp>
            <p:nvGrpSpPr>
              <p:cNvPr id="81" name="组合 80">
                <a:extLst>
                  <a:ext uri="{FF2B5EF4-FFF2-40B4-BE49-F238E27FC236}">
                    <a16:creationId xmlns:a16="http://schemas.microsoft.com/office/drawing/2014/main" id="{A5F8E3BA-513C-40DB-AE72-EE560E6FD26E}"/>
                  </a:ext>
                </a:extLst>
              </p:cNvPr>
              <p:cNvGrpSpPr/>
              <p:nvPr/>
            </p:nvGrpSpPr>
            <p:grpSpPr>
              <a:xfrm>
                <a:off x="10290581" y="3282069"/>
                <a:ext cx="1211492" cy="414020"/>
                <a:chOff x="6672033" y="4720852"/>
                <a:chExt cx="1211492" cy="414020"/>
              </a:xfrm>
            </p:grpSpPr>
            <p:grpSp>
              <p:nvGrpSpPr>
                <p:cNvPr id="82" name="组合 81">
                  <a:extLst>
                    <a:ext uri="{FF2B5EF4-FFF2-40B4-BE49-F238E27FC236}">
                      <a16:creationId xmlns:a16="http://schemas.microsoft.com/office/drawing/2014/main" id="{A3E7AEDC-1111-4668-BFC7-E9C1A52DF327}"/>
                    </a:ext>
                  </a:extLst>
                </p:cNvPr>
                <p:cNvGrpSpPr/>
                <p:nvPr/>
              </p:nvGrpSpPr>
              <p:grpSpPr>
                <a:xfrm>
                  <a:off x="6672033" y="4720852"/>
                  <a:ext cx="1211492" cy="414020"/>
                  <a:chOff x="4533988" y="4120142"/>
                  <a:chExt cx="1211492" cy="414020"/>
                </a:xfrm>
              </p:grpSpPr>
              <p:sp>
                <p:nvSpPr>
                  <p:cNvPr id="86" name="椭圆 19">
                    <a:extLst>
                      <a:ext uri="{FF2B5EF4-FFF2-40B4-BE49-F238E27FC236}">
                        <a16:creationId xmlns:a16="http://schemas.microsoft.com/office/drawing/2014/main" id="{7BC5B623-4746-43FA-8005-546EFD319407}"/>
                      </a:ext>
                    </a:extLst>
                  </p:cNvPr>
                  <p:cNvSpPr/>
                  <p:nvPr/>
                </p:nvSpPr>
                <p:spPr>
                  <a:xfrm>
                    <a:off x="4533988" y="4120142"/>
                    <a:ext cx="1209040" cy="408940"/>
                  </a:xfrm>
                  <a:prstGeom prst="ellipse">
                    <a:avLst/>
                  </a:prstGeom>
                  <a:noFill/>
                  <a:ln w="12700">
                    <a:gradFill>
                      <a:gsLst>
                        <a:gs pos="0">
                          <a:srgbClr val="0A385A">
                            <a:alpha val="0"/>
                          </a:srgbClr>
                        </a:gs>
                        <a:gs pos="96599">
                          <a:srgbClr val="0A385A"/>
                        </a:gs>
                        <a:gs pos="24000">
                          <a:srgbClr val="0A385A">
                            <a:alpha val="0"/>
                          </a:srgbClr>
                        </a:gs>
                      </a:gsLst>
                      <a:lin ang="5400000" scaled="1"/>
                    </a:gradFill>
                    <a:extLst>
                      <a:ext uri="{C807C97D-BFC1-408E-A445-0C87EB9F89A2}">
                        <ask:lineSketchStyleProps xmlns:ask="http://schemas.microsoft.com/office/drawing/2018/sketchyshapes" sd="1219033472">
                          <a:custGeom>
                            <a:avLst/>
                            <a:gdLst>
                              <a:gd name="connsiteX0" fmla="*/ 604520 w 1209040"/>
                              <a:gd name="connsiteY0" fmla="*/ 0 h 408940"/>
                              <a:gd name="connsiteX1" fmla="*/ 1209040 w 1209040"/>
                              <a:gd name="connsiteY1" fmla="*/ 204470 h 408940"/>
                              <a:gd name="connsiteX2" fmla="*/ 604520 w 1209040"/>
                              <a:gd name="connsiteY2" fmla="*/ 408940 h 408940"/>
                              <a:gd name="connsiteX3" fmla="*/ 0 w 1209040"/>
                              <a:gd name="connsiteY3" fmla="*/ 204470 h 408940"/>
                            </a:gdLst>
                            <a:ahLst/>
                            <a:cxnLst>
                              <a:cxn ang="0">
                                <a:pos x="connsiteX0" y="connsiteY0"/>
                              </a:cxn>
                              <a:cxn ang="0">
                                <a:pos x="connsiteX1" y="connsiteY1"/>
                              </a:cxn>
                              <a:cxn ang="0">
                                <a:pos x="connsiteX2" y="connsiteY2"/>
                              </a:cxn>
                              <a:cxn ang="0">
                                <a:pos x="connsiteX3" y="connsiteY3"/>
                              </a:cxn>
                            </a:cxnLst>
                            <a:rect l="l" t="t" r="r" b="b"/>
                            <a:pathLst>
                              <a:path w="1209040" h="408940" fill="none" extrusionOk="0">
                                <a:moveTo>
                                  <a:pt x="604520" y="0"/>
                                </a:moveTo>
                                <a:cubicBezTo>
                                  <a:pt x="919954" y="-10085"/>
                                  <a:pt x="1218874" y="96243"/>
                                  <a:pt x="1209040" y="204470"/>
                                </a:cubicBezTo>
                                <a:cubicBezTo>
                                  <a:pt x="1213335" y="317905"/>
                                  <a:pt x="953252" y="378348"/>
                                  <a:pt x="604520" y="408940"/>
                                </a:cubicBezTo>
                                <a:cubicBezTo>
                                  <a:pt x="265531" y="408156"/>
                                  <a:pt x="-1950" y="319231"/>
                                  <a:pt x="0" y="204470"/>
                                </a:cubicBezTo>
                              </a:path>
                              <a:path w="1209040" h="408940" stroke="0" extrusionOk="0">
                                <a:moveTo>
                                  <a:pt x="604520" y="0"/>
                                </a:moveTo>
                                <a:cubicBezTo>
                                  <a:pt x="933262" y="-3161"/>
                                  <a:pt x="1207115" y="92266"/>
                                  <a:pt x="1209040" y="204470"/>
                                </a:cubicBezTo>
                                <a:cubicBezTo>
                                  <a:pt x="1217876" y="319255"/>
                                  <a:pt x="925267" y="409357"/>
                                  <a:pt x="604520" y="408940"/>
                                </a:cubicBezTo>
                                <a:cubicBezTo>
                                  <a:pt x="267590" y="411930"/>
                                  <a:pt x="-328" y="319210"/>
                                  <a:pt x="0" y="204470"/>
                                </a:cubicBezTo>
                              </a:path>
                            </a:pathLst>
                          </a:custGeom>
                          <ask:type>
                            <ask:lineSketchNone/>
                          </ask:type>
                        </ask:lineSketchStyleProps>
                      </a:ext>
                    </a:extLst>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19">
                    <a:extLst>
                      <a:ext uri="{FF2B5EF4-FFF2-40B4-BE49-F238E27FC236}">
                        <a16:creationId xmlns:a16="http://schemas.microsoft.com/office/drawing/2014/main" id="{B71F67AF-F9E0-44B5-B7A4-BF5875F02C28}"/>
                      </a:ext>
                    </a:extLst>
                  </p:cNvPr>
                  <p:cNvSpPr/>
                  <p:nvPr/>
                </p:nvSpPr>
                <p:spPr>
                  <a:xfrm>
                    <a:off x="4533988" y="4125222"/>
                    <a:ext cx="1209040" cy="408940"/>
                  </a:xfrm>
                  <a:prstGeom prst="ellipse">
                    <a:avLst/>
                  </a:prstGeom>
                  <a:noFill/>
                  <a:ln w="12700">
                    <a:gradFill>
                      <a:gsLst>
                        <a:gs pos="0">
                          <a:srgbClr val="51CEFF">
                            <a:alpha val="0"/>
                          </a:srgbClr>
                        </a:gs>
                        <a:gs pos="96599">
                          <a:srgbClr val="51CEFF"/>
                        </a:gs>
                        <a:gs pos="24000">
                          <a:srgbClr val="51CEFF">
                            <a:alpha val="0"/>
                          </a:srgbClr>
                        </a:gs>
                      </a:gsLst>
                      <a:lin ang="5400000" scaled="1"/>
                    </a:gradFill>
                    <a:extLst>
                      <a:ext uri="{C807C97D-BFC1-408E-A445-0C87EB9F89A2}">
                        <ask:lineSketchStyleProps xmlns:ask="http://schemas.microsoft.com/office/drawing/2018/sketchyshapes" sd="1219033472">
                          <a:custGeom>
                            <a:avLst/>
                            <a:gdLst>
                              <a:gd name="connsiteX0" fmla="*/ 604520 w 1209040"/>
                              <a:gd name="connsiteY0" fmla="*/ 0 h 408940"/>
                              <a:gd name="connsiteX1" fmla="*/ 1209040 w 1209040"/>
                              <a:gd name="connsiteY1" fmla="*/ 204470 h 408940"/>
                              <a:gd name="connsiteX2" fmla="*/ 604520 w 1209040"/>
                              <a:gd name="connsiteY2" fmla="*/ 408940 h 408940"/>
                              <a:gd name="connsiteX3" fmla="*/ 0 w 1209040"/>
                              <a:gd name="connsiteY3" fmla="*/ 204470 h 408940"/>
                            </a:gdLst>
                            <a:ahLst/>
                            <a:cxnLst>
                              <a:cxn ang="0">
                                <a:pos x="connsiteX0" y="connsiteY0"/>
                              </a:cxn>
                              <a:cxn ang="0">
                                <a:pos x="connsiteX1" y="connsiteY1"/>
                              </a:cxn>
                              <a:cxn ang="0">
                                <a:pos x="connsiteX2" y="connsiteY2"/>
                              </a:cxn>
                              <a:cxn ang="0">
                                <a:pos x="connsiteX3" y="connsiteY3"/>
                              </a:cxn>
                            </a:cxnLst>
                            <a:rect l="l" t="t" r="r" b="b"/>
                            <a:pathLst>
                              <a:path w="1209040" h="408940" fill="none" extrusionOk="0">
                                <a:moveTo>
                                  <a:pt x="604520" y="0"/>
                                </a:moveTo>
                                <a:cubicBezTo>
                                  <a:pt x="919954" y="-10085"/>
                                  <a:pt x="1218874" y="96243"/>
                                  <a:pt x="1209040" y="204470"/>
                                </a:cubicBezTo>
                                <a:cubicBezTo>
                                  <a:pt x="1213335" y="317905"/>
                                  <a:pt x="953252" y="378348"/>
                                  <a:pt x="604520" y="408940"/>
                                </a:cubicBezTo>
                                <a:cubicBezTo>
                                  <a:pt x="265531" y="408156"/>
                                  <a:pt x="-1950" y="319231"/>
                                  <a:pt x="0" y="204470"/>
                                </a:cubicBezTo>
                              </a:path>
                              <a:path w="1209040" h="408940" stroke="0" extrusionOk="0">
                                <a:moveTo>
                                  <a:pt x="604520" y="0"/>
                                </a:moveTo>
                                <a:cubicBezTo>
                                  <a:pt x="933262" y="-3161"/>
                                  <a:pt x="1207115" y="92266"/>
                                  <a:pt x="1209040" y="204470"/>
                                </a:cubicBezTo>
                                <a:cubicBezTo>
                                  <a:pt x="1217876" y="319255"/>
                                  <a:pt x="925267" y="409357"/>
                                  <a:pt x="604520" y="408940"/>
                                </a:cubicBezTo>
                                <a:cubicBezTo>
                                  <a:pt x="267590" y="411930"/>
                                  <a:pt x="-328" y="319210"/>
                                  <a:pt x="0" y="204470"/>
                                </a:cubicBezTo>
                              </a:path>
                            </a:pathLst>
                          </a:custGeom>
                          <ask:type>
                            <ask:lineSketchNone/>
                          </ask:type>
                        </ask:lineSketchStyleProps>
                      </a:ext>
                    </a:extLst>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19">
                    <a:extLst>
                      <a:ext uri="{FF2B5EF4-FFF2-40B4-BE49-F238E27FC236}">
                        <a16:creationId xmlns:a16="http://schemas.microsoft.com/office/drawing/2014/main" id="{30190E5E-EF58-4DDA-9B4A-CB4992BF3DA0}"/>
                      </a:ext>
                    </a:extLst>
                  </p:cNvPr>
                  <p:cNvSpPr/>
                  <p:nvPr/>
                </p:nvSpPr>
                <p:spPr>
                  <a:xfrm>
                    <a:off x="5140960" y="4125222"/>
                    <a:ext cx="604520" cy="408940"/>
                  </a:xfrm>
                  <a:custGeom>
                    <a:avLst/>
                    <a:gdLst>
                      <a:gd name="connsiteX0" fmla="*/ 0 w 1685926"/>
                      <a:gd name="connsiteY0" fmla="*/ 318562 h 637124"/>
                      <a:gd name="connsiteX1" fmla="*/ 842963 w 1685926"/>
                      <a:gd name="connsiteY1" fmla="*/ 0 h 637124"/>
                      <a:gd name="connsiteX2" fmla="*/ 1685926 w 1685926"/>
                      <a:gd name="connsiteY2" fmla="*/ 318562 h 637124"/>
                      <a:gd name="connsiteX3" fmla="*/ 842963 w 1685926"/>
                      <a:gd name="connsiteY3" fmla="*/ 637124 h 637124"/>
                      <a:gd name="connsiteX4" fmla="*/ 0 w 1685926"/>
                      <a:gd name="connsiteY4" fmla="*/ 318562 h 637124"/>
                      <a:gd name="connsiteX0" fmla="*/ 842963 w 1685926"/>
                      <a:gd name="connsiteY0" fmla="*/ 0 h 637124"/>
                      <a:gd name="connsiteX1" fmla="*/ 1685926 w 1685926"/>
                      <a:gd name="connsiteY1" fmla="*/ 318562 h 637124"/>
                      <a:gd name="connsiteX2" fmla="*/ 842963 w 1685926"/>
                      <a:gd name="connsiteY2" fmla="*/ 637124 h 637124"/>
                      <a:gd name="connsiteX3" fmla="*/ 0 w 1685926"/>
                      <a:gd name="connsiteY3" fmla="*/ 318562 h 637124"/>
                      <a:gd name="connsiteX4" fmla="*/ 934403 w 1685926"/>
                      <a:gd name="connsiteY4" fmla="*/ 91440 h 637124"/>
                      <a:gd name="connsiteX0" fmla="*/ 842963 w 1685926"/>
                      <a:gd name="connsiteY0" fmla="*/ 0 h 637124"/>
                      <a:gd name="connsiteX1" fmla="*/ 1685926 w 1685926"/>
                      <a:gd name="connsiteY1" fmla="*/ 318562 h 637124"/>
                      <a:gd name="connsiteX2" fmla="*/ 842963 w 1685926"/>
                      <a:gd name="connsiteY2" fmla="*/ 637124 h 637124"/>
                      <a:gd name="connsiteX3" fmla="*/ 0 w 1685926"/>
                      <a:gd name="connsiteY3" fmla="*/ 318562 h 637124"/>
                      <a:gd name="connsiteX0" fmla="*/ 0 w 842963"/>
                      <a:gd name="connsiteY0" fmla="*/ 0 h 637124"/>
                      <a:gd name="connsiteX1" fmla="*/ 842963 w 842963"/>
                      <a:gd name="connsiteY1" fmla="*/ 318562 h 637124"/>
                      <a:gd name="connsiteX2" fmla="*/ 0 w 842963"/>
                      <a:gd name="connsiteY2" fmla="*/ 637124 h 637124"/>
                    </a:gdLst>
                    <a:ahLst/>
                    <a:cxnLst>
                      <a:cxn ang="0">
                        <a:pos x="connsiteX0" y="connsiteY0"/>
                      </a:cxn>
                      <a:cxn ang="0">
                        <a:pos x="connsiteX1" y="connsiteY1"/>
                      </a:cxn>
                      <a:cxn ang="0">
                        <a:pos x="connsiteX2" y="connsiteY2"/>
                      </a:cxn>
                    </a:cxnLst>
                    <a:rect l="l" t="t" r="r" b="b"/>
                    <a:pathLst>
                      <a:path w="842963" h="637124">
                        <a:moveTo>
                          <a:pt x="0" y="0"/>
                        </a:moveTo>
                        <a:cubicBezTo>
                          <a:pt x="465556" y="0"/>
                          <a:pt x="842963" y="142625"/>
                          <a:pt x="842963" y="318562"/>
                        </a:cubicBezTo>
                        <a:cubicBezTo>
                          <a:pt x="842963" y="494499"/>
                          <a:pt x="465556" y="637124"/>
                          <a:pt x="0" y="637124"/>
                        </a:cubicBezTo>
                      </a:path>
                    </a:pathLst>
                  </a:custGeom>
                  <a:noFill/>
                  <a:ln w="12700">
                    <a:gradFill>
                      <a:gsLst>
                        <a:gs pos="96599">
                          <a:srgbClr val="42E8E0">
                            <a:alpha val="89000"/>
                          </a:srgbClr>
                        </a:gs>
                        <a:gs pos="34000">
                          <a:srgbClr val="42E8E0">
                            <a:alpha val="0"/>
                          </a:srgbClr>
                        </a:gs>
                      </a:gsLst>
                      <a:lin ang="0" scaled="0"/>
                    </a:gradFill>
                    <a:extLst>
                      <a:ext uri="{C807C97D-BFC1-408E-A445-0C87EB9F89A2}">
                        <ask:lineSketchStyleProps xmlns:ask="http://schemas.microsoft.com/office/drawing/2018/sketchyshapes" sd="1219033472">
                          <a:custGeom>
                            <a:avLst/>
                            <a:gdLst>
                              <a:gd name="connsiteX0" fmla="*/ 604520 w 1209040"/>
                              <a:gd name="connsiteY0" fmla="*/ 0 h 408940"/>
                              <a:gd name="connsiteX1" fmla="*/ 1209040 w 1209040"/>
                              <a:gd name="connsiteY1" fmla="*/ 204470 h 408940"/>
                              <a:gd name="connsiteX2" fmla="*/ 604520 w 1209040"/>
                              <a:gd name="connsiteY2" fmla="*/ 408940 h 408940"/>
                              <a:gd name="connsiteX3" fmla="*/ 0 w 1209040"/>
                              <a:gd name="connsiteY3" fmla="*/ 204470 h 408940"/>
                            </a:gdLst>
                            <a:ahLst/>
                            <a:cxnLst>
                              <a:cxn ang="0">
                                <a:pos x="connsiteX0" y="connsiteY0"/>
                              </a:cxn>
                              <a:cxn ang="0">
                                <a:pos x="connsiteX1" y="connsiteY1"/>
                              </a:cxn>
                              <a:cxn ang="0">
                                <a:pos x="connsiteX2" y="connsiteY2"/>
                              </a:cxn>
                              <a:cxn ang="0">
                                <a:pos x="connsiteX3" y="connsiteY3"/>
                              </a:cxn>
                            </a:cxnLst>
                            <a:rect l="l" t="t" r="r" b="b"/>
                            <a:pathLst>
                              <a:path w="1209040" h="408940" fill="none" extrusionOk="0">
                                <a:moveTo>
                                  <a:pt x="604520" y="0"/>
                                </a:moveTo>
                                <a:cubicBezTo>
                                  <a:pt x="919954" y="-10085"/>
                                  <a:pt x="1218874" y="96243"/>
                                  <a:pt x="1209040" y="204470"/>
                                </a:cubicBezTo>
                                <a:cubicBezTo>
                                  <a:pt x="1213335" y="317905"/>
                                  <a:pt x="953252" y="378348"/>
                                  <a:pt x="604520" y="408940"/>
                                </a:cubicBezTo>
                                <a:cubicBezTo>
                                  <a:pt x="265531" y="408156"/>
                                  <a:pt x="-1950" y="319231"/>
                                  <a:pt x="0" y="204470"/>
                                </a:cubicBezTo>
                              </a:path>
                              <a:path w="1209040" h="408940" stroke="0" extrusionOk="0">
                                <a:moveTo>
                                  <a:pt x="604520" y="0"/>
                                </a:moveTo>
                                <a:cubicBezTo>
                                  <a:pt x="933262" y="-3161"/>
                                  <a:pt x="1207115" y="92266"/>
                                  <a:pt x="1209040" y="204470"/>
                                </a:cubicBezTo>
                                <a:cubicBezTo>
                                  <a:pt x="1217876" y="319255"/>
                                  <a:pt x="925267" y="409357"/>
                                  <a:pt x="604520" y="408940"/>
                                </a:cubicBezTo>
                                <a:cubicBezTo>
                                  <a:pt x="267590" y="411930"/>
                                  <a:pt x="-328" y="319210"/>
                                  <a:pt x="0" y="204470"/>
                                </a:cubicBezTo>
                              </a:path>
                            </a:pathLst>
                          </a:custGeom>
                          <ask:type>
                            <ask:lineSketchNone/>
                          </ask:type>
                        </ask:lineSketchStyleProps>
                      </a:ext>
                    </a:extLst>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a:extLst>
                    <a:ext uri="{FF2B5EF4-FFF2-40B4-BE49-F238E27FC236}">
                      <a16:creationId xmlns:a16="http://schemas.microsoft.com/office/drawing/2014/main" id="{4B3055BB-A096-4A96-81AD-09440F0FB604}"/>
                    </a:ext>
                  </a:extLst>
                </p:cNvPr>
                <p:cNvGrpSpPr/>
                <p:nvPr/>
              </p:nvGrpSpPr>
              <p:grpSpPr>
                <a:xfrm>
                  <a:off x="6853058" y="4789432"/>
                  <a:ext cx="846268" cy="291465"/>
                  <a:chOff x="5042672" y="4205867"/>
                  <a:chExt cx="846268" cy="291465"/>
                </a:xfrm>
              </p:grpSpPr>
              <p:sp>
                <p:nvSpPr>
                  <p:cNvPr id="84" name="椭圆 83">
                    <a:extLst>
                      <a:ext uri="{FF2B5EF4-FFF2-40B4-BE49-F238E27FC236}">
                        <a16:creationId xmlns:a16="http://schemas.microsoft.com/office/drawing/2014/main" id="{8F6866E3-16D0-4F8A-AEF1-36C717E8A307}"/>
                      </a:ext>
                    </a:extLst>
                  </p:cNvPr>
                  <p:cNvSpPr/>
                  <p:nvPr/>
                </p:nvSpPr>
                <p:spPr>
                  <a:xfrm>
                    <a:off x="5042672" y="4207772"/>
                    <a:ext cx="843093" cy="289560"/>
                  </a:xfrm>
                  <a:prstGeom prst="ellipse">
                    <a:avLst/>
                  </a:prstGeom>
                  <a:gradFill>
                    <a:gsLst>
                      <a:gs pos="100000">
                        <a:srgbClr val="42E8E0">
                          <a:alpha val="50000"/>
                        </a:srgbClr>
                      </a:gs>
                      <a:gs pos="0">
                        <a:srgbClr val="42E8E0">
                          <a:alpha val="0"/>
                        </a:srgbClr>
                      </a:gs>
                    </a:gsLst>
                    <a:lin ang="5400000" scaled="0"/>
                  </a:gradFill>
                  <a:ln w="0">
                    <a:gradFill>
                      <a:gsLst>
                        <a:gs pos="0">
                          <a:schemeClr val="accent1">
                            <a:alpha val="19000"/>
                          </a:schemeClr>
                        </a:gs>
                        <a:gs pos="100000">
                          <a:schemeClr val="accent1">
                            <a:alpha val="40000"/>
                          </a:schemeClr>
                        </a:gs>
                      </a:gsLst>
                      <a:lin ang="5400000" scaled="1"/>
                    </a:grad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9A65DDF1-4D2F-46FB-A817-00541B3D7ABE}"/>
                      </a:ext>
                    </a:extLst>
                  </p:cNvPr>
                  <p:cNvSpPr/>
                  <p:nvPr/>
                </p:nvSpPr>
                <p:spPr>
                  <a:xfrm>
                    <a:off x="5045847" y="4205867"/>
                    <a:ext cx="843093" cy="289560"/>
                  </a:xfrm>
                  <a:prstGeom prst="ellipse">
                    <a:avLst/>
                  </a:prstGeom>
                  <a:gradFill>
                    <a:gsLst>
                      <a:gs pos="50000">
                        <a:srgbClr val="54F9FD">
                          <a:alpha val="0"/>
                          <a:lumMod val="56000"/>
                        </a:srgbClr>
                      </a:gs>
                      <a:gs pos="100000">
                        <a:srgbClr val="54F9FD">
                          <a:alpha val="73000"/>
                        </a:srgbClr>
                      </a:gs>
                    </a:gsLst>
                    <a:lin ang="4200000" scaled="0"/>
                  </a:gradFill>
                  <a:ln w="3175">
                    <a:noFill/>
                  </a:ln>
                  <a:effectLst>
                    <a:outerShdw blurRad="50800" algn="ctr"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78" name="文本框 77">
              <a:extLst>
                <a:ext uri="{FF2B5EF4-FFF2-40B4-BE49-F238E27FC236}">
                  <a16:creationId xmlns:a16="http://schemas.microsoft.com/office/drawing/2014/main" id="{40322C31-E820-4803-9F2C-C851DB5FB1D4}"/>
                </a:ext>
              </a:extLst>
            </p:cNvPr>
            <p:cNvSpPr txBox="1"/>
            <p:nvPr/>
          </p:nvSpPr>
          <p:spPr>
            <a:xfrm>
              <a:off x="10715094" y="3925994"/>
              <a:ext cx="702206" cy="424732"/>
            </a:xfrm>
            <a:prstGeom prst="rect">
              <a:avLst/>
            </a:prstGeom>
          </p:spPr>
          <p:txBody>
            <a:bodyPr vert="horz" lIns="91440" tIns="45720" rIns="91440" bIns="45720" rtlCol="0" anchor="ctr">
              <a:noAutofit/>
            </a:bodyPr>
            <a:lstStyle>
              <a:defPPr>
                <a:defRPr lang="zh-CN"/>
              </a:defPPr>
              <a:lvl1pPr algn="ctr">
                <a:lnSpc>
                  <a:spcPct val="90000"/>
                </a:lnSpc>
                <a:spcBef>
                  <a:spcPct val="0"/>
                </a:spcBef>
                <a:buNone/>
                <a:defRPr sz="2400" spc="30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r>
                <a:rPr lang="en-US" altLang="zh-CN" b="1">
                  <a:solidFill>
                    <a:srgbClr val="42E8E0"/>
                  </a:solidFill>
                  <a:latin typeface="OPPOSans M" panose="00020600040101010101" pitchFamily="18" charset="-122"/>
                  <a:ea typeface="OPPOSans M" panose="00020600040101010101" pitchFamily="18" charset="-122"/>
                  <a:cs typeface="OPPOSans M" panose="00020600040101010101" pitchFamily="18" charset="-122"/>
                </a:rPr>
                <a:t>05</a:t>
              </a:r>
              <a:endParaRPr lang="en-US" altLang="zh-CN" b="1" dirty="0">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79" name="TextBox 21">
              <a:extLst>
                <a:ext uri="{FF2B5EF4-FFF2-40B4-BE49-F238E27FC236}">
                  <a16:creationId xmlns:a16="http://schemas.microsoft.com/office/drawing/2014/main" id="{F9C37EB5-143C-42DB-A88F-1FEC10F748CD}"/>
                </a:ext>
              </a:extLst>
            </p:cNvPr>
            <p:cNvSpPr txBox="1"/>
            <p:nvPr/>
          </p:nvSpPr>
          <p:spPr>
            <a:xfrm>
              <a:off x="10010775" y="4430713"/>
              <a:ext cx="1978025" cy="843244"/>
            </a:xfrm>
            <a:prstGeom prst="rect">
              <a:avLst/>
            </a:prstGeom>
          </p:spPr>
          <p:txBody>
            <a:bodyPr vert="horz" lIns="91440" tIns="45720" rIns="91440" bIns="45720" rtlCol="0" anchor="ctr">
              <a:noAutofit/>
            </a:bodyPr>
            <a:lstStyle>
              <a:defPPr>
                <a:defRPr lang="zh-CN"/>
              </a:defPPr>
              <a:lvl1pPr>
                <a:lnSpc>
                  <a:spcPts val="2000"/>
                </a:lnSpc>
                <a:spcBef>
                  <a:spcPct val="0"/>
                </a:spcBef>
                <a:buNone/>
                <a:defRPr sz="14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nSpc>
                  <a:spcPct val="120000"/>
                </a:lnSpc>
              </a:pPr>
              <a:r>
                <a:rPr lang="zh-CN" altLang="en-US">
                  <a:latin typeface="+mn-ea"/>
                  <a:ea typeface="+mn-ea"/>
                </a:rPr>
                <a:t>单击此处可编辑内容，根据您的需要自由拉伸文本框大小</a:t>
              </a:r>
              <a:endParaRPr lang="zh-CN" altLang="en-US" dirty="0">
                <a:latin typeface="+mn-ea"/>
                <a:ea typeface="+mn-ea"/>
              </a:endParaRPr>
            </a:p>
          </p:txBody>
        </p:sp>
      </p:grpSp>
      <p:cxnSp>
        <p:nvCxnSpPr>
          <p:cNvPr id="89" name="直接连接符 88">
            <a:extLst>
              <a:ext uri="{FF2B5EF4-FFF2-40B4-BE49-F238E27FC236}">
                <a16:creationId xmlns:a16="http://schemas.microsoft.com/office/drawing/2014/main" id="{B9EA97F4-4A8C-4792-B71D-B6895DB9FCAA}"/>
              </a:ext>
            </a:extLst>
          </p:cNvPr>
          <p:cNvCxnSpPr>
            <a:cxnSpLocks/>
          </p:cNvCxnSpPr>
          <p:nvPr/>
        </p:nvCxnSpPr>
        <p:spPr>
          <a:xfrm>
            <a:off x="6702668" y="3423138"/>
            <a:ext cx="1181439" cy="1149739"/>
          </a:xfrm>
          <a:prstGeom prst="line">
            <a:avLst/>
          </a:prstGeom>
          <a:ln>
            <a:gradFill>
              <a:gsLst>
                <a:gs pos="100000">
                  <a:srgbClr val="000038">
                    <a:alpha val="95000"/>
                  </a:srgbClr>
                </a:gs>
                <a:gs pos="0">
                  <a:srgbClr val="42E8E0"/>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5B231C17-378B-433E-824C-8D8824429E49}"/>
              </a:ext>
            </a:extLst>
          </p:cNvPr>
          <p:cNvCxnSpPr>
            <a:cxnSpLocks/>
          </p:cNvCxnSpPr>
          <p:nvPr/>
        </p:nvCxnSpPr>
        <p:spPr>
          <a:xfrm flipV="1">
            <a:off x="8976946" y="3429000"/>
            <a:ext cx="1058008" cy="1116013"/>
          </a:xfrm>
          <a:prstGeom prst="line">
            <a:avLst/>
          </a:prstGeom>
          <a:ln>
            <a:gradFill>
              <a:gsLst>
                <a:gs pos="100000">
                  <a:srgbClr val="000038">
                    <a:alpha val="95000"/>
                  </a:srgbClr>
                </a:gs>
                <a:gs pos="0">
                  <a:srgbClr val="42E8E0"/>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75808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500"/>
                                        <p:tgtEl>
                                          <p:spTgt spid="24"/>
                                        </p:tgtEl>
                                      </p:cBhvr>
                                    </p:animEffect>
                                  </p:childTnLst>
                                </p:cTn>
                              </p:par>
                            </p:childTnLst>
                          </p:cTn>
                        </p:par>
                        <p:par>
                          <p:cTn id="12" fill="hold">
                            <p:stCondLst>
                              <p:cond delay="1250"/>
                            </p:stCondLst>
                            <p:childTnLst>
                              <p:par>
                                <p:cTn id="13" presetID="22" presetClass="entr" presetSubtype="8"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par>
                          <p:cTn id="16" fill="hold">
                            <p:stCondLst>
                              <p:cond delay="1750"/>
                            </p:stCondLst>
                            <p:childTnLst>
                              <p:par>
                                <p:cTn id="17" presetID="22" presetClass="entr" presetSubtype="8" fill="hold" nodeType="after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wipe(left)">
                                      <p:cBhvr>
                                        <p:cTn id="19" dur="500"/>
                                        <p:tgtEl>
                                          <p:spTgt spid="63"/>
                                        </p:tgtEl>
                                      </p:cBhvr>
                                    </p:animEffect>
                                  </p:childTnLst>
                                </p:cTn>
                              </p:par>
                            </p:childTnLst>
                          </p:cTn>
                        </p:par>
                        <p:par>
                          <p:cTn id="20" fill="hold">
                            <p:stCondLst>
                              <p:cond delay="2250"/>
                            </p:stCondLst>
                            <p:childTnLst>
                              <p:par>
                                <p:cTn id="21" presetID="22" presetClass="entr" presetSubtype="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750"/>
                            </p:stCondLst>
                            <p:childTnLst>
                              <p:par>
                                <p:cTn id="25" presetID="22" presetClass="entr" presetSubtype="8" fill="hold"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left)">
                                      <p:cBhvr>
                                        <p:cTn id="27" dur="500"/>
                                        <p:tgtEl>
                                          <p:spTgt spid="50"/>
                                        </p:tgtEl>
                                      </p:cBhvr>
                                    </p:animEffect>
                                  </p:childTnLst>
                                </p:cTn>
                              </p:par>
                            </p:childTnLst>
                          </p:cTn>
                        </p:par>
                        <p:par>
                          <p:cTn id="28" fill="hold">
                            <p:stCondLst>
                              <p:cond delay="3250"/>
                            </p:stCondLst>
                            <p:childTnLst>
                              <p:par>
                                <p:cTn id="29" presetID="22" presetClass="entr" presetSubtype="8" fill="hold" nodeType="afterEffect">
                                  <p:stCondLst>
                                    <p:cond delay="0"/>
                                  </p:stCondLst>
                                  <p:childTnLst>
                                    <p:set>
                                      <p:cBhvr>
                                        <p:cTn id="30" dur="1" fill="hold">
                                          <p:stCondLst>
                                            <p:cond delay="0"/>
                                          </p:stCondLst>
                                        </p:cTn>
                                        <p:tgtEl>
                                          <p:spTgt spid="89"/>
                                        </p:tgtEl>
                                        <p:attrNameLst>
                                          <p:attrName>style.visibility</p:attrName>
                                        </p:attrNameLst>
                                      </p:cBhvr>
                                      <p:to>
                                        <p:strVal val="visible"/>
                                      </p:to>
                                    </p:set>
                                    <p:animEffect transition="in" filter="wipe(left)">
                                      <p:cBhvr>
                                        <p:cTn id="31" dur="500"/>
                                        <p:tgtEl>
                                          <p:spTgt spid="89"/>
                                        </p:tgtEl>
                                      </p:cBhvr>
                                    </p:animEffect>
                                  </p:childTnLst>
                                </p:cTn>
                              </p:par>
                            </p:childTnLst>
                          </p:cTn>
                        </p:par>
                        <p:par>
                          <p:cTn id="32" fill="hold">
                            <p:stCondLst>
                              <p:cond delay="3750"/>
                            </p:stCondLst>
                            <p:childTnLst>
                              <p:par>
                                <p:cTn id="33" presetID="22" presetClass="entr" presetSubtype="8"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left)">
                                      <p:cBhvr>
                                        <p:cTn id="35" dur="500"/>
                                        <p:tgtEl>
                                          <p:spTgt spid="37"/>
                                        </p:tgtEl>
                                      </p:cBhvr>
                                    </p:animEffect>
                                  </p:childTnLst>
                                </p:cTn>
                              </p:par>
                            </p:childTnLst>
                          </p:cTn>
                        </p:par>
                        <p:par>
                          <p:cTn id="36" fill="hold">
                            <p:stCondLst>
                              <p:cond delay="4250"/>
                            </p:stCondLst>
                            <p:childTnLst>
                              <p:par>
                                <p:cTn id="37" presetID="22" presetClass="entr" presetSubtype="8" fill="hold" nodeType="afterEffect">
                                  <p:stCondLst>
                                    <p:cond delay="0"/>
                                  </p:stCondLst>
                                  <p:childTnLst>
                                    <p:set>
                                      <p:cBhvr>
                                        <p:cTn id="38" dur="1" fill="hold">
                                          <p:stCondLst>
                                            <p:cond delay="0"/>
                                          </p:stCondLst>
                                        </p:cTn>
                                        <p:tgtEl>
                                          <p:spTgt spid="90"/>
                                        </p:tgtEl>
                                        <p:attrNameLst>
                                          <p:attrName>style.visibility</p:attrName>
                                        </p:attrNameLst>
                                      </p:cBhvr>
                                      <p:to>
                                        <p:strVal val="visible"/>
                                      </p:to>
                                    </p:set>
                                    <p:animEffect transition="in" filter="wipe(left)">
                                      <p:cBhvr>
                                        <p:cTn id="39" dur="500"/>
                                        <p:tgtEl>
                                          <p:spTgt spid="90"/>
                                        </p:tgtEl>
                                      </p:cBhvr>
                                    </p:animEffect>
                                  </p:childTnLst>
                                </p:cTn>
                              </p:par>
                            </p:childTnLst>
                          </p:cTn>
                        </p:par>
                        <p:par>
                          <p:cTn id="40" fill="hold">
                            <p:stCondLst>
                              <p:cond delay="4750"/>
                            </p:stCondLst>
                            <p:childTnLst>
                              <p:par>
                                <p:cTn id="41" presetID="22" presetClass="entr" presetSubtype="8" fill="hold" nodeType="after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left)">
                                      <p:cBhvr>
                                        <p:cTn id="43"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47005F5-57D5-4121-89A8-5F2FFDEABBC5}"/>
              </a:ext>
            </a:extLst>
          </p:cNvPr>
          <p:cNvPicPr>
            <a:picLocks noChangeAspect="1"/>
          </p:cNvPicPr>
          <p:nvPr/>
        </p:nvPicPr>
        <p:blipFill>
          <a:blip r:embed="rId2"/>
          <a:stretch>
            <a:fillRect/>
          </a:stretch>
        </p:blipFill>
        <p:spPr>
          <a:xfrm>
            <a:off x="-528" y="0"/>
            <a:ext cx="12192528" cy="6858297"/>
          </a:xfrm>
          <a:prstGeom prst="rect">
            <a:avLst/>
          </a:prstGeom>
        </p:spPr>
      </p:pic>
      <p:sp>
        <p:nvSpPr>
          <p:cNvPr id="22" name="标题 1">
            <a:extLst>
              <a:ext uri="{FF2B5EF4-FFF2-40B4-BE49-F238E27FC236}">
                <a16:creationId xmlns:a16="http://schemas.microsoft.com/office/drawing/2014/main" id="{6CBC2310-D3D1-45D0-90E0-40462F5CA540}"/>
              </a:ext>
            </a:extLst>
          </p:cNvPr>
          <p:cNvSpPr txBox="1">
            <a:spLocks/>
          </p:cNvSpPr>
          <p:nvPr/>
        </p:nvSpPr>
        <p:spPr>
          <a:xfrm>
            <a:off x="4289969" y="467604"/>
            <a:ext cx="3612063" cy="5006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dist">
              <a:lnSpc>
                <a:spcPts val="4000"/>
              </a:lnSpc>
            </a:pPr>
            <a:r>
              <a:rPr lang="zh-CN" altLang="en-US" sz="2800" b="1" spc="-15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请输入您的题目</a:t>
            </a:r>
            <a:endParaRPr lang="zh-CN" altLang="en-US" sz="2800" b="1"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23" name="组合 22">
            <a:extLst>
              <a:ext uri="{FF2B5EF4-FFF2-40B4-BE49-F238E27FC236}">
                <a16:creationId xmlns:a16="http://schemas.microsoft.com/office/drawing/2014/main" id="{80F0083F-2011-470F-B927-21F7CF286A3A}"/>
              </a:ext>
            </a:extLst>
          </p:cNvPr>
          <p:cNvGrpSpPr/>
          <p:nvPr/>
        </p:nvGrpSpPr>
        <p:grpSpPr>
          <a:xfrm>
            <a:off x="843749" y="372164"/>
            <a:ext cx="10504502" cy="451615"/>
            <a:chOff x="843749" y="372164"/>
            <a:chExt cx="10504502" cy="451615"/>
          </a:xfrm>
          <a:solidFill>
            <a:srgbClr val="42E8E0"/>
          </a:solidFill>
        </p:grpSpPr>
        <p:grpSp>
          <p:nvGrpSpPr>
            <p:cNvPr id="24" name="组合 23">
              <a:extLst>
                <a:ext uri="{FF2B5EF4-FFF2-40B4-BE49-F238E27FC236}">
                  <a16:creationId xmlns:a16="http://schemas.microsoft.com/office/drawing/2014/main" id="{AB8778E4-73BA-47BD-9062-B83AEE013CB4}"/>
                </a:ext>
              </a:extLst>
            </p:cNvPr>
            <p:cNvGrpSpPr/>
            <p:nvPr/>
          </p:nvGrpSpPr>
          <p:grpSpPr>
            <a:xfrm>
              <a:off x="3599945" y="372164"/>
              <a:ext cx="4992111" cy="175443"/>
              <a:chOff x="3601435" y="372164"/>
              <a:chExt cx="4992111" cy="175443"/>
            </a:xfrm>
            <a:grpFill/>
          </p:grpSpPr>
          <p:cxnSp>
            <p:nvCxnSpPr>
              <p:cNvPr id="38" name="直接连接符 37">
                <a:extLst>
                  <a:ext uri="{FF2B5EF4-FFF2-40B4-BE49-F238E27FC236}">
                    <a16:creationId xmlns:a16="http://schemas.microsoft.com/office/drawing/2014/main" id="{4FCD18E1-4D14-4558-96E6-E70417F930BA}"/>
                  </a:ext>
                </a:extLst>
              </p:cNvPr>
              <p:cNvCxnSpPr/>
              <p:nvPr/>
            </p:nvCxnSpPr>
            <p:spPr>
              <a:xfrm>
                <a:off x="3717185" y="372164"/>
                <a:ext cx="4757630" cy="0"/>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39" name="直接连接符 38">
                <a:extLst>
                  <a:ext uri="{FF2B5EF4-FFF2-40B4-BE49-F238E27FC236}">
                    <a16:creationId xmlns:a16="http://schemas.microsoft.com/office/drawing/2014/main" id="{938E526A-92BE-4BC3-B1CB-969B58DCB2ED}"/>
                  </a:ext>
                </a:extLst>
              </p:cNvPr>
              <p:cNvCxnSpPr>
                <a:cxnSpLocks/>
              </p:cNvCxnSpPr>
              <p:nvPr/>
            </p:nvCxnSpPr>
            <p:spPr>
              <a:xfrm>
                <a:off x="8480776"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40" name="直接连接符 39">
                <a:extLst>
                  <a:ext uri="{FF2B5EF4-FFF2-40B4-BE49-F238E27FC236}">
                    <a16:creationId xmlns:a16="http://schemas.microsoft.com/office/drawing/2014/main" id="{5AC59C5A-6169-45D3-9D01-A7BFCC021EBC}"/>
                  </a:ext>
                </a:extLst>
              </p:cNvPr>
              <p:cNvCxnSpPr>
                <a:cxnSpLocks/>
              </p:cNvCxnSpPr>
              <p:nvPr/>
            </p:nvCxnSpPr>
            <p:spPr>
              <a:xfrm flipH="1">
                <a:off x="3601435"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5" name="组合 24">
              <a:extLst>
                <a:ext uri="{FF2B5EF4-FFF2-40B4-BE49-F238E27FC236}">
                  <a16:creationId xmlns:a16="http://schemas.microsoft.com/office/drawing/2014/main" id="{9EBC5798-FAEE-4321-B730-B2A1C2D8DFBE}"/>
                </a:ext>
              </a:extLst>
            </p:cNvPr>
            <p:cNvGrpSpPr/>
            <p:nvPr/>
          </p:nvGrpSpPr>
          <p:grpSpPr>
            <a:xfrm>
              <a:off x="843749" y="672374"/>
              <a:ext cx="10504502" cy="151405"/>
              <a:chOff x="855897" y="672374"/>
              <a:chExt cx="10504502" cy="151405"/>
            </a:xfrm>
            <a:grpFill/>
          </p:grpSpPr>
          <p:grpSp>
            <p:nvGrpSpPr>
              <p:cNvPr id="26" name="组合 25">
                <a:extLst>
                  <a:ext uri="{FF2B5EF4-FFF2-40B4-BE49-F238E27FC236}">
                    <a16:creationId xmlns:a16="http://schemas.microsoft.com/office/drawing/2014/main" id="{D9B612C6-D22B-402E-99FD-EBC1F7058192}"/>
                  </a:ext>
                </a:extLst>
              </p:cNvPr>
              <p:cNvGrpSpPr/>
              <p:nvPr/>
            </p:nvGrpSpPr>
            <p:grpSpPr>
              <a:xfrm>
                <a:off x="855897" y="672374"/>
                <a:ext cx="2744048" cy="151405"/>
                <a:chOff x="873760" y="672374"/>
                <a:chExt cx="2744048" cy="151405"/>
              </a:xfrm>
              <a:grpFill/>
            </p:grpSpPr>
            <p:sp>
              <p:nvSpPr>
                <p:cNvPr id="33" name="平行四边形 32">
                  <a:extLst>
                    <a:ext uri="{FF2B5EF4-FFF2-40B4-BE49-F238E27FC236}">
                      <a16:creationId xmlns:a16="http://schemas.microsoft.com/office/drawing/2014/main" id="{405821A1-FEBE-4318-8C29-B9B2CB6C8ECD}"/>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4" name="平行四边形 33">
                  <a:extLst>
                    <a:ext uri="{FF2B5EF4-FFF2-40B4-BE49-F238E27FC236}">
                      <a16:creationId xmlns:a16="http://schemas.microsoft.com/office/drawing/2014/main" id="{46950EE4-22C3-4859-807D-1076FDD03F12}"/>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5" name="平行四边形 34">
                  <a:extLst>
                    <a:ext uri="{FF2B5EF4-FFF2-40B4-BE49-F238E27FC236}">
                      <a16:creationId xmlns:a16="http://schemas.microsoft.com/office/drawing/2014/main" id="{4F6871FC-D693-4D00-941F-1DEF49AA461E}"/>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6" name="平行四边形 35">
                  <a:extLst>
                    <a:ext uri="{FF2B5EF4-FFF2-40B4-BE49-F238E27FC236}">
                      <a16:creationId xmlns:a16="http://schemas.microsoft.com/office/drawing/2014/main" id="{D1C54AE0-2835-4DE4-8CD1-170A6070A46C}"/>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37" name="直接连接符 36">
                  <a:extLst>
                    <a:ext uri="{FF2B5EF4-FFF2-40B4-BE49-F238E27FC236}">
                      <a16:creationId xmlns:a16="http://schemas.microsoft.com/office/drawing/2014/main" id="{A6EA81CF-F5B7-45AD-A024-17A8A6DB613F}"/>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FE76A47E-5C10-4AD8-AE07-12E5D0D103C9}"/>
                  </a:ext>
                </a:extLst>
              </p:cNvPr>
              <p:cNvGrpSpPr/>
              <p:nvPr/>
            </p:nvGrpSpPr>
            <p:grpSpPr>
              <a:xfrm flipH="1">
                <a:off x="8616351" y="672374"/>
                <a:ext cx="2744048" cy="151405"/>
                <a:chOff x="873760" y="672374"/>
                <a:chExt cx="2744048" cy="151405"/>
              </a:xfrm>
              <a:grpFill/>
            </p:grpSpPr>
            <p:sp>
              <p:nvSpPr>
                <p:cNvPr id="28" name="平行四边形 27">
                  <a:extLst>
                    <a:ext uri="{FF2B5EF4-FFF2-40B4-BE49-F238E27FC236}">
                      <a16:creationId xmlns:a16="http://schemas.microsoft.com/office/drawing/2014/main" id="{0B6855F8-6A62-4D9B-A813-998B14F23BAF}"/>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9" name="平行四边形 28">
                  <a:extLst>
                    <a:ext uri="{FF2B5EF4-FFF2-40B4-BE49-F238E27FC236}">
                      <a16:creationId xmlns:a16="http://schemas.microsoft.com/office/drawing/2014/main" id="{ACD01D1C-BE20-4D02-9A9C-A63BE81ED17A}"/>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0" name="平行四边形 29">
                  <a:extLst>
                    <a:ext uri="{FF2B5EF4-FFF2-40B4-BE49-F238E27FC236}">
                      <a16:creationId xmlns:a16="http://schemas.microsoft.com/office/drawing/2014/main" id="{E40746DA-93F4-43BC-B46B-375688139F26}"/>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31" name="平行四边形 30">
                  <a:extLst>
                    <a:ext uri="{FF2B5EF4-FFF2-40B4-BE49-F238E27FC236}">
                      <a16:creationId xmlns:a16="http://schemas.microsoft.com/office/drawing/2014/main" id="{3C20DCF6-0F60-41A1-99BA-5DF6A462409E}"/>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32" name="直接连接符 31">
                  <a:extLst>
                    <a:ext uri="{FF2B5EF4-FFF2-40B4-BE49-F238E27FC236}">
                      <a16:creationId xmlns:a16="http://schemas.microsoft.com/office/drawing/2014/main" id="{70E135BF-5340-4A65-9123-025F501F0D28}"/>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grpSp>
      <p:sp>
        <p:nvSpPr>
          <p:cNvPr id="41" name="任意多边形: 形状 40">
            <a:extLst>
              <a:ext uri="{FF2B5EF4-FFF2-40B4-BE49-F238E27FC236}">
                <a16:creationId xmlns:a16="http://schemas.microsoft.com/office/drawing/2014/main" id="{2FE64FFB-84DE-4894-A241-6C91D8F3AA34}"/>
              </a:ext>
            </a:extLst>
          </p:cNvPr>
          <p:cNvSpPr>
            <a:spLocks noChangeAspect="1"/>
          </p:cNvSpPr>
          <p:nvPr/>
        </p:nvSpPr>
        <p:spPr>
          <a:xfrm>
            <a:off x="2355420" y="1689828"/>
            <a:ext cx="2567100" cy="2772000"/>
          </a:xfrm>
          <a:custGeom>
            <a:avLst/>
            <a:gdLst>
              <a:gd name="connsiteX0" fmla="*/ 1386000 w 2567100"/>
              <a:gd name="connsiteY0" fmla="*/ 0 h 2772000"/>
              <a:gd name="connsiteX1" fmla="*/ 2535293 w 2567100"/>
              <a:gd name="connsiteY1" fmla="*/ 611074 h 2772000"/>
              <a:gd name="connsiteX2" fmla="*/ 2567100 w 2567100"/>
              <a:gd name="connsiteY2" fmla="*/ 663430 h 2772000"/>
              <a:gd name="connsiteX3" fmla="*/ 2529483 w 2567100"/>
              <a:gd name="connsiteY3" fmla="*/ 725350 h 2772000"/>
              <a:gd name="connsiteX4" fmla="*/ 2362200 w 2567100"/>
              <a:gd name="connsiteY4" fmla="*/ 1386000 h 2772000"/>
              <a:gd name="connsiteX5" fmla="*/ 2529483 w 2567100"/>
              <a:gd name="connsiteY5" fmla="*/ 2046650 h 2772000"/>
              <a:gd name="connsiteX6" fmla="*/ 2567100 w 2567100"/>
              <a:gd name="connsiteY6" fmla="*/ 2108570 h 2772000"/>
              <a:gd name="connsiteX7" fmla="*/ 2535293 w 2567100"/>
              <a:gd name="connsiteY7" fmla="*/ 2160926 h 2772000"/>
              <a:gd name="connsiteX8" fmla="*/ 1386000 w 2567100"/>
              <a:gd name="connsiteY8" fmla="*/ 2772000 h 2772000"/>
              <a:gd name="connsiteX9" fmla="*/ 0 w 2567100"/>
              <a:gd name="connsiteY9" fmla="*/ 1386000 h 2772000"/>
              <a:gd name="connsiteX10" fmla="*/ 1386000 w 2567100"/>
              <a:gd name="connsiteY10" fmla="*/ 0 h 2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67100" h="2772000">
                <a:moveTo>
                  <a:pt x="1386000" y="0"/>
                </a:moveTo>
                <a:cubicBezTo>
                  <a:pt x="1864417" y="0"/>
                  <a:pt x="2286219" y="242396"/>
                  <a:pt x="2535293" y="611074"/>
                </a:cubicBezTo>
                <a:lnTo>
                  <a:pt x="2567100" y="663430"/>
                </a:lnTo>
                <a:lnTo>
                  <a:pt x="2529483" y="725350"/>
                </a:lnTo>
                <a:cubicBezTo>
                  <a:pt x="2422799" y="921737"/>
                  <a:pt x="2362200" y="1146792"/>
                  <a:pt x="2362200" y="1386000"/>
                </a:cubicBezTo>
                <a:cubicBezTo>
                  <a:pt x="2362200" y="1625209"/>
                  <a:pt x="2422799" y="1850263"/>
                  <a:pt x="2529483" y="2046650"/>
                </a:cubicBezTo>
                <a:lnTo>
                  <a:pt x="2567100" y="2108570"/>
                </a:lnTo>
                <a:lnTo>
                  <a:pt x="2535293" y="2160926"/>
                </a:lnTo>
                <a:cubicBezTo>
                  <a:pt x="2286219" y="2529604"/>
                  <a:pt x="1864417" y="2772000"/>
                  <a:pt x="1386000" y="2772000"/>
                </a:cubicBezTo>
                <a:cubicBezTo>
                  <a:pt x="620533" y="2772000"/>
                  <a:pt x="0" y="2151467"/>
                  <a:pt x="0" y="1386000"/>
                </a:cubicBezTo>
                <a:cubicBezTo>
                  <a:pt x="0" y="620533"/>
                  <a:pt x="620533" y="0"/>
                  <a:pt x="1386000" y="0"/>
                </a:cubicBezTo>
                <a:close/>
              </a:path>
            </a:pathLst>
          </a:custGeom>
          <a:gradFill>
            <a:gsLst>
              <a:gs pos="58000">
                <a:schemeClr val="accent1">
                  <a:alpha val="0"/>
                </a:schemeClr>
              </a:gs>
              <a:gs pos="100000">
                <a:srgbClr val="0D88FB">
                  <a:alpha val="50000"/>
                </a:srgbClr>
              </a:gs>
            </a:gsLst>
            <a:path path="circle">
              <a:fillToRect l="50000" t="50000" r="50000" b="50000"/>
            </a:path>
          </a:gradFill>
          <a:ln w="22225">
            <a:gradFill>
              <a:gsLst>
                <a:gs pos="100000">
                  <a:srgbClr val="42E8E0"/>
                </a:gs>
                <a:gs pos="29000">
                  <a:srgbClr val="3CB1C6">
                    <a:alpha val="16000"/>
                  </a:srgbClr>
                </a:gs>
              </a:gsLst>
              <a:lin ang="138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任意多边形: 形状 41">
            <a:extLst>
              <a:ext uri="{FF2B5EF4-FFF2-40B4-BE49-F238E27FC236}">
                <a16:creationId xmlns:a16="http://schemas.microsoft.com/office/drawing/2014/main" id="{09157F3A-C93C-44B5-8AE3-61412F13F9A4}"/>
              </a:ext>
            </a:extLst>
          </p:cNvPr>
          <p:cNvSpPr>
            <a:spLocks noChangeAspect="1"/>
          </p:cNvSpPr>
          <p:nvPr/>
        </p:nvSpPr>
        <p:spPr>
          <a:xfrm>
            <a:off x="7297420" y="1689828"/>
            <a:ext cx="2579800" cy="2772000"/>
          </a:xfrm>
          <a:custGeom>
            <a:avLst/>
            <a:gdLst>
              <a:gd name="connsiteX0" fmla="*/ 1193800 w 2579800"/>
              <a:gd name="connsiteY0" fmla="*/ 0 h 2772000"/>
              <a:gd name="connsiteX1" fmla="*/ 2579800 w 2579800"/>
              <a:gd name="connsiteY1" fmla="*/ 1386000 h 2772000"/>
              <a:gd name="connsiteX2" fmla="*/ 1193800 w 2579800"/>
              <a:gd name="connsiteY2" fmla="*/ 2772000 h 2772000"/>
              <a:gd name="connsiteX3" fmla="*/ 44507 w 2579800"/>
              <a:gd name="connsiteY3" fmla="*/ 2160926 h 2772000"/>
              <a:gd name="connsiteX4" fmla="*/ 0 w 2579800"/>
              <a:gd name="connsiteY4" fmla="*/ 2087665 h 2772000"/>
              <a:gd name="connsiteX5" fmla="*/ 24917 w 2579800"/>
              <a:gd name="connsiteY5" fmla="*/ 2046650 h 2772000"/>
              <a:gd name="connsiteX6" fmla="*/ 192200 w 2579800"/>
              <a:gd name="connsiteY6" fmla="*/ 1386000 h 2772000"/>
              <a:gd name="connsiteX7" fmla="*/ 24917 w 2579800"/>
              <a:gd name="connsiteY7" fmla="*/ 725350 h 2772000"/>
              <a:gd name="connsiteX8" fmla="*/ 0 w 2579800"/>
              <a:gd name="connsiteY8" fmla="*/ 684335 h 2772000"/>
              <a:gd name="connsiteX9" fmla="*/ 44507 w 2579800"/>
              <a:gd name="connsiteY9" fmla="*/ 611074 h 2772000"/>
              <a:gd name="connsiteX10" fmla="*/ 1193800 w 2579800"/>
              <a:gd name="connsiteY10" fmla="*/ 0 h 277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79800" h="2772000">
                <a:moveTo>
                  <a:pt x="1193800" y="0"/>
                </a:moveTo>
                <a:cubicBezTo>
                  <a:pt x="1959267" y="0"/>
                  <a:pt x="2579800" y="620533"/>
                  <a:pt x="2579800" y="1386000"/>
                </a:cubicBezTo>
                <a:cubicBezTo>
                  <a:pt x="2579800" y="2151467"/>
                  <a:pt x="1959267" y="2772000"/>
                  <a:pt x="1193800" y="2772000"/>
                </a:cubicBezTo>
                <a:cubicBezTo>
                  <a:pt x="715383" y="2772000"/>
                  <a:pt x="293581" y="2529604"/>
                  <a:pt x="44507" y="2160926"/>
                </a:cubicBezTo>
                <a:lnTo>
                  <a:pt x="0" y="2087665"/>
                </a:lnTo>
                <a:lnTo>
                  <a:pt x="24917" y="2046650"/>
                </a:lnTo>
                <a:cubicBezTo>
                  <a:pt x="131601" y="1850263"/>
                  <a:pt x="192200" y="1625209"/>
                  <a:pt x="192200" y="1386000"/>
                </a:cubicBezTo>
                <a:cubicBezTo>
                  <a:pt x="192200" y="1146792"/>
                  <a:pt x="131601" y="921737"/>
                  <a:pt x="24917" y="725350"/>
                </a:cubicBezTo>
                <a:lnTo>
                  <a:pt x="0" y="684335"/>
                </a:lnTo>
                <a:lnTo>
                  <a:pt x="44507" y="611074"/>
                </a:lnTo>
                <a:cubicBezTo>
                  <a:pt x="293581" y="242396"/>
                  <a:pt x="715383" y="0"/>
                  <a:pt x="1193800" y="0"/>
                </a:cubicBezTo>
                <a:close/>
              </a:path>
            </a:pathLst>
          </a:custGeom>
          <a:gradFill>
            <a:gsLst>
              <a:gs pos="49000">
                <a:schemeClr val="accent1">
                  <a:alpha val="0"/>
                </a:schemeClr>
              </a:gs>
              <a:gs pos="100000">
                <a:schemeClr val="accent1">
                  <a:alpha val="25000"/>
                </a:schemeClr>
              </a:gs>
            </a:gsLst>
            <a:path path="circle">
              <a:fillToRect l="50000" t="50000" r="50000" b="50000"/>
            </a:path>
          </a:gradFill>
          <a:ln w="22225">
            <a:gradFill>
              <a:gsLst>
                <a:gs pos="0">
                  <a:srgbClr val="42E8E0"/>
                </a:gs>
                <a:gs pos="62000">
                  <a:srgbClr val="42E8E0">
                    <a:alpha val="16000"/>
                  </a:srgbClr>
                </a:gs>
              </a:gsLst>
              <a:lin ang="81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椭圆 42">
            <a:extLst>
              <a:ext uri="{FF2B5EF4-FFF2-40B4-BE49-F238E27FC236}">
                <a16:creationId xmlns:a16="http://schemas.microsoft.com/office/drawing/2014/main" id="{F436702C-11B1-4D9E-A72E-EBDD08E22B06}"/>
              </a:ext>
            </a:extLst>
          </p:cNvPr>
          <p:cNvSpPr>
            <a:spLocks noChangeAspect="1"/>
          </p:cNvSpPr>
          <p:nvPr/>
        </p:nvSpPr>
        <p:spPr>
          <a:xfrm>
            <a:off x="4717620" y="1689828"/>
            <a:ext cx="2772000" cy="2772000"/>
          </a:xfrm>
          <a:prstGeom prst="ellipse">
            <a:avLst/>
          </a:prstGeom>
          <a:gradFill>
            <a:gsLst>
              <a:gs pos="49000">
                <a:schemeClr val="accent1">
                  <a:alpha val="0"/>
                </a:schemeClr>
              </a:gs>
              <a:gs pos="100000">
                <a:schemeClr val="accent1">
                  <a:alpha val="25000"/>
                </a:schemeClr>
              </a:gs>
            </a:gsLst>
            <a:path path="circle">
              <a:fillToRect l="50000" t="50000" r="50000" b="50000"/>
            </a:path>
          </a:gradFill>
          <a:ln w="22225">
            <a:gradFill>
              <a:gsLst>
                <a:gs pos="0">
                  <a:srgbClr val="42E8E0"/>
                </a:gs>
                <a:gs pos="62000">
                  <a:srgbClr val="42E8E0">
                    <a:alpha val="16000"/>
                  </a:srgbClr>
                </a:gs>
              </a:gsLst>
              <a:lin ang="81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44" name="组合 43">
            <a:extLst>
              <a:ext uri="{FF2B5EF4-FFF2-40B4-BE49-F238E27FC236}">
                <a16:creationId xmlns:a16="http://schemas.microsoft.com/office/drawing/2014/main" id="{DF48A040-4188-4AB6-9951-4B0127B722C3}"/>
              </a:ext>
            </a:extLst>
          </p:cNvPr>
          <p:cNvGrpSpPr/>
          <p:nvPr/>
        </p:nvGrpSpPr>
        <p:grpSpPr>
          <a:xfrm>
            <a:off x="5420360" y="4659271"/>
            <a:ext cx="1353865" cy="1700889"/>
            <a:chOff x="5380967" y="4659271"/>
            <a:chExt cx="1353865" cy="1700889"/>
          </a:xfrm>
        </p:grpSpPr>
        <p:sp>
          <p:nvSpPr>
            <p:cNvPr id="45" name="任意多边形: 形状 44">
              <a:extLst>
                <a:ext uri="{FF2B5EF4-FFF2-40B4-BE49-F238E27FC236}">
                  <a16:creationId xmlns:a16="http://schemas.microsoft.com/office/drawing/2014/main" id="{578C89B7-5CAB-4284-BE55-4B10A5A2A605}"/>
                </a:ext>
              </a:extLst>
            </p:cNvPr>
            <p:cNvSpPr/>
            <p:nvPr/>
          </p:nvSpPr>
          <p:spPr bwMode="auto">
            <a:xfrm rot="5400000" flipV="1">
              <a:off x="5725612" y="4851857"/>
              <a:ext cx="664574" cy="279401"/>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 name="connsiteX0" fmla="*/ 0 w 2385058"/>
                <a:gd name="connsiteY0" fmla="*/ 1889760 h 2560320"/>
                <a:gd name="connsiteX1" fmla="*/ 1851658 w 2385058"/>
                <a:gd name="connsiteY1" fmla="*/ 2293620 h 2560320"/>
                <a:gd name="connsiteX2" fmla="*/ 1851658 w 2385058"/>
                <a:gd name="connsiteY2" fmla="*/ 2560320 h 2560320"/>
                <a:gd name="connsiteX3" fmla="*/ 2385058 w 2385058"/>
                <a:gd name="connsiteY3" fmla="*/ 1889760 h 2560320"/>
                <a:gd name="connsiteX4" fmla="*/ 1851658 w 2385058"/>
                <a:gd name="connsiteY4" fmla="*/ 1219200 h 2560320"/>
                <a:gd name="connsiteX5" fmla="*/ 1851658 w 2385058"/>
                <a:gd name="connsiteY5" fmla="*/ 1485900 h 2560320"/>
                <a:gd name="connsiteX6" fmla="*/ 0 w 2385058"/>
                <a:gd name="connsiteY6" fmla="*/ 0 h 2560320"/>
                <a:gd name="connsiteX7" fmla="*/ 0 w 2385058"/>
                <a:gd name="connsiteY7" fmla="*/ 1889760 h 2560320"/>
                <a:gd name="connsiteX0" fmla="*/ 0 w 2385058"/>
                <a:gd name="connsiteY0" fmla="*/ 670559 h 1341119"/>
                <a:gd name="connsiteX1" fmla="*/ 1851658 w 2385058"/>
                <a:gd name="connsiteY1" fmla="*/ 1074419 h 1341119"/>
                <a:gd name="connsiteX2" fmla="*/ 1851658 w 2385058"/>
                <a:gd name="connsiteY2" fmla="*/ 1341119 h 1341119"/>
                <a:gd name="connsiteX3" fmla="*/ 2385058 w 2385058"/>
                <a:gd name="connsiteY3" fmla="*/ 670559 h 1341119"/>
                <a:gd name="connsiteX4" fmla="*/ 1851658 w 2385058"/>
                <a:gd name="connsiteY4" fmla="*/ -1 h 1341119"/>
                <a:gd name="connsiteX5" fmla="*/ 1851658 w 2385058"/>
                <a:gd name="connsiteY5" fmla="*/ 266699 h 1341119"/>
                <a:gd name="connsiteX6" fmla="*/ 0 w 2385058"/>
                <a:gd name="connsiteY6" fmla="*/ 670559 h 1341119"/>
                <a:gd name="connsiteX0" fmla="*/ 2 w 1880790"/>
                <a:gd name="connsiteY0" fmla="*/ 688780 h 1341119"/>
                <a:gd name="connsiteX1" fmla="*/ 1347390 w 1880790"/>
                <a:gd name="connsiteY1" fmla="*/ 1074419 h 1341119"/>
                <a:gd name="connsiteX2" fmla="*/ 1347390 w 1880790"/>
                <a:gd name="connsiteY2" fmla="*/ 1341119 h 1341119"/>
                <a:gd name="connsiteX3" fmla="*/ 1880790 w 1880790"/>
                <a:gd name="connsiteY3" fmla="*/ 670559 h 1341119"/>
                <a:gd name="connsiteX4" fmla="*/ 1347390 w 1880790"/>
                <a:gd name="connsiteY4" fmla="*/ -1 h 1341119"/>
                <a:gd name="connsiteX5" fmla="*/ 1347390 w 1880790"/>
                <a:gd name="connsiteY5" fmla="*/ 266699 h 1341119"/>
                <a:gd name="connsiteX6" fmla="*/ 2 w 1880790"/>
                <a:gd name="connsiteY6" fmla="*/ 688780 h 1341119"/>
                <a:gd name="connsiteX0" fmla="*/ 2 w 1880790"/>
                <a:gd name="connsiteY0" fmla="*/ 688780 h 1341119"/>
                <a:gd name="connsiteX1" fmla="*/ 1347390 w 1880790"/>
                <a:gd name="connsiteY1" fmla="*/ 1074419 h 1341119"/>
                <a:gd name="connsiteX2" fmla="*/ 1347390 w 1880790"/>
                <a:gd name="connsiteY2" fmla="*/ 1341119 h 1341119"/>
                <a:gd name="connsiteX3" fmla="*/ 1880790 w 1880790"/>
                <a:gd name="connsiteY3" fmla="*/ 670559 h 1341119"/>
                <a:gd name="connsiteX4" fmla="*/ 1347390 w 1880790"/>
                <a:gd name="connsiteY4" fmla="*/ -1 h 1341119"/>
                <a:gd name="connsiteX5" fmla="*/ 1347390 w 1880790"/>
                <a:gd name="connsiteY5" fmla="*/ 266699 h 1341119"/>
                <a:gd name="connsiteX6" fmla="*/ 2 w 1880790"/>
                <a:gd name="connsiteY6" fmla="*/ 688780 h 134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0790" h="1341119">
                  <a:moveTo>
                    <a:pt x="2" y="688780"/>
                  </a:moveTo>
                  <a:lnTo>
                    <a:pt x="1347390" y="1074419"/>
                  </a:lnTo>
                  <a:lnTo>
                    <a:pt x="1347390" y="1341119"/>
                  </a:lnTo>
                  <a:lnTo>
                    <a:pt x="1880790" y="670559"/>
                  </a:lnTo>
                  <a:lnTo>
                    <a:pt x="1347390" y="-1"/>
                  </a:lnTo>
                  <a:lnTo>
                    <a:pt x="1347390" y="266699"/>
                  </a:lnTo>
                  <a:cubicBezTo>
                    <a:pt x="1038780" y="378459"/>
                    <a:pt x="475715" y="499558"/>
                    <a:pt x="2" y="688780"/>
                  </a:cubicBezTo>
                  <a:close/>
                </a:path>
              </a:pathLst>
            </a:custGeom>
            <a:gradFill flip="none" rotWithShape="0">
              <a:gsLst>
                <a:gs pos="0">
                  <a:srgbClr val="42E8E0">
                    <a:alpha val="35000"/>
                  </a:srgbClr>
                </a:gs>
                <a:gs pos="100000">
                  <a:srgbClr val="42E8E0">
                    <a:alpha val="12000"/>
                  </a:srgbClr>
                </a:gs>
              </a:gsLst>
              <a:lin ang="5400000" scaled="1"/>
              <a:tileRect/>
            </a:gradFill>
            <a:ln w="19050">
              <a:gradFill>
                <a:gsLst>
                  <a:gs pos="100000">
                    <a:srgbClr val="42E8E0"/>
                  </a:gs>
                  <a:gs pos="65000">
                    <a:schemeClr val="accent2">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2E8E0"/>
                </a:solidFill>
                <a:effectLst/>
                <a:uLnTx/>
                <a:uFillTx/>
                <a:latin typeface="阿里巴巴普惠体 R"/>
                <a:ea typeface="阿里巴巴普惠体 R"/>
                <a:cs typeface="+mn-cs"/>
              </a:endParaRPr>
            </a:p>
          </p:txBody>
        </p:sp>
        <p:sp>
          <p:nvSpPr>
            <p:cNvPr id="46" name="Rectangle 25">
              <a:extLst>
                <a:ext uri="{FF2B5EF4-FFF2-40B4-BE49-F238E27FC236}">
                  <a16:creationId xmlns:a16="http://schemas.microsoft.com/office/drawing/2014/main" id="{E20EAB09-AA3D-46C4-ABEB-1F57772358EA}"/>
                </a:ext>
              </a:extLst>
            </p:cNvPr>
            <p:cNvSpPr/>
            <p:nvPr/>
          </p:nvSpPr>
          <p:spPr>
            <a:xfrm>
              <a:off x="5380967" y="5759996"/>
              <a:ext cx="1353865" cy="600164"/>
            </a:xfrm>
            <a:prstGeom prst="rect">
              <a:avLst/>
            </a:prstGeom>
          </p:spPr>
          <p:txBody>
            <a:bodyPr vert="horz" lIns="91440" tIns="45720" rIns="91440" bIns="45720" rtlCol="0" anchor="b">
              <a:noAutofit/>
            </a:bodyPr>
            <a:lstStyle/>
            <a:p>
              <a:pPr algn="dist">
                <a:lnSpc>
                  <a:spcPts val="4000"/>
                </a:lnSpc>
                <a:spcBef>
                  <a:spcPct val="0"/>
                </a:spcBef>
              </a:pPr>
              <a:r>
                <a:rPr lang="zh-CN" altLang="en-US" sz="2400" spc="-15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输入标题</a:t>
              </a:r>
              <a:endParaRPr lang="en-US" altLang="zh-CN"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47" name="iconfont-11964-5737187">
              <a:extLst>
                <a:ext uri="{FF2B5EF4-FFF2-40B4-BE49-F238E27FC236}">
                  <a16:creationId xmlns:a16="http://schemas.microsoft.com/office/drawing/2014/main" id="{2D15EE56-AFC6-4338-8693-74783673F5A6}"/>
                </a:ext>
              </a:extLst>
            </p:cNvPr>
            <p:cNvSpPr>
              <a:spLocks noChangeAspect="1"/>
            </p:cNvSpPr>
            <p:nvPr/>
          </p:nvSpPr>
          <p:spPr bwMode="auto">
            <a:xfrm>
              <a:off x="5860999" y="5540560"/>
              <a:ext cx="393800" cy="393800"/>
            </a:xfrm>
            <a:custGeom>
              <a:avLst/>
              <a:gdLst>
                <a:gd name="T0" fmla="*/ 2100 w 12720"/>
                <a:gd name="T1" fmla="*/ 8530 h 12720"/>
                <a:gd name="T2" fmla="*/ 80 w 12720"/>
                <a:gd name="T3" fmla="*/ 6230 h 12720"/>
                <a:gd name="T4" fmla="*/ 2320 w 12720"/>
                <a:gd name="T5" fmla="*/ 4170 h 12720"/>
                <a:gd name="T6" fmla="*/ 2440 w 12720"/>
                <a:gd name="T7" fmla="*/ 5200 h 12720"/>
                <a:gd name="T8" fmla="*/ 10300 w 12720"/>
                <a:gd name="T9" fmla="*/ 4350 h 12720"/>
                <a:gd name="T10" fmla="*/ 10640 w 12720"/>
                <a:gd name="T11" fmla="*/ 4210 h 12720"/>
                <a:gd name="T12" fmla="*/ 12720 w 12720"/>
                <a:gd name="T13" fmla="*/ 6370 h 12720"/>
                <a:gd name="T14" fmla="*/ 10640 w 12720"/>
                <a:gd name="T15" fmla="*/ 8530 h 12720"/>
                <a:gd name="T16" fmla="*/ 10300 w 12720"/>
                <a:gd name="T17" fmla="*/ 8390 h 12720"/>
                <a:gd name="T18" fmla="*/ 2440 w 12720"/>
                <a:gd name="T19" fmla="*/ 7540 h 12720"/>
                <a:gd name="T20" fmla="*/ 2320 w 12720"/>
                <a:gd name="T21" fmla="*/ 8570 h 12720"/>
                <a:gd name="T22" fmla="*/ 2240 w 12720"/>
                <a:gd name="T23" fmla="*/ 7130 h 12720"/>
                <a:gd name="T24" fmla="*/ 10700 w 12720"/>
                <a:gd name="T25" fmla="*/ 7330 h 12720"/>
                <a:gd name="T26" fmla="*/ 12240 w 12720"/>
                <a:gd name="T27" fmla="*/ 6370 h 12720"/>
                <a:gd name="T28" fmla="*/ 10700 w 12720"/>
                <a:gd name="T29" fmla="*/ 5400 h 12720"/>
                <a:gd name="T30" fmla="*/ 2240 w 12720"/>
                <a:gd name="T31" fmla="*/ 5600 h 12720"/>
                <a:gd name="T32" fmla="*/ 2040 w 12720"/>
                <a:gd name="T33" fmla="*/ 4830 h 12720"/>
                <a:gd name="T34" fmla="*/ 2040 w 12720"/>
                <a:gd name="T35" fmla="*/ 7910 h 12720"/>
                <a:gd name="T36" fmla="*/ 2240 w 12720"/>
                <a:gd name="T37" fmla="*/ 7130 h 12720"/>
                <a:gd name="T38" fmla="*/ 5410 w 12720"/>
                <a:gd name="T39" fmla="*/ 5610 h 12720"/>
                <a:gd name="T40" fmla="*/ 5210 w 12720"/>
                <a:gd name="T41" fmla="*/ 2440 h 12720"/>
                <a:gd name="T42" fmla="*/ 4180 w 12720"/>
                <a:gd name="T43" fmla="*/ 2320 h 12720"/>
                <a:gd name="T44" fmla="*/ 6230 w 12720"/>
                <a:gd name="T45" fmla="*/ 80 h 12720"/>
                <a:gd name="T46" fmla="*/ 8530 w 12720"/>
                <a:gd name="T47" fmla="*/ 2100 h 12720"/>
                <a:gd name="T48" fmla="*/ 8390 w 12720"/>
                <a:gd name="T49" fmla="*/ 2440 h 12720"/>
                <a:gd name="T50" fmla="*/ 7540 w 12720"/>
                <a:gd name="T51" fmla="*/ 5410 h 12720"/>
                <a:gd name="T52" fmla="*/ 5610 w 12720"/>
                <a:gd name="T53" fmla="*/ 5210 h 12720"/>
                <a:gd name="T54" fmla="*/ 7140 w 12720"/>
                <a:gd name="T55" fmla="*/ 2240 h 12720"/>
                <a:gd name="T56" fmla="*/ 7910 w 12720"/>
                <a:gd name="T57" fmla="*/ 2040 h 12720"/>
                <a:gd name="T58" fmla="*/ 4830 w 12720"/>
                <a:gd name="T59" fmla="*/ 2040 h 12720"/>
                <a:gd name="T60" fmla="*/ 5600 w 12720"/>
                <a:gd name="T61" fmla="*/ 2240 h 12720"/>
                <a:gd name="T62" fmla="*/ 5610 w 12720"/>
                <a:gd name="T63" fmla="*/ 5210 h 12720"/>
                <a:gd name="T64" fmla="*/ 6440 w 12720"/>
                <a:gd name="T65" fmla="*/ 4610 h 12720"/>
                <a:gd name="T66" fmla="*/ 6540 w 12720"/>
                <a:gd name="T67" fmla="*/ 2240 h 12720"/>
                <a:gd name="T68" fmla="*/ 6640 w 12720"/>
                <a:gd name="T69" fmla="*/ 4600 h 12720"/>
                <a:gd name="T70" fmla="*/ 10420 w 12720"/>
                <a:gd name="T71" fmla="*/ 6130 h 12720"/>
                <a:gd name="T72" fmla="*/ 2220 w 12720"/>
                <a:gd name="T73" fmla="*/ 6030 h 12720"/>
                <a:gd name="T74" fmla="*/ 10420 w 12720"/>
                <a:gd name="T75" fmla="*/ 5930 h 12720"/>
                <a:gd name="T76" fmla="*/ 10420 w 12720"/>
                <a:gd name="T77" fmla="*/ 6130 h 12720"/>
                <a:gd name="T78" fmla="*/ 6440 w 12720"/>
                <a:gd name="T79" fmla="*/ 10260 h 12720"/>
                <a:gd name="T80" fmla="*/ 6540 w 12720"/>
                <a:gd name="T81" fmla="*/ 7900 h 12720"/>
                <a:gd name="T82" fmla="*/ 6640 w 12720"/>
                <a:gd name="T83" fmla="*/ 10260 h 12720"/>
                <a:gd name="T84" fmla="*/ 6370 w 12720"/>
                <a:gd name="T85" fmla="*/ 12720 h 12720"/>
                <a:gd name="T86" fmla="*/ 4210 w 12720"/>
                <a:gd name="T87" fmla="*/ 10640 h 12720"/>
                <a:gd name="T88" fmla="*/ 4350 w 12720"/>
                <a:gd name="T89" fmla="*/ 10300 h 12720"/>
                <a:gd name="T90" fmla="*/ 5200 w 12720"/>
                <a:gd name="T91" fmla="*/ 7330 h 12720"/>
                <a:gd name="T92" fmla="*/ 7330 w 12720"/>
                <a:gd name="T93" fmla="*/ 7130 h 12720"/>
                <a:gd name="T94" fmla="*/ 7530 w 12720"/>
                <a:gd name="T95" fmla="*/ 10300 h 12720"/>
                <a:gd name="T96" fmla="*/ 8560 w 12720"/>
                <a:gd name="T97" fmla="*/ 10420 h 12720"/>
                <a:gd name="T98" fmla="*/ 6500 w 12720"/>
                <a:gd name="T99" fmla="*/ 12660 h 12720"/>
                <a:gd name="T100" fmla="*/ 4830 w 12720"/>
                <a:gd name="T101" fmla="*/ 10700 h 12720"/>
                <a:gd name="T102" fmla="*/ 7910 w 12720"/>
                <a:gd name="T103" fmla="*/ 10700 h 12720"/>
                <a:gd name="T104" fmla="*/ 7140 w 12720"/>
                <a:gd name="T105" fmla="*/ 10500 h 12720"/>
                <a:gd name="T106" fmla="*/ 5610 w 12720"/>
                <a:gd name="T107" fmla="*/ 7530 h 12720"/>
                <a:gd name="T108" fmla="*/ 5410 w 12720"/>
                <a:gd name="T109" fmla="*/ 10700 h 12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20" h="12720">
                  <a:moveTo>
                    <a:pt x="2240" y="8590"/>
                  </a:moveTo>
                  <a:cubicBezTo>
                    <a:pt x="2190" y="8590"/>
                    <a:pt x="2140" y="8570"/>
                    <a:pt x="2100" y="8530"/>
                  </a:cubicBezTo>
                  <a:lnTo>
                    <a:pt x="80" y="6510"/>
                  </a:lnTo>
                  <a:cubicBezTo>
                    <a:pt x="0" y="6430"/>
                    <a:pt x="0" y="6310"/>
                    <a:pt x="80" y="6230"/>
                  </a:cubicBezTo>
                  <a:lnTo>
                    <a:pt x="2100" y="4210"/>
                  </a:lnTo>
                  <a:cubicBezTo>
                    <a:pt x="2160" y="4150"/>
                    <a:pt x="2240" y="4140"/>
                    <a:pt x="2320" y="4170"/>
                  </a:cubicBezTo>
                  <a:cubicBezTo>
                    <a:pt x="2390" y="4200"/>
                    <a:pt x="2440" y="4270"/>
                    <a:pt x="2440" y="4350"/>
                  </a:cubicBezTo>
                  <a:lnTo>
                    <a:pt x="2440" y="5200"/>
                  </a:lnTo>
                  <a:lnTo>
                    <a:pt x="10300" y="5200"/>
                  </a:lnTo>
                  <a:lnTo>
                    <a:pt x="10300" y="4350"/>
                  </a:lnTo>
                  <a:cubicBezTo>
                    <a:pt x="10300" y="4270"/>
                    <a:pt x="10350" y="4200"/>
                    <a:pt x="10420" y="4170"/>
                  </a:cubicBezTo>
                  <a:cubicBezTo>
                    <a:pt x="10490" y="4140"/>
                    <a:pt x="10580" y="4160"/>
                    <a:pt x="10640" y="4210"/>
                  </a:cubicBezTo>
                  <a:lnTo>
                    <a:pt x="12660" y="6230"/>
                  </a:lnTo>
                  <a:cubicBezTo>
                    <a:pt x="12700" y="6270"/>
                    <a:pt x="12720" y="6320"/>
                    <a:pt x="12720" y="6370"/>
                  </a:cubicBezTo>
                  <a:cubicBezTo>
                    <a:pt x="12720" y="6420"/>
                    <a:pt x="12700" y="6470"/>
                    <a:pt x="12660" y="6510"/>
                  </a:cubicBezTo>
                  <a:lnTo>
                    <a:pt x="10640" y="8530"/>
                  </a:lnTo>
                  <a:cubicBezTo>
                    <a:pt x="10580" y="8590"/>
                    <a:pt x="10500" y="8600"/>
                    <a:pt x="10420" y="8570"/>
                  </a:cubicBezTo>
                  <a:cubicBezTo>
                    <a:pt x="10350" y="8540"/>
                    <a:pt x="10300" y="8470"/>
                    <a:pt x="10300" y="8390"/>
                  </a:cubicBezTo>
                  <a:lnTo>
                    <a:pt x="10300" y="7540"/>
                  </a:lnTo>
                  <a:lnTo>
                    <a:pt x="2440" y="7540"/>
                  </a:lnTo>
                  <a:lnTo>
                    <a:pt x="2440" y="8390"/>
                  </a:lnTo>
                  <a:cubicBezTo>
                    <a:pt x="2440" y="8470"/>
                    <a:pt x="2390" y="8540"/>
                    <a:pt x="2320" y="8570"/>
                  </a:cubicBezTo>
                  <a:cubicBezTo>
                    <a:pt x="2290" y="8580"/>
                    <a:pt x="2270" y="8590"/>
                    <a:pt x="2240" y="8590"/>
                  </a:cubicBezTo>
                  <a:close/>
                  <a:moveTo>
                    <a:pt x="2240" y="7130"/>
                  </a:moveTo>
                  <a:lnTo>
                    <a:pt x="10500" y="7130"/>
                  </a:lnTo>
                  <a:cubicBezTo>
                    <a:pt x="10610" y="7130"/>
                    <a:pt x="10700" y="7220"/>
                    <a:pt x="10700" y="7330"/>
                  </a:cubicBezTo>
                  <a:lnTo>
                    <a:pt x="10700" y="7900"/>
                  </a:lnTo>
                  <a:lnTo>
                    <a:pt x="12240" y="6370"/>
                  </a:lnTo>
                  <a:lnTo>
                    <a:pt x="10700" y="4830"/>
                  </a:lnTo>
                  <a:lnTo>
                    <a:pt x="10700" y="5400"/>
                  </a:lnTo>
                  <a:cubicBezTo>
                    <a:pt x="10700" y="5510"/>
                    <a:pt x="10610" y="5600"/>
                    <a:pt x="10500" y="5600"/>
                  </a:cubicBezTo>
                  <a:lnTo>
                    <a:pt x="2240" y="5600"/>
                  </a:lnTo>
                  <a:cubicBezTo>
                    <a:pt x="2130" y="5600"/>
                    <a:pt x="2040" y="5510"/>
                    <a:pt x="2040" y="5400"/>
                  </a:cubicBezTo>
                  <a:lnTo>
                    <a:pt x="2040" y="4830"/>
                  </a:lnTo>
                  <a:lnTo>
                    <a:pt x="500" y="6370"/>
                  </a:lnTo>
                  <a:lnTo>
                    <a:pt x="2040" y="7910"/>
                  </a:lnTo>
                  <a:lnTo>
                    <a:pt x="2040" y="7340"/>
                  </a:lnTo>
                  <a:cubicBezTo>
                    <a:pt x="2040" y="7220"/>
                    <a:pt x="2130" y="7130"/>
                    <a:pt x="2240" y="7130"/>
                  </a:cubicBezTo>
                  <a:close/>
                  <a:moveTo>
                    <a:pt x="7340" y="5610"/>
                  </a:moveTo>
                  <a:lnTo>
                    <a:pt x="5410" y="5610"/>
                  </a:lnTo>
                  <a:cubicBezTo>
                    <a:pt x="5300" y="5610"/>
                    <a:pt x="5210" y="5520"/>
                    <a:pt x="5210" y="5410"/>
                  </a:cubicBezTo>
                  <a:lnTo>
                    <a:pt x="5210" y="2440"/>
                  </a:lnTo>
                  <a:lnTo>
                    <a:pt x="4360" y="2440"/>
                  </a:lnTo>
                  <a:cubicBezTo>
                    <a:pt x="4280" y="2440"/>
                    <a:pt x="4210" y="2390"/>
                    <a:pt x="4180" y="2320"/>
                  </a:cubicBezTo>
                  <a:cubicBezTo>
                    <a:pt x="4150" y="2250"/>
                    <a:pt x="4170" y="2160"/>
                    <a:pt x="4220" y="2100"/>
                  </a:cubicBezTo>
                  <a:lnTo>
                    <a:pt x="6230" y="80"/>
                  </a:lnTo>
                  <a:cubicBezTo>
                    <a:pt x="6310" y="0"/>
                    <a:pt x="6430" y="0"/>
                    <a:pt x="6510" y="80"/>
                  </a:cubicBezTo>
                  <a:lnTo>
                    <a:pt x="8530" y="2100"/>
                  </a:lnTo>
                  <a:cubicBezTo>
                    <a:pt x="8590" y="2160"/>
                    <a:pt x="8600" y="2240"/>
                    <a:pt x="8570" y="2320"/>
                  </a:cubicBezTo>
                  <a:cubicBezTo>
                    <a:pt x="8540" y="2390"/>
                    <a:pt x="8470" y="2440"/>
                    <a:pt x="8390" y="2440"/>
                  </a:cubicBezTo>
                  <a:lnTo>
                    <a:pt x="7540" y="2440"/>
                  </a:lnTo>
                  <a:lnTo>
                    <a:pt x="7540" y="5410"/>
                  </a:lnTo>
                  <a:cubicBezTo>
                    <a:pt x="7540" y="5520"/>
                    <a:pt x="7450" y="5610"/>
                    <a:pt x="7340" y="5610"/>
                  </a:cubicBezTo>
                  <a:close/>
                  <a:moveTo>
                    <a:pt x="5610" y="5210"/>
                  </a:moveTo>
                  <a:lnTo>
                    <a:pt x="7140" y="5210"/>
                  </a:lnTo>
                  <a:lnTo>
                    <a:pt x="7140" y="2240"/>
                  </a:lnTo>
                  <a:cubicBezTo>
                    <a:pt x="7140" y="2130"/>
                    <a:pt x="7230" y="2040"/>
                    <a:pt x="7340" y="2040"/>
                  </a:cubicBezTo>
                  <a:lnTo>
                    <a:pt x="7910" y="2040"/>
                  </a:lnTo>
                  <a:lnTo>
                    <a:pt x="6370" y="500"/>
                  </a:lnTo>
                  <a:lnTo>
                    <a:pt x="4830" y="2040"/>
                  </a:lnTo>
                  <a:lnTo>
                    <a:pt x="5400" y="2040"/>
                  </a:lnTo>
                  <a:cubicBezTo>
                    <a:pt x="5510" y="2040"/>
                    <a:pt x="5600" y="2130"/>
                    <a:pt x="5600" y="2240"/>
                  </a:cubicBezTo>
                  <a:lnTo>
                    <a:pt x="5600" y="5210"/>
                  </a:lnTo>
                  <a:lnTo>
                    <a:pt x="5610" y="5210"/>
                  </a:lnTo>
                  <a:close/>
                  <a:moveTo>
                    <a:pt x="6540" y="4710"/>
                  </a:moveTo>
                  <a:cubicBezTo>
                    <a:pt x="6480" y="4710"/>
                    <a:pt x="6440" y="4670"/>
                    <a:pt x="6440" y="4610"/>
                  </a:cubicBezTo>
                  <a:lnTo>
                    <a:pt x="6440" y="2340"/>
                  </a:lnTo>
                  <a:cubicBezTo>
                    <a:pt x="6440" y="2280"/>
                    <a:pt x="6480" y="2240"/>
                    <a:pt x="6540" y="2240"/>
                  </a:cubicBezTo>
                  <a:cubicBezTo>
                    <a:pt x="6600" y="2240"/>
                    <a:pt x="6640" y="2280"/>
                    <a:pt x="6640" y="2340"/>
                  </a:cubicBezTo>
                  <a:lnTo>
                    <a:pt x="6640" y="4600"/>
                  </a:lnTo>
                  <a:cubicBezTo>
                    <a:pt x="6640" y="4660"/>
                    <a:pt x="6590" y="4710"/>
                    <a:pt x="6540" y="4710"/>
                  </a:cubicBezTo>
                  <a:close/>
                  <a:moveTo>
                    <a:pt x="10420" y="6130"/>
                  </a:moveTo>
                  <a:lnTo>
                    <a:pt x="2320" y="6130"/>
                  </a:lnTo>
                  <a:cubicBezTo>
                    <a:pt x="2260" y="6130"/>
                    <a:pt x="2220" y="6090"/>
                    <a:pt x="2220" y="6030"/>
                  </a:cubicBezTo>
                  <a:cubicBezTo>
                    <a:pt x="2220" y="5970"/>
                    <a:pt x="2260" y="5930"/>
                    <a:pt x="2320" y="5930"/>
                  </a:cubicBezTo>
                  <a:lnTo>
                    <a:pt x="10420" y="5930"/>
                  </a:lnTo>
                  <a:cubicBezTo>
                    <a:pt x="10480" y="5930"/>
                    <a:pt x="10520" y="5970"/>
                    <a:pt x="10520" y="6030"/>
                  </a:cubicBezTo>
                  <a:cubicBezTo>
                    <a:pt x="10520" y="6090"/>
                    <a:pt x="10480" y="6130"/>
                    <a:pt x="10420" y="6130"/>
                  </a:cubicBezTo>
                  <a:close/>
                  <a:moveTo>
                    <a:pt x="6540" y="10360"/>
                  </a:moveTo>
                  <a:cubicBezTo>
                    <a:pt x="6480" y="10360"/>
                    <a:pt x="6440" y="10320"/>
                    <a:pt x="6440" y="10260"/>
                  </a:cubicBezTo>
                  <a:lnTo>
                    <a:pt x="6440" y="8000"/>
                  </a:lnTo>
                  <a:cubicBezTo>
                    <a:pt x="6440" y="7940"/>
                    <a:pt x="6480" y="7900"/>
                    <a:pt x="6540" y="7900"/>
                  </a:cubicBezTo>
                  <a:cubicBezTo>
                    <a:pt x="6600" y="7900"/>
                    <a:pt x="6640" y="7940"/>
                    <a:pt x="6640" y="8000"/>
                  </a:cubicBezTo>
                  <a:lnTo>
                    <a:pt x="6640" y="10260"/>
                  </a:lnTo>
                  <a:cubicBezTo>
                    <a:pt x="6640" y="10320"/>
                    <a:pt x="6590" y="10360"/>
                    <a:pt x="6540" y="10360"/>
                  </a:cubicBezTo>
                  <a:close/>
                  <a:moveTo>
                    <a:pt x="6370" y="12720"/>
                  </a:moveTo>
                  <a:cubicBezTo>
                    <a:pt x="6320" y="12720"/>
                    <a:pt x="6270" y="12700"/>
                    <a:pt x="6230" y="12660"/>
                  </a:cubicBezTo>
                  <a:lnTo>
                    <a:pt x="4210" y="10640"/>
                  </a:lnTo>
                  <a:cubicBezTo>
                    <a:pt x="4150" y="10580"/>
                    <a:pt x="4140" y="10500"/>
                    <a:pt x="4170" y="10420"/>
                  </a:cubicBezTo>
                  <a:cubicBezTo>
                    <a:pt x="4200" y="10350"/>
                    <a:pt x="4270" y="10300"/>
                    <a:pt x="4350" y="10300"/>
                  </a:cubicBezTo>
                  <a:lnTo>
                    <a:pt x="5200" y="10300"/>
                  </a:lnTo>
                  <a:lnTo>
                    <a:pt x="5200" y="7330"/>
                  </a:lnTo>
                  <a:cubicBezTo>
                    <a:pt x="5200" y="7220"/>
                    <a:pt x="5290" y="7130"/>
                    <a:pt x="5400" y="7130"/>
                  </a:cubicBezTo>
                  <a:lnTo>
                    <a:pt x="7330" y="7130"/>
                  </a:lnTo>
                  <a:cubicBezTo>
                    <a:pt x="7440" y="7130"/>
                    <a:pt x="7530" y="7220"/>
                    <a:pt x="7530" y="7330"/>
                  </a:cubicBezTo>
                  <a:lnTo>
                    <a:pt x="7530" y="10300"/>
                  </a:lnTo>
                  <a:lnTo>
                    <a:pt x="8380" y="10300"/>
                  </a:lnTo>
                  <a:cubicBezTo>
                    <a:pt x="8460" y="10300"/>
                    <a:pt x="8530" y="10350"/>
                    <a:pt x="8560" y="10420"/>
                  </a:cubicBezTo>
                  <a:cubicBezTo>
                    <a:pt x="8590" y="10490"/>
                    <a:pt x="8570" y="10580"/>
                    <a:pt x="8520" y="10640"/>
                  </a:cubicBezTo>
                  <a:lnTo>
                    <a:pt x="6500" y="12660"/>
                  </a:lnTo>
                  <a:cubicBezTo>
                    <a:pt x="6470" y="12700"/>
                    <a:pt x="6420" y="12720"/>
                    <a:pt x="6370" y="12720"/>
                  </a:cubicBezTo>
                  <a:close/>
                  <a:moveTo>
                    <a:pt x="4830" y="10700"/>
                  </a:moveTo>
                  <a:lnTo>
                    <a:pt x="6370" y="12240"/>
                  </a:lnTo>
                  <a:lnTo>
                    <a:pt x="7910" y="10700"/>
                  </a:lnTo>
                  <a:lnTo>
                    <a:pt x="7340" y="10700"/>
                  </a:lnTo>
                  <a:cubicBezTo>
                    <a:pt x="7230" y="10700"/>
                    <a:pt x="7140" y="10610"/>
                    <a:pt x="7140" y="10500"/>
                  </a:cubicBezTo>
                  <a:lnTo>
                    <a:pt x="7140" y="7530"/>
                  </a:lnTo>
                  <a:lnTo>
                    <a:pt x="5610" y="7530"/>
                  </a:lnTo>
                  <a:lnTo>
                    <a:pt x="5610" y="10500"/>
                  </a:lnTo>
                  <a:cubicBezTo>
                    <a:pt x="5610" y="10610"/>
                    <a:pt x="5520" y="10700"/>
                    <a:pt x="5410" y="10700"/>
                  </a:cubicBezTo>
                  <a:lnTo>
                    <a:pt x="4830" y="10700"/>
                  </a:lnTo>
                  <a:close/>
                </a:path>
              </a:pathLst>
            </a:custGeom>
            <a:solidFill>
              <a:srgbClr val="42E8E0"/>
            </a:solidFill>
            <a:ln>
              <a:noFill/>
            </a:ln>
            <a:scene3d>
              <a:camera prst="orthographicFront"/>
              <a:lightRig rig="threePt" dir="t"/>
            </a:scene3d>
            <a:sp3d prstMaterial="matte"/>
          </p:spPr>
        </p:sp>
      </p:grpSp>
      <p:sp>
        <p:nvSpPr>
          <p:cNvPr id="48" name="TextBox 21">
            <a:extLst>
              <a:ext uri="{FF2B5EF4-FFF2-40B4-BE49-F238E27FC236}">
                <a16:creationId xmlns:a16="http://schemas.microsoft.com/office/drawing/2014/main" id="{ECAD1452-9309-4670-8DF6-A364FC9AE49D}"/>
              </a:ext>
            </a:extLst>
          </p:cNvPr>
          <p:cNvSpPr txBox="1"/>
          <p:nvPr/>
        </p:nvSpPr>
        <p:spPr>
          <a:xfrm>
            <a:off x="7540625" y="2585756"/>
            <a:ext cx="1978025" cy="843244"/>
          </a:xfrm>
          <a:prstGeom prst="rect">
            <a:avLst/>
          </a:prstGeom>
        </p:spPr>
        <p:txBody>
          <a:bodyPr vert="horz" lIns="91440" tIns="45720" rIns="91440" bIns="45720" rtlCol="0" anchor="ctr">
            <a:noAutofit/>
          </a:bodyPr>
          <a:lstStyle>
            <a:defPPr>
              <a:defRPr lang="zh-CN"/>
            </a:defPPr>
            <a:lvl1pPr>
              <a:lnSpc>
                <a:spcPts val="2000"/>
              </a:lnSpc>
              <a:spcBef>
                <a:spcPct val="0"/>
              </a:spcBef>
              <a:buNone/>
              <a:defRPr sz="14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nSpc>
                <a:spcPct val="120000"/>
              </a:lnSpc>
            </a:pPr>
            <a:r>
              <a:rPr lang="zh-CN" altLang="en-US">
                <a:latin typeface="+mn-ea"/>
                <a:ea typeface="+mn-ea"/>
              </a:rPr>
              <a:t>单击此处可编辑内容，根据您的需要自由拉伸文本框大小自由拉伸文本框大小自由拉伸文本</a:t>
            </a:r>
            <a:endParaRPr lang="zh-CN" altLang="en-US" dirty="0">
              <a:latin typeface="+mn-ea"/>
              <a:ea typeface="+mn-ea"/>
            </a:endParaRPr>
          </a:p>
        </p:txBody>
      </p:sp>
      <p:grpSp>
        <p:nvGrpSpPr>
          <p:cNvPr id="49" name="组合 48">
            <a:extLst>
              <a:ext uri="{FF2B5EF4-FFF2-40B4-BE49-F238E27FC236}">
                <a16:creationId xmlns:a16="http://schemas.microsoft.com/office/drawing/2014/main" id="{6A7C23F4-5A9F-465F-BBE1-8286E76B2E50}"/>
              </a:ext>
            </a:extLst>
          </p:cNvPr>
          <p:cNvGrpSpPr/>
          <p:nvPr/>
        </p:nvGrpSpPr>
        <p:grpSpPr>
          <a:xfrm>
            <a:off x="2984500" y="4659271"/>
            <a:ext cx="1353865" cy="1700889"/>
            <a:chOff x="3009900" y="4659271"/>
            <a:chExt cx="1353865" cy="1700889"/>
          </a:xfrm>
        </p:grpSpPr>
        <p:sp>
          <p:nvSpPr>
            <p:cNvPr id="50" name="任意多边形: 形状 49">
              <a:extLst>
                <a:ext uri="{FF2B5EF4-FFF2-40B4-BE49-F238E27FC236}">
                  <a16:creationId xmlns:a16="http://schemas.microsoft.com/office/drawing/2014/main" id="{22EDD9A0-7906-4261-A567-507774DF6127}"/>
                </a:ext>
              </a:extLst>
            </p:cNvPr>
            <p:cNvSpPr/>
            <p:nvPr/>
          </p:nvSpPr>
          <p:spPr bwMode="auto">
            <a:xfrm rot="5400000" flipV="1">
              <a:off x="3354545" y="4851857"/>
              <a:ext cx="664574" cy="279401"/>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 name="connsiteX0" fmla="*/ 0 w 2385058"/>
                <a:gd name="connsiteY0" fmla="*/ 1889760 h 2560320"/>
                <a:gd name="connsiteX1" fmla="*/ 1851658 w 2385058"/>
                <a:gd name="connsiteY1" fmla="*/ 2293620 h 2560320"/>
                <a:gd name="connsiteX2" fmla="*/ 1851658 w 2385058"/>
                <a:gd name="connsiteY2" fmla="*/ 2560320 h 2560320"/>
                <a:gd name="connsiteX3" fmla="*/ 2385058 w 2385058"/>
                <a:gd name="connsiteY3" fmla="*/ 1889760 h 2560320"/>
                <a:gd name="connsiteX4" fmla="*/ 1851658 w 2385058"/>
                <a:gd name="connsiteY4" fmla="*/ 1219200 h 2560320"/>
                <a:gd name="connsiteX5" fmla="*/ 1851658 w 2385058"/>
                <a:gd name="connsiteY5" fmla="*/ 1485900 h 2560320"/>
                <a:gd name="connsiteX6" fmla="*/ 0 w 2385058"/>
                <a:gd name="connsiteY6" fmla="*/ 0 h 2560320"/>
                <a:gd name="connsiteX7" fmla="*/ 0 w 2385058"/>
                <a:gd name="connsiteY7" fmla="*/ 1889760 h 2560320"/>
                <a:gd name="connsiteX0" fmla="*/ 0 w 2385058"/>
                <a:gd name="connsiteY0" fmla="*/ 670559 h 1341119"/>
                <a:gd name="connsiteX1" fmla="*/ 1851658 w 2385058"/>
                <a:gd name="connsiteY1" fmla="*/ 1074419 h 1341119"/>
                <a:gd name="connsiteX2" fmla="*/ 1851658 w 2385058"/>
                <a:gd name="connsiteY2" fmla="*/ 1341119 h 1341119"/>
                <a:gd name="connsiteX3" fmla="*/ 2385058 w 2385058"/>
                <a:gd name="connsiteY3" fmla="*/ 670559 h 1341119"/>
                <a:gd name="connsiteX4" fmla="*/ 1851658 w 2385058"/>
                <a:gd name="connsiteY4" fmla="*/ -1 h 1341119"/>
                <a:gd name="connsiteX5" fmla="*/ 1851658 w 2385058"/>
                <a:gd name="connsiteY5" fmla="*/ 266699 h 1341119"/>
                <a:gd name="connsiteX6" fmla="*/ 0 w 2385058"/>
                <a:gd name="connsiteY6" fmla="*/ 670559 h 1341119"/>
                <a:gd name="connsiteX0" fmla="*/ 2 w 1880790"/>
                <a:gd name="connsiteY0" fmla="*/ 688780 h 1341119"/>
                <a:gd name="connsiteX1" fmla="*/ 1347390 w 1880790"/>
                <a:gd name="connsiteY1" fmla="*/ 1074419 h 1341119"/>
                <a:gd name="connsiteX2" fmla="*/ 1347390 w 1880790"/>
                <a:gd name="connsiteY2" fmla="*/ 1341119 h 1341119"/>
                <a:gd name="connsiteX3" fmla="*/ 1880790 w 1880790"/>
                <a:gd name="connsiteY3" fmla="*/ 670559 h 1341119"/>
                <a:gd name="connsiteX4" fmla="*/ 1347390 w 1880790"/>
                <a:gd name="connsiteY4" fmla="*/ -1 h 1341119"/>
                <a:gd name="connsiteX5" fmla="*/ 1347390 w 1880790"/>
                <a:gd name="connsiteY5" fmla="*/ 266699 h 1341119"/>
                <a:gd name="connsiteX6" fmla="*/ 2 w 1880790"/>
                <a:gd name="connsiteY6" fmla="*/ 688780 h 1341119"/>
                <a:gd name="connsiteX0" fmla="*/ 2 w 1880790"/>
                <a:gd name="connsiteY0" fmla="*/ 688780 h 1341119"/>
                <a:gd name="connsiteX1" fmla="*/ 1347390 w 1880790"/>
                <a:gd name="connsiteY1" fmla="*/ 1074419 h 1341119"/>
                <a:gd name="connsiteX2" fmla="*/ 1347390 w 1880790"/>
                <a:gd name="connsiteY2" fmla="*/ 1341119 h 1341119"/>
                <a:gd name="connsiteX3" fmla="*/ 1880790 w 1880790"/>
                <a:gd name="connsiteY3" fmla="*/ 670559 h 1341119"/>
                <a:gd name="connsiteX4" fmla="*/ 1347390 w 1880790"/>
                <a:gd name="connsiteY4" fmla="*/ -1 h 1341119"/>
                <a:gd name="connsiteX5" fmla="*/ 1347390 w 1880790"/>
                <a:gd name="connsiteY5" fmla="*/ 266699 h 1341119"/>
                <a:gd name="connsiteX6" fmla="*/ 2 w 1880790"/>
                <a:gd name="connsiteY6" fmla="*/ 688780 h 134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0790" h="1341119">
                  <a:moveTo>
                    <a:pt x="2" y="688780"/>
                  </a:moveTo>
                  <a:lnTo>
                    <a:pt x="1347390" y="1074419"/>
                  </a:lnTo>
                  <a:lnTo>
                    <a:pt x="1347390" y="1341119"/>
                  </a:lnTo>
                  <a:lnTo>
                    <a:pt x="1880790" y="670559"/>
                  </a:lnTo>
                  <a:lnTo>
                    <a:pt x="1347390" y="-1"/>
                  </a:lnTo>
                  <a:lnTo>
                    <a:pt x="1347390" y="266699"/>
                  </a:lnTo>
                  <a:cubicBezTo>
                    <a:pt x="1038780" y="378459"/>
                    <a:pt x="475715" y="499558"/>
                    <a:pt x="2" y="688780"/>
                  </a:cubicBezTo>
                  <a:close/>
                </a:path>
              </a:pathLst>
            </a:custGeom>
            <a:gradFill flip="none" rotWithShape="0">
              <a:gsLst>
                <a:gs pos="0">
                  <a:srgbClr val="42E8E0">
                    <a:alpha val="35000"/>
                  </a:srgbClr>
                </a:gs>
                <a:gs pos="100000">
                  <a:srgbClr val="42E8E0">
                    <a:alpha val="12000"/>
                  </a:srgbClr>
                </a:gs>
              </a:gsLst>
              <a:lin ang="5400000" scaled="1"/>
              <a:tileRect/>
            </a:gradFill>
            <a:ln w="19050">
              <a:gradFill>
                <a:gsLst>
                  <a:gs pos="100000">
                    <a:srgbClr val="42E8E0"/>
                  </a:gs>
                  <a:gs pos="65000">
                    <a:schemeClr val="accent2">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2E8E0"/>
                </a:solidFill>
                <a:effectLst/>
                <a:uLnTx/>
                <a:uFillTx/>
                <a:latin typeface="阿里巴巴普惠体 R"/>
                <a:ea typeface="阿里巴巴普惠体 R"/>
                <a:cs typeface="+mn-cs"/>
              </a:endParaRPr>
            </a:p>
          </p:txBody>
        </p:sp>
        <p:sp>
          <p:nvSpPr>
            <p:cNvPr id="51" name="Rectangle 25">
              <a:extLst>
                <a:ext uri="{FF2B5EF4-FFF2-40B4-BE49-F238E27FC236}">
                  <a16:creationId xmlns:a16="http://schemas.microsoft.com/office/drawing/2014/main" id="{DE43695D-32B9-42B8-80C5-AAC036411F3A}"/>
                </a:ext>
              </a:extLst>
            </p:cNvPr>
            <p:cNvSpPr/>
            <p:nvPr/>
          </p:nvSpPr>
          <p:spPr>
            <a:xfrm>
              <a:off x="3009900" y="5759996"/>
              <a:ext cx="1353865" cy="600164"/>
            </a:xfrm>
            <a:prstGeom prst="rect">
              <a:avLst/>
            </a:prstGeom>
          </p:spPr>
          <p:txBody>
            <a:bodyPr vert="horz" lIns="91440" tIns="45720" rIns="91440" bIns="45720" rtlCol="0" anchor="b">
              <a:noAutofit/>
            </a:bodyPr>
            <a:lstStyle/>
            <a:p>
              <a:pPr algn="dist">
                <a:lnSpc>
                  <a:spcPts val="4000"/>
                </a:lnSpc>
                <a:spcBef>
                  <a:spcPct val="0"/>
                </a:spcBef>
              </a:pPr>
              <a:r>
                <a:rPr lang="zh-CN" alt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输入标题</a:t>
              </a:r>
              <a:endParaRPr 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52" name="iconfont-1191-866876">
              <a:extLst>
                <a:ext uri="{FF2B5EF4-FFF2-40B4-BE49-F238E27FC236}">
                  <a16:creationId xmlns:a16="http://schemas.microsoft.com/office/drawing/2014/main" id="{C6C0D476-A5CB-46AC-847C-0F24FEA9BAB3}"/>
                </a:ext>
              </a:extLst>
            </p:cNvPr>
            <p:cNvSpPr>
              <a:spLocks noChangeAspect="1"/>
            </p:cNvSpPr>
            <p:nvPr/>
          </p:nvSpPr>
          <p:spPr bwMode="auto">
            <a:xfrm>
              <a:off x="3486172" y="5540560"/>
              <a:ext cx="401320" cy="279341"/>
            </a:xfrm>
            <a:custGeom>
              <a:avLst/>
              <a:gdLst>
                <a:gd name="T0" fmla="*/ 7406 w 9426"/>
                <a:gd name="T1" fmla="*/ 2487 h 6558"/>
                <a:gd name="T2" fmla="*/ 7182 w 9426"/>
                <a:gd name="T3" fmla="*/ 2501 h 6558"/>
                <a:gd name="T4" fmla="*/ 7182 w 9426"/>
                <a:gd name="T5" fmla="*/ 2487 h 6558"/>
                <a:gd name="T6" fmla="*/ 4713 w 9426"/>
                <a:gd name="T7" fmla="*/ 0 h 6558"/>
                <a:gd name="T8" fmla="*/ 2244 w 9426"/>
                <a:gd name="T9" fmla="*/ 2487 h 6558"/>
                <a:gd name="T10" fmla="*/ 2244 w 9426"/>
                <a:gd name="T11" fmla="*/ 2501 h 6558"/>
                <a:gd name="T12" fmla="*/ 2020 w 9426"/>
                <a:gd name="T13" fmla="*/ 2487 h 6558"/>
                <a:gd name="T14" fmla="*/ 0 w 9426"/>
                <a:gd name="T15" fmla="*/ 4523 h 6558"/>
                <a:gd name="T16" fmla="*/ 2020 w 9426"/>
                <a:gd name="T17" fmla="*/ 6558 h 6558"/>
                <a:gd name="T18" fmla="*/ 7406 w 9426"/>
                <a:gd name="T19" fmla="*/ 6558 h 6558"/>
                <a:gd name="T20" fmla="*/ 7631 w 9426"/>
                <a:gd name="T21" fmla="*/ 6332 h 6558"/>
                <a:gd name="T22" fmla="*/ 7406 w 9426"/>
                <a:gd name="T23" fmla="*/ 6105 h 6558"/>
                <a:gd name="T24" fmla="*/ 2020 w 9426"/>
                <a:gd name="T25" fmla="*/ 6105 h 6558"/>
                <a:gd name="T26" fmla="*/ 448 w 9426"/>
                <a:gd name="T27" fmla="*/ 4523 h 6558"/>
                <a:gd name="T28" fmla="*/ 2430 w 9426"/>
                <a:gd name="T29" fmla="*/ 2996 h 6558"/>
                <a:gd name="T30" fmla="*/ 2637 w 9426"/>
                <a:gd name="T31" fmla="*/ 2949 h 6558"/>
                <a:gd name="T32" fmla="*/ 2712 w 9426"/>
                <a:gd name="T33" fmla="*/ 2749 h 6558"/>
                <a:gd name="T34" fmla="*/ 2693 w 9426"/>
                <a:gd name="T35" fmla="*/ 2487 h 6558"/>
                <a:gd name="T36" fmla="*/ 4713 w 9426"/>
                <a:gd name="T37" fmla="*/ 452 h 6558"/>
                <a:gd name="T38" fmla="*/ 6733 w 9426"/>
                <a:gd name="T39" fmla="*/ 2487 h 6558"/>
                <a:gd name="T40" fmla="*/ 6714 w 9426"/>
                <a:gd name="T41" fmla="*/ 2749 h 6558"/>
                <a:gd name="T42" fmla="*/ 6789 w 9426"/>
                <a:gd name="T43" fmla="*/ 2949 h 6558"/>
                <a:gd name="T44" fmla="*/ 6995 w 9426"/>
                <a:gd name="T45" fmla="*/ 2996 h 6558"/>
                <a:gd name="T46" fmla="*/ 8977 w 9426"/>
                <a:gd name="T47" fmla="*/ 4523 h 6558"/>
                <a:gd name="T48" fmla="*/ 8779 w 9426"/>
                <a:gd name="T49" fmla="*/ 5292 h 6558"/>
                <a:gd name="T50" fmla="*/ 8865 w 9426"/>
                <a:gd name="T51" fmla="*/ 5599 h 6558"/>
                <a:gd name="T52" fmla="*/ 9171 w 9426"/>
                <a:gd name="T53" fmla="*/ 5512 h 6558"/>
                <a:gd name="T54" fmla="*/ 9426 w 9426"/>
                <a:gd name="T55" fmla="*/ 4523 h 6558"/>
                <a:gd name="T56" fmla="*/ 7406 w 9426"/>
                <a:gd name="T57" fmla="*/ 2487 h 6558"/>
                <a:gd name="T58" fmla="*/ 6125 w 9426"/>
                <a:gd name="T59" fmla="*/ 4410 h 6558"/>
                <a:gd name="T60" fmla="*/ 4907 w 9426"/>
                <a:gd name="T61" fmla="*/ 4410 h 6558"/>
                <a:gd name="T62" fmla="*/ 4907 w 9426"/>
                <a:gd name="T63" fmla="*/ 3658 h 6558"/>
                <a:gd name="T64" fmla="*/ 6125 w 9426"/>
                <a:gd name="T65" fmla="*/ 3658 h 6558"/>
                <a:gd name="T66" fmla="*/ 6324 w 9426"/>
                <a:gd name="T67" fmla="*/ 3457 h 6558"/>
                <a:gd name="T68" fmla="*/ 6125 w 9426"/>
                <a:gd name="T69" fmla="*/ 3257 h 6558"/>
                <a:gd name="T70" fmla="*/ 5288 w 9426"/>
                <a:gd name="T71" fmla="*/ 3257 h 6558"/>
                <a:gd name="T72" fmla="*/ 5922 w 9426"/>
                <a:gd name="T73" fmla="*/ 2110 h 6558"/>
                <a:gd name="T74" fmla="*/ 5801 w 9426"/>
                <a:gd name="T75" fmla="*/ 1918 h 6558"/>
                <a:gd name="T76" fmla="*/ 5574 w 9426"/>
                <a:gd name="T77" fmla="*/ 1915 h 6558"/>
                <a:gd name="T78" fmla="*/ 4833 w 9426"/>
                <a:gd name="T79" fmla="*/ 3257 h 6558"/>
                <a:gd name="T80" fmla="*/ 4546 w 9426"/>
                <a:gd name="T81" fmla="*/ 3257 h 6558"/>
                <a:gd name="T82" fmla="*/ 4543 w 9426"/>
                <a:gd name="T83" fmla="*/ 3235 h 6558"/>
                <a:gd name="T84" fmla="*/ 3796 w 9426"/>
                <a:gd name="T85" fmla="*/ 1882 h 6558"/>
                <a:gd name="T86" fmla="*/ 3570 w 9426"/>
                <a:gd name="T87" fmla="*/ 1885 h 6558"/>
                <a:gd name="T88" fmla="*/ 3448 w 9426"/>
                <a:gd name="T89" fmla="*/ 2077 h 6558"/>
                <a:gd name="T90" fmla="*/ 4100 w 9426"/>
                <a:gd name="T91" fmla="*/ 3257 h 6558"/>
                <a:gd name="T92" fmla="*/ 3290 w 9426"/>
                <a:gd name="T93" fmla="*/ 3257 h 6558"/>
                <a:gd name="T94" fmla="*/ 3091 w 9426"/>
                <a:gd name="T95" fmla="*/ 3457 h 6558"/>
                <a:gd name="T96" fmla="*/ 3290 w 9426"/>
                <a:gd name="T97" fmla="*/ 3658 h 6558"/>
                <a:gd name="T98" fmla="*/ 4509 w 9426"/>
                <a:gd name="T99" fmla="*/ 3658 h 6558"/>
                <a:gd name="T100" fmla="*/ 4509 w 9426"/>
                <a:gd name="T101" fmla="*/ 4410 h 6558"/>
                <a:gd name="T102" fmla="*/ 3290 w 9426"/>
                <a:gd name="T103" fmla="*/ 4410 h 6558"/>
                <a:gd name="T104" fmla="*/ 3091 w 9426"/>
                <a:gd name="T105" fmla="*/ 4610 h 6558"/>
                <a:gd name="T106" fmla="*/ 3290 w 9426"/>
                <a:gd name="T107" fmla="*/ 4810 h 6558"/>
                <a:gd name="T108" fmla="*/ 4509 w 9426"/>
                <a:gd name="T109" fmla="*/ 4810 h 6558"/>
                <a:gd name="T110" fmla="*/ 4509 w 9426"/>
                <a:gd name="T111" fmla="*/ 5733 h 6558"/>
                <a:gd name="T112" fmla="*/ 4708 w 9426"/>
                <a:gd name="T113" fmla="*/ 5888 h 6558"/>
                <a:gd name="T114" fmla="*/ 4907 w 9426"/>
                <a:gd name="T115" fmla="*/ 5733 h 6558"/>
                <a:gd name="T116" fmla="*/ 4907 w 9426"/>
                <a:gd name="T117" fmla="*/ 4810 h 6558"/>
                <a:gd name="T118" fmla="*/ 6125 w 9426"/>
                <a:gd name="T119" fmla="*/ 4810 h 6558"/>
                <a:gd name="T120" fmla="*/ 6324 w 9426"/>
                <a:gd name="T121" fmla="*/ 4610 h 6558"/>
                <a:gd name="T122" fmla="*/ 6125 w 9426"/>
                <a:gd name="T123" fmla="*/ 4410 h 6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26" h="6558">
                  <a:moveTo>
                    <a:pt x="7406" y="2487"/>
                  </a:moveTo>
                  <a:cubicBezTo>
                    <a:pt x="7332" y="2487"/>
                    <a:pt x="7257" y="2492"/>
                    <a:pt x="7182" y="2501"/>
                  </a:cubicBezTo>
                  <a:lnTo>
                    <a:pt x="7182" y="2487"/>
                  </a:lnTo>
                  <a:cubicBezTo>
                    <a:pt x="7182" y="1116"/>
                    <a:pt x="6074" y="0"/>
                    <a:pt x="4713" y="0"/>
                  </a:cubicBezTo>
                  <a:cubicBezTo>
                    <a:pt x="3352" y="0"/>
                    <a:pt x="2244" y="1116"/>
                    <a:pt x="2244" y="2487"/>
                  </a:cubicBezTo>
                  <a:lnTo>
                    <a:pt x="2244" y="2501"/>
                  </a:lnTo>
                  <a:cubicBezTo>
                    <a:pt x="2169" y="2492"/>
                    <a:pt x="2094" y="2487"/>
                    <a:pt x="2020" y="2487"/>
                  </a:cubicBezTo>
                  <a:cubicBezTo>
                    <a:pt x="906" y="2487"/>
                    <a:pt x="0" y="3400"/>
                    <a:pt x="0" y="4523"/>
                  </a:cubicBezTo>
                  <a:cubicBezTo>
                    <a:pt x="0" y="5645"/>
                    <a:pt x="906" y="6558"/>
                    <a:pt x="2020" y="6558"/>
                  </a:cubicBezTo>
                  <a:lnTo>
                    <a:pt x="7406" y="6558"/>
                  </a:lnTo>
                  <a:cubicBezTo>
                    <a:pt x="7530" y="6558"/>
                    <a:pt x="7631" y="6457"/>
                    <a:pt x="7631" y="6332"/>
                  </a:cubicBezTo>
                  <a:cubicBezTo>
                    <a:pt x="7631" y="6207"/>
                    <a:pt x="7530" y="6105"/>
                    <a:pt x="7406" y="6105"/>
                  </a:cubicBezTo>
                  <a:lnTo>
                    <a:pt x="2020" y="6105"/>
                  </a:lnTo>
                  <a:cubicBezTo>
                    <a:pt x="1153" y="6105"/>
                    <a:pt x="448" y="5395"/>
                    <a:pt x="448" y="4523"/>
                  </a:cubicBezTo>
                  <a:cubicBezTo>
                    <a:pt x="448" y="3514"/>
                    <a:pt x="1401" y="2717"/>
                    <a:pt x="2430" y="2996"/>
                  </a:cubicBezTo>
                  <a:cubicBezTo>
                    <a:pt x="2503" y="3017"/>
                    <a:pt x="2580" y="2998"/>
                    <a:pt x="2637" y="2949"/>
                  </a:cubicBezTo>
                  <a:cubicBezTo>
                    <a:pt x="2693" y="2899"/>
                    <a:pt x="2721" y="2824"/>
                    <a:pt x="2712" y="2749"/>
                  </a:cubicBezTo>
                  <a:cubicBezTo>
                    <a:pt x="2699" y="2650"/>
                    <a:pt x="2693" y="2566"/>
                    <a:pt x="2693" y="2487"/>
                  </a:cubicBezTo>
                  <a:cubicBezTo>
                    <a:pt x="2693" y="1365"/>
                    <a:pt x="3599" y="452"/>
                    <a:pt x="4713" y="452"/>
                  </a:cubicBezTo>
                  <a:cubicBezTo>
                    <a:pt x="5827" y="452"/>
                    <a:pt x="6733" y="1365"/>
                    <a:pt x="6733" y="2487"/>
                  </a:cubicBezTo>
                  <a:cubicBezTo>
                    <a:pt x="6733" y="2566"/>
                    <a:pt x="6727" y="2650"/>
                    <a:pt x="6714" y="2749"/>
                  </a:cubicBezTo>
                  <a:cubicBezTo>
                    <a:pt x="6705" y="2824"/>
                    <a:pt x="6733" y="2899"/>
                    <a:pt x="6789" y="2949"/>
                  </a:cubicBezTo>
                  <a:cubicBezTo>
                    <a:pt x="6845" y="2998"/>
                    <a:pt x="6923" y="3016"/>
                    <a:pt x="6995" y="2996"/>
                  </a:cubicBezTo>
                  <a:cubicBezTo>
                    <a:pt x="8025" y="2716"/>
                    <a:pt x="8977" y="3514"/>
                    <a:pt x="8977" y="4523"/>
                  </a:cubicBezTo>
                  <a:cubicBezTo>
                    <a:pt x="8977" y="4791"/>
                    <a:pt x="8909" y="5057"/>
                    <a:pt x="8779" y="5292"/>
                  </a:cubicBezTo>
                  <a:cubicBezTo>
                    <a:pt x="8718" y="5401"/>
                    <a:pt x="8757" y="5538"/>
                    <a:pt x="8865" y="5599"/>
                  </a:cubicBezTo>
                  <a:cubicBezTo>
                    <a:pt x="8974" y="5660"/>
                    <a:pt x="9110" y="5621"/>
                    <a:pt x="9171" y="5512"/>
                  </a:cubicBezTo>
                  <a:cubicBezTo>
                    <a:pt x="9338" y="5210"/>
                    <a:pt x="9426" y="4868"/>
                    <a:pt x="9426" y="4523"/>
                  </a:cubicBezTo>
                  <a:cubicBezTo>
                    <a:pt x="9426" y="3401"/>
                    <a:pt x="8520" y="2488"/>
                    <a:pt x="7406" y="2487"/>
                  </a:cubicBezTo>
                  <a:close/>
                  <a:moveTo>
                    <a:pt x="6125" y="4410"/>
                  </a:moveTo>
                  <a:lnTo>
                    <a:pt x="4907" y="4410"/>
                  </a:lnTo>
                  <a:lnTo>
                    <a:pt x="4907" y="3658"/>
                  </a:lnTo>
                  <a:lnTo>
                    <a:pt x="6125" y="3658"/>
                  </a:lnTo>
                  <a:cubicBezTo>
                    <a:pt x="6235" y="3658"/>
                    <a:pt x="6324" y="3568"/>
                    <a:pt x="6324" y="3457"/>
                  </a:cubicBezTo>
                  <a:cubicBezTo>
                    <a:pt x="6324" y="3347"/>
                    <a:pt x="6235" y="3257"/>
                    <a:pt x="6125" y="3257"/>
                  </a:cubicBezTo>
                  <a:lnTo>
                    <a:pt x="5288" y="3257"/>
                  </a:lnTo>
                  <a:lnTo>
                    <a:pt x="5922" y="2110"/>
                  </a:lnTo>
                  <a:cubicBezTo>
                    <a:pt x="5951" y="2057"/>
                    <a:pt x="5897" y="1971"/>
                    <a:pt x="5801" y="1918"/>
                  </a:cubicBezTo>
                  <a:cubicBezTo>
                    <a:pt x="5705" y="1864"/>
                    <a:pt x="5604" y="1863"/>
                    <a:pt x="5574" y="1915"/>
                  </a:cubicBezTo>
                  <a:lnTo>
                    <a:pt x="4833" y="3257"/>
                  </a:lnTo>
                  <a:lnTo>
                    <a:pt x="4546" y="3257"/>
                  </a:lnTo>
                  <a:cubicBezTo>
                    <a:pt x="4545" y="3250"/>
                    <a:pt x="4547" y="3241"/>
                    <a:pt x="4543" y="3235"/>
                  </a:cubicBezTo>
                  <a:lnTo>
                    <a:pt x="3796" y="1882"/>
                  </a:lnTo>
                  <a:cubicBezTo>
                    <a:pt x="3767" y="1830"/>
                    <a:pt x="3666" y="1831"/>
                    <a:pt x="3570" y="1885"/>
                  </a:cubicBezTo>
                  <a:cubicBezTo>
                    <a:pt x="3473" y="1939"/>
                    <a:pt x="3419" y="2025"/>
                    <a:pt x="3448" y="2077"/>
                  </a:cubicBezTo>
                  <a:lnTo>
                    <a:pt x="4100" y="3257"/>
                  </a:lnTo>
                  <a:lnTo>
                    <a:pt x="3290" y="3257"/>
                  </a:lnTo>
                  <a:cubicBezTo>
                    <a:pt x="3181" y="3257"/>
                    <a:pt x="3091" y="3347"/>
                    <a:pt x="3091" y="3457"/>
                  </a:cubicBezTo>
                  <a:cubicBezTo>
                    <a:pt x="3091" y="3568"/>
                    <a:pt x="3181" y="3658"/>
                    <a:pt x="3290" y="3658"/>
                  </a:cubicBezTo>
                  <a:lnTo>
                    <a:pt x="4509" y="3658"/>
                  </a:lnTo>
                  <a:lnTo>
                    <a:pt x="4509" y="4410"/>
                  </a:lnTo>
                  <a:lnTo>
                    <a:pt x="3290" y="4410"/>
                  </a:lnTo>
                  <a:cubicBezTo>
                    <a:pt x="3181" y="4410"/>
                    <a:pt x="3091" y="4499"/>
                    <a:pt x="3091" y="4610"/>
                  </a:cubicBezTo>
                  <a:cubicBezTo>
                    <a:pt x="3091" y="4721"/>
                    <a:pt x="3181" y="4810"/>
                    <a:pt x="3290" y="4810"/>
                  </a:cubicBezTo>
                  <a:lnTo>
                    <a:pt x="4509" y="4810"/>
                  </a:lnTo>
                  <a:lnTo>
                    <a:pt x="4509" y="5733"/>
                  </a:lnTo>
                  <a:cubicBezTo>
                    <a:pt x="4509" y="5819"/>
                    <a:pt x="4598" y="5888"/>
                    <a:pt x="4708" y="5888"/>
                  </a:cubicBezTo>
                  <a:cubicBezTo>
                    <a:pt x="4818" y="5888"/>
                    <a:pt x="4907" y="5819"/>
                    <a:pt x="4907" y="5733"/>
                  </a:cubicBezTo>
                  <a:lnTo>
                    <a:pt x="4907" y="4810"/>
                  </a:lnTo>
                  <a:lnTo>
                    <a:pt x="6125" y="4810"/>
                  </a:lnTo>
                  <a:cubicBezTo>
                    <a:pt x="6235" y="4810"/>
                    <a:pt x="6324" y="4721"/>
                    <a:pt x="6324" y="4610"/>
                  </a:cubicBezTo>
                  <a:cubicBezTo>
                    <a:pt x="6324" y="4499"/>
                    <a:pt x="6235" y="4410"/>
                    <a:pt x="6125" y="4410"/>
                  </a:cubicBezTo>
                  <a:close/>
                </a:path>
              </a:pathLst>
            </a:custGeom>
            <a:solidFill>
              <a:srgbClr val="42E8E0"/>
            </a:solidFill>
            <a:ln>
              <a:noFill/>
            </a:ln>
            <a:scene3d>
              <a:camera prst="orthographicFront"/>
              <a:lightRig rig="threePt" dir="t"/>
            </a:scene3d>
            <a:sp3d prstMaterial="matte"/>
          </p:spPr>
        </p:sp>
      </p:grpSp>
      <p:sp>
        <p:nvSpPr>
          <p:cNvPr id="53" name="TextBox 21">
            <a:extLst>
              <a:ext uri="{FF2B5EF4-FFF2-40B4-BE49-F238E27FC236}">
                <a16:creationId xmlns:a16="http://schemas.microsoft.com/office/drawing/2014/main" id="{478D1A2D-A73E-4954-8B1C-C95CFDE7B992}"/>
              </a:ext>
            </a:extLst>
          </p:cNvPr>
          <p:cNvSpPr txBox="1"/>
          <p:nvPr/>
        </p:nvSpPr>
        <p:spPr>
          <a:xfrm>
            <a:off x="2619375" y="2585756"/>
            <a:ext cx="1978025" cy="843244"/>
          </a:xfrm>
          <a:prstGeom prst="rect">
            <a:avLst/>
          </a:prstGeom>
        </p:spPr>
        <p:txBody>
          <a:bodyPr vert="horz" lIns="91440" tIns="45720" rIns="91440" bIns="45720" rtlCol="0" anchor="ctr">
            <a:noAutofit/>
          </a:bodyPr>
          <a:lstStyle>
            <a:defPPr>
              <a:defRPr lang="zh-CN"/>
            </a:defPPr>
            <a:lvl1pPr>
              <a:lnSpc>
                <a:spcPts val="2000"/>
              </a:lnSpc>
              <a:spcBef>
                <a:spcPct val="0"/>
              </a:spcBef>
              <a:buNone/>
              <a:defRPr sz="14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nSpc>
                <a:spcPct val="120000"/>
              </a:lnSpc>
            </a:pPr>
            <a:r>
              <a:rPr lang="zh-CN" altLang="en-US">
                <a:latin typeface="+mn-ea"/>
                <a:ea typeface="+mn-ea"/>
              </a:rPr>
              <a:t>单击此处可编辑内容，根据您的需要自由拉伸文本框大小自由拉伸文本框大小自由拉伸文本</a:t>
            </a:r>
            <a:endParaRPr lang="zh-CN" altLang="en-US" dirty="0">
              <a:latin typeface="+mn-ea"/>
              <a:ea typeface="+mn-ea"/>
            </a:endParaRPr>
          </a:p>
        </p:txBody>
      </p:sp>
      <p:grpSp>
        <p:nvGrpSpPr>
          <p:cNvPr id="54" name="组合 53">
            <a:extLst>
              <a:ext uri="{FF2B5EF4-FFF2-40B4-BE49-F238E27FC236}">
                <a16:creationId xmlns:a16="http://schemas.microsoft.com/office/drawing/2014/main" id="{A9F3168D-B571-4D6C-8E03-0D761CD8BEE7}"/>
              </a:ext>
            </a:extLst>
          </p:cNvPr>
          <p:cNvGrpSpPr/>
          <p:nvPr/>
        </p:nvGrpSpPr>
        <p:grpSpPr>
          <a:xfrm>
            <a:off x="7856220" y="4659271"/>
            <a:ext cx="1353865" cy="1700889"/>
            <a:chOff x="8262620" y="4659271"/>
            <a:chExt cx="1353865" cy="1700889"/>
          </a:xfrm>
        </p:grpSpPr>
        <p:sp>
          <p:nvSpPr>
            <p:cNvPr id="55" name="任意多边形: 形状 54">
              <a:extLst>
                <a:ext uri="{FF2B5EF4-FFF2-40B4-BE49-F238E27FC236}">
                  <a16:creationId xmlns:a16="http://schemas.microsoft.com/office/drawing/2014/main" id="{C11CE1BB-7BA7-4D24-9961-ABDBDCD24AA0}"/>
                </a:ext>
              </a:extLst>
            </p:cNvPr>
            <p:cNvSpPr/>
            <p:nvPr/>
          </p:nvSpPr>
          <p:spPr bwMode="auto">
            <a:xfrm rot="5400000" flipV="1">
              <a:off x="8607265" y="4851857"/>
              <a:ext cx="664574" cy="279401"/>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 name="connsiteX0" fmla="*/ 0 w 2385058"/>
                <a:gd name="connsiteY0" fmla="*/ 1889760 h 2560320"/>
                <a:gd name="connsiteX1" fmla="*/ 1851658 w 2385058"/>
                <a:gd name="connsiteY1" fmla="*/ 2293620 h 2560320"/>
                <a:gd name="connsiteX2" fmla="*/ 1851658 w 2385058"/>
                <a:gd name="connsiteY2" fmla="*/ 2560320 h 2560320"/>
                <a:gd name="connsiteX3" fmla="*/ 2385058 w 2385058"/>
                <a:gd name="connsiteY3" fmla="*/ 1889760 h 2560320"/>
                <a:gd name="connsiteX4" fmla="*/ 1851658 w 2385058"/>
                <a:gd name="connsiteY4" fmla="*/ 1219200 h 2560320"/>
                <a:gd name="connsiteX5" fmla="*/ 1851658 w 2385058"/>
                <a:gd name="connsiteY5" fmla="*/ 1485900 h 2560320"/>
                <a:gd name="connsiteX6" fmla="*/ 0 w 2385058"/>
                <a:gd name="connsiteY6" fmla="*/ 0 h 2560320"/>
                <a:gd name="connsiteX7" fmla="*/ 0 w 2385058"/>
                <a:gd name="connsiteY7" fmla="*/ 1889760 h 2560320"/>
                <a:gd name="connsiteX0" fmla="*/ 0 w 2385058"/>
                <a:gd name="connsiteY0" fmla="*/ 670559 h 1341119"/>
                <a:gd name="connsiteX1" fmla="*/ 1851658 w 2385058"/>
                <a:gd name="connsiteY1" fmla="*/ 1074419 h 1341119"/>
                <a:gd name="connsiteX2" fmla="*/ 1851658 w 2385058"/>
                <a:gd name="connsiteY2" fmla="*/ 1341119 h 1341119"/>
                <a:gd name="connsiteX3" fmla="*/ 2385058 w 2385058"/>
                <a:gd name="connsiteY3" fmla="*/ 670559 h 1341119"/>
                <a:gd name="connsiteX4" fmla="*/ 1851658 w 2385058"/>
                <a:gd name="connsiteY4" fmla="*/ -1 h 1341119"/>
                <a:gd name="connsiteX5" fmla="*/ 1851658 w 2385058"/>
                <a:gd name="connsiteY5" fmla="*/ 266699 h 1341119"/>
                <a:gd name="connsiteX6" fmla="*/ 0 w 2385058"/>
                <a:gd name="connsiteY6" fmla="*/ 670559 h 1341119"/>
                <a:gd name="connsiteX0" fmla="*/ 2 w 1880790"/>
                <a:gd name="connsiteY0" fmla="*/ 688780 h 1341119"/>
                <a:gd name="connsiteX1" fmla="*/ 1347390 w 1880790"/>
                <a:gd name="connsiteY1" fmla="*/ 1074419 h 1341119"/>
                <a:gd name="connsiteX2" fmla="*/ 1347390 w 1880790"/>
                <a:gd name="connsiteY2" fmla="*/ 1341119 h 1341119"/>
                <a:gd name="connsiteX3" fmla="*/ 1880790 w 1880790"/>
                <a:gd name="connsiteY3" fmla="*/ 670559 h 1341119"/>
                <a:gd name="connsiteX4" fmla="*/ 1347390 w 1880790"/>
                <a:gd name="connsiteY4" fmla="*/ -1 h 1341119"/>
                <a:gd name="connsiteX5" fmla="*/ 1347390 w 1880790"/>
                <a:gd name="connsiteY5" fmla="*/ 266699 h 1341119"/>
                <a:gd name="connsiteX6" fmla="*/ 2 w 1880790"/>
                <a:gd name="connsiteY6" fmla="*/ 688780 h 1341119"/>
                <a:gd name="connsiteX0" fmla="*/ 2 w 1880790"/>
                <a:gd name="connsiteY0" fmla="*/ 688780 h 1341119"/>
                <a:gd name="connsiteX1" fmla="*/ 1347390 w 1880790"/>
                <a:gd name="connsiteY1" fmla="*/ 1074419 h 1341119"/>
                <a:gd name="connsiteX2" fmla="*/ 1347390 w 1880790"/>
                <a:gd name="connsiteY2" fmla="*/ 1341119 h 1341119"/>
                <a:gd name="connsiteX3" fmla="*/ 1880790 w 1880790"/>
                <a:gd name="connsiteY3" fmla="*/ 670559 h 1341119"/>
                <a:gd name="connsiteX4" fmla="*/ 1347390 w 1880790"/>
                <a:gd name="connsiteY4" fmla="*/ -1 h 1341119"/>
                <a:gd name="connsiteX5" fmla="*/ 1347390 w 1880790"/>
                <a:gd name="connsiteY5" fmla="*/ 266699 h 1341119"/>
                <a:gd name="connsiteX6" fmla="*/ 2 w 1880790"/>
                <a:gd name="connsiteY6" fmla="*/ 688780 h 134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0790" h="1341119">
                  <a:moveTo>
                    <a:pt x="2" y="688780"/>
                  </a:moveTo>
                  <a:lnTo>
                    <a:pt x="1347390" y="1074419"/>
                  </a:lnTo>
                  <a:lnTo>
                    <a:pt x="1347390" y="1341119"/>
                  </a:lnTo>
                  <a:lnTo>
                    <a:pt x="1880790" y="670559"/>
                  </a:lnTo>
                  <a:lnTo>
                    <a:pt x="1347390" y="-1"/>
                  </a:lnTo>
                  <a:lnTo>
                    <a:pt x="1347390" y="266699"/>
                  </a:lnTo>
                  <a:cubicBezTo>
                    <a:pt x="1038780" y="378459"/>
                    <a:pt x="475715" y="499558"/>
                    <a:pt x="2" y="688780"/>
                  </a:cubicBezTo>
                  <a:close/>
                </a:path>
              </a:pathLst>
            </a:custGeom>
            <a:gradFill flip="none" rotWithShape="0">
              <a:gsLst>
                <a:gs pos="0">
                  <a:srgbClr val="42E8E0">
                    <a:alpha val="35000"/>
                  </a:srgbClr>
                </a:gs>
                <a:gs pos="100000">
                  <a:srgbClr val="42E8E0">
                    <a:alpha val="12000"/>
                  </a:srgbClr>
                </a:gs>
              </a:gsLst>
              <a:lin ang="5400000" scaled="1"/>
              <a:tileRect/>
            </a:gradFill>
            <a:ln w="19050">
              <a:gradFill>
                <a:gsLst>
                  <a:gs pos="100000">
                    <a:srgbClr val="42E8E0"/>
                  </a:gs>
                  <a:gs pos="65000">
                    <a:schemeClr val="accent2">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42E8E0"/>
                </a:solidFill>
                <a:effectLst/>
                <a:uLnTx/>
                <a:uFillTx/>
                <a:latin typeface="阿里巴巴普惠体 R"/>
                <a:ea typeface="阿里巴巴普惠体 R"/>
                <a:cs typeface="+mn-cs"/>
              </a:endParaRPr>
            </a:p>
          </p:txBody>
        </p:sp>
        <p:sp>
          <p:nvSpPr>
            <p:cNvPr id="56" name="Rectangle 25">
              <a:extLst>
                <a:ext uri="{FF2B5EF4-FFF2-40B4-BE49-F238E27FC236}">
                  <a16:creationId xmlns:a16="http://schemas.microsoft.com/office/drawing/2014/main" id="{2544D532-8BF7-4774-A147-1746501B177C}"/>
                </a:ext>
              </a:extLst>
            </p:cNvPr>
            <p:cNvSpPr/>
            <p:nvPr/>
          </p:nvSpPr>
          <p:spPr>
            <a:xfrm>
              <a:off x="8262620" y="5759996"/>
              <a:ext cx="1353865" cy="600164"/>
            </a:xfrm>
            <a:prstGeom prst="rect">
              <a:avLst/>
            </a:prstGeom>
          </p:spPr>
          <p:txBody>
            <a:bodyPr vert="horz" lIns="91440" tIns="45720" rIns="91440" bIns="45720" rtlCol="0" anchor="b">
              <a:noAutofit/>
            </a:bodyPr>
            <a:lstStyle/>
            <a:p>
              <a:pPr algn="r">
                <a:lnSpc>
                  <a:spcPts val="4000"/>
                </a:lnSpc>
                <a:spcBef>
                  <a:spcPct val="0"/>
                </a:spcBef>
              </a:pPr>
              <a:r>
                <a:rPr lang="zh-CN" alt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输入标题</a:t>
              </a:r>
              <a:endParaRPr 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57" name="iconfont-10357-5072101">
              <a:extLst>
                <a:ext uri="{FF2B5EF4-FFF2-40B4-BE49-F238E27FC236}">
                  <a16:creationId xmlns:a16="http://schemas.microsoft.com/office/drawing/2014/main" id="{0AF068D4-1166-4B03-82D6-704310155BD9}"/>
                </a:ext>
              </a:extLst>
            </p:cNvPr>
            <p:cNvSpPr>
              <a:spLocks noChangeAspect="1"/>
            </p:cNvSpPr>
            <p:nvPr/>
          </p:nvSpPr>
          <p:spPr bwMode="auto">
            <a:xfrm>
              <a:off x="8783513" y="5540560"/>
              <a:ext cx="312079" cy="307048"/>
            </a:xfrm>
            <a:custGeom>
              <a:avLst/>
              <a:gdLst>
                <a:gd name="T0" fmla="*/ 9775 w 12066"/>
                <a:gd name="T1" fmla="*/ 8223 h 12800"/>
                <a:gd name="T2" fmla="*/ 7963 w 12066"/>
                <a:gd name="T3" fmla="*/ 9116 h 12800"/>
                <a:gd name="T4" fmla="*/ 4446 w 12066"/>
                <a:gd name="T5" fmla="*/ 7152 h 12800"/>
                <a:gd name="T6" fmla="*/ 4574 w 12066"/>
                <a:gd name="T7" fmla="*/ 6397 h 12800"/>
                <a:gd name="T8" fmla="*/ 4444 w 12066"/>
                <a:gd name="T9" fmla="*/ 5640 h 12800"/>
                <a:gd name="T10" fmla="*/ 7957 w 12066"/>
                <a:gd name="T11" fmla="*/ 3678 h 12800"/>
                <a:gd name="T12" fmla="*/ 9773 w 12066"/>
                <a:gd name="T13" fmla="*/ 4577 h 12800"/>
                <a:gd name="T14" fmla="*/ 12061 w 12066"/>
                <a:gd name="T15" fmla="*/ 2288 h 12800"/>
                <a:gd name="T16" fmla="*/ 9773 w 12066"/>
                <a:gd name="T17" fmla="*/ 0 h 12800"/>
                <a:gd name="T18" fmla="*/ 7484 w 12066"/>
                <a:gd name="T19" fmla="*/ 2288 h 12800"/>
                <a:gd name="T20" fmla="*/ 7614 w 12066"/>
                <a:gd name="T21" fmla="*/ 3046 h 12800"/>
                <a:gd name="T22" fmla="*/ 4103 w 12066"/>
                <a:gd name="T23" fmla="*/ 5007 h 12800"/>
                <a:gd name="T24" fmla="*/ 2288 w 12066"/>
                <a:gd name="T25" fmla="*/ 4109 h 12800"/>
                <a:gd name="T26" fmla="*/ 0 w 12066"/>
                <a:gd name="T27" fmla="*/ 6397 h 12800"/>
                <a:gd name="T28" fmla="*/ 2291 w 12066"/>
                <a:gd name="T29" fmla="*/ 8686 h 12800"/>
                <a:gd name="T30" fmla="*/ 4109 w 12066"/>
                <a:gd name="T31" fmla="*/ 7785 h 12800"/>
                <a:gd name="T32" fmla="*/ 7622 w 12066"/>
                <a:gd name="T33" fmla="*/ 9749 h 12800"/>
                <a:gd name="T34" fmla="*/ 7489 w 12066"/>
                <a:gd name="T35" fmla="*/ 10512 h 12800"/>
                <a:gd name="T36" fmla="*/ 9778 w 12066"/>
                <a:gd name="T37" fmla="*/ 12800 h 12800"/>
                <a:gd name="T38" fmla="*/ 12066 w 12066"/>
                <a:gd name="T39" fmla="*/ 10512 h 12800"/>
                <a:gd name="T40" fmla="*/ 9775 w 12066"/>
                <a:gd name="T41" fmla="*/ 8223 h 12800"/>
                <a:gd name="T42" fmla="*/ 9775 w 12066"/>
                <a:gd name="T43" fmla="*/ 720 h 12800"/>
                <a:gd name="T44" fmla="*/ 11346 w 12066"/>
                <a:gd name="T45" fmla="*/ 2291 h 12800"/>
                <a:gd name="T46" fmla="*/ 9775 w 12066"/>
                <a:gd name="T47" fmla="*/ 3862 h 12800"/>
                <a:gd name="T48" fmla="*/ 8204 w 12066"/>
                <a:gd name="T49" fmla="*/ 2291 h 12800"/>
                <a:gd name="T50" fmla="*/ 9775 w 12066"/>
                <a:gd name="T51" fmla="*/ 720 h 12800"/>
                <a:gd name="T52" fmla="*/ 2291 w 12066"/>
                <a:gd name="T53" fmla="*/ 7968 h 12800"/>
                <a:gd name="T54" fmla="*/ 720 w 12066"/>
                <a:gd name="T55" fmla="*/ 6397 h 12800"/>
                <a:gd name="T56" fmla="*/ 2291 w 12066"/>
                <a:gd name="T57" fmla="*/ 4827 h 12800"/>
                <a:gd name="T58" fmla="*/ 3862 w 12066"/>
                <a:gd name="T59" fmla="*/ 6397 h 12800"/>
                <a:gd name="T60" fmla="*/ 2291 w 12066"/>
                <a:gd name="T61" fmla="*/ 7968 h 12800"/>
                <a:gd name="T62" fmla="*/ 9775 w 12066"/>
                <a:gd name="T63" fmla="*/ 12080 h 12800"/>
                <a:gd name="T64" fmla="*/ 8204 w 12066"/>
                <a:gd name="T65" fmla="*/ 10509 h 12800"/>
                <a:gd name="T66" fmla="*/ 9775 w 12066"/>
                <a:gd name="T67" fmla="*/ 8938 h 12800"/>
                <a:gd name="T68" fmla="*/ 11346 w 12066"/>
                <a:gd name="T69" fmla="*/ 10509 h 12800"/>
                <a:gd name="T70" fmla="*/ 9775 w 12066"/>
                <a:gd name="T71" fmla="*/ 1208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066" h="12800">
                  <a:moveTo>
                    <a:pt x="9775" y="8223"/>
                  </a:moveTo>
                  <a:cubicBezTo>
                    <a:pt x="9039" y="8223"/>
                    <a:pt x="8383" y="8574"/>
                    <a:pt x="7963" y="9116"/>
                  </a:cubicBezTo>
                  <a:lnTo>
                    <a:pt x="4446" y="7152"/>
                  </a:lnTo>
                  <a:cubicBezTo>
                    <a:pt x="4529" y="6916"/>
                    <a:pt x="4574" y="6660"/>
                    <a:pt x="4574" y="6397"/>
                  </a:cubicBezTo>
                  <a:cubicBezTo>
                    <a:pt x="4574" y="6132"/>
                    <a:pt x="4529" y="5879"/>
                    <a:pt x="4444" y="5640"/>
                  </a:cubicBezTo>
                  <a:lnTo>
                    <a:pt x="7957" y="3678"/>
                  </a:lnTo>
                  <a:cubicBezTo>
                    <a:pt x="8375" y="4223"/>
                    <a:pt x="9034" y="4577"/>
                    <a:pt x="9773" y="4577"/>
                  </a:cubicBezTo>
                  <a:cubicBezTo>
                    <a:pt x="11032" y="4577"/>
                    <a:pt x="12061" y="3551"/>
                    <a:pt x="12061" y="2288"/>
                  </a:cubicBezTo>
                  <a:cubicBezTo>
                    <a:pt x="12061" y="1026"/>
                    <a:pt x="11035" y="0"/>
                    <a:pt x="9773" y="0"/>
                  </a:cubicBezTo>
                  <a:cubicBezTo>
                    <a:pt x="8510" y="0"/>
                    <a:pt x="7484" y="1026"/>
                    <a:pt x="7484" y="2288"/>
                  </a:cubicBezTo>
                  <a:cubicBezTo>
                    <a:pt x="7484" y="2554"/>
                    <a:pt x="7529" y="2809"/>
                    <a:pt x="7614" y="3046"/>
                  </a:cubicBezTo>
                  <a:lnTo>
                    <a:pt x="4103" y="5007"/>
                  </a:lnTo>
                  <a:cubicBezTo>
                    <a:pt x="3686" y="4460"/>
                    <a:pt x="3027" y="4109"/>
                    <a:pt x="2288" y="4109"/>
                  </a:cubicBezTo>
                  <a:cubicBezTo>
                    <a:pt x="1028" y="4109"/>
                    <a:pt x="0" y="5135"/>
                    <a:pt x="0" y="6397"/>
                  </a:cubicBezTo>
                  <a:cubicBezTo>
                    <a:pt x="0" y="7660"/>
                    <a:pt x="1028" y="8686"/>
                    <a:pt x="2291" y="8686"/>
                  </a:cubicBezTo>
                  <a:cubicBezTo>
                    <a:pt x="3030" y="8686"/>
                    <a:pt x="3689" y="8332"/>
                    <a:pt x="4109" y="7785"/>
                  </a:cubicBezTo>
                  <a:lnTo>
                    <a:pt x="7622" y="9749"/>
                  </a:lnTo>
                  <a:cubicBezTo>
                    <a:pt x="7537" y="9988"/>
                    <a:pt x="7489" y="10246"/>
                    <a:pt x="7489" y="10512"/>
                  </a:cubicBezTo>
                  <a:cubicBezTo>
                    <a:pt x="7489" y="11771"/>
                    <a:pt x="8515" y="12800"/>
                    <a:pt x="9778" y="12800"/>
                  </a:cubicBezTo>
                  <a:cubicBezTo>
                    <a:pt x="11040" y="12800"/>
                    <a:pt x="12066" y="11774"/>
                    <a:pt x="12066" y="10512"/>
                  </a:cubicBezTo>
                  <a:cubicBezTo>
                    <a:pt x="12066" y="9249"/>
                    <a:pt x="11038" y="8223"/>
                    <a:pt x="9775" y="8223"/>
                  </a:cubicBezTo>
                  <a:close/>
                  <a:moveTo>
                    <a:pt x="9775" y="720"/>
                  </a:moveTo>
                  <a:cubicBezTo>
                    <a:pt x="10642" y="720"/>
                    <a:pt x="11346" y="1425"/>
                    <a:pt x="11346" y="2291"/>
                  </a:cubicBezTo>
                  <a:cubicBezTo>
                    <a:pt x="11346" y="3157"/>
                    <a:pt x="10642" y="3862"/>
                    <a:pt x="9775" y="3862"/>
                  </a:cubicBezTo>
                  <a:cubicBezTo>
                    <a:pt x="8909" y="3862"/>
                    <a:pt x="8204" y="3157"/>
                    <a:pt x="8204" y="2291"/>
                  </a:cubicBezTo>
                  <a:cubicBezTo>
                    <a:pt x="8204" y="1425"/>
                    <a:pt x="8911" y="720"/>
                    <a:pt x="9775" y="720"/>
                  </a:cubicBezTo>
                  <a:close/>
                  <a:moveTo>
                    <a:pt x="2291" y="7968"/>
                  </a:moveTo>
                  <a:cubicBezTo>
                    <a:pt x="1424" y="7968"/>
                    <a:pt x="720" y="7264"/>
                    <a:pt x="720" y="6397"/>
                  </a:cubicBezTo>
                  <a:cubicBezTo>
                    <a:pt x="720" y="5531"/>
                    <a:pt x="1424" y="4827"/>
                    <a:pt x="2291" y="4827"/>
                  </a:cubicBezTo>
                  <a:cubicBezTo>
                    <a:pt x="3157" y="4827"/>
                    <a:pt x="3862" y="5531"/>
                    <a:pt x="3862" y="6397"/>
                  </a:cubicBezTo>
                  <a:cubicBezTo>
                    <a:pt x="3862" y="7264"/>
                    <a:pt x="3155" y="7968"/>
                    <a:pt x="2291" y="7968"/>
                  </a:cubicBezTo>
                  <a:close/>
                  <a:moveTo>
                    <a:pt x="9775" y="12080"/>
                  </a:moveTo>
                  <a:cubicBezTo>
                    <a:pt x="8909" y="12080"/>
                    <a:pt x="8204" y="11375"/>
                    <a:pt x="8204" y="10509"/>
                  </a:cubicBezTo>
                  <a:cubicBezTo>
                    <a:pt x="8204" y="9643"/>
                    <a:pt x="8909" y="8938"/>
                    <a:pt x="9775" y="8938"/>
                  </a:cubicBezTo>
                  <a:cubicBezTo>
                    <a:pt x="10642" y="8938"/>
                    <a:pt x="11346" y="9643"/>
                    <a:pt x="11346" y="10509"/>
                  </a:cubicBezTo>
                  <a:cubicBezTo>
                    <a:pt x="11346" y="11375"/>
                    <a:pt x="10642" y="12080"/>
                    <a:pt x="9775" y="12080"/>
                  </a:cubicBezTo>
                  <a:close/>
                </a:path>
              </a:pathLst>
            </a:custGeom>
            <a:solidFill>
              <a:srgbClr val="42E8E0"/>
            </a:solidFill>
            <a:ln>
              <a:noFill/>
            </a:ln>
            <a:scene3d>
              <a:camera prst="orthographicFront"/>
              <a:lightRig rig="threePt" dir="t"/>
            </a:scene3d>
            <a:sp3d prstMaterial="matte"/>
          </p:spPr>
        </p:sp>
      </p:grpSp>
      <p:sp>
        <p:nvSpPr>
          <p:cNvPr id="58" name="TextBox 21">
            <a:extLst>
              <a:ext uri="{FF2B5EF4-FFF2-40B4-BE49-F238E27FC236}">
                <a16:creationId xmlns:a16="http://schemas.microsoft.com/office/drawing/2014/main" id="{71B3724E-7C01-41AE-AB5F-2497D13F4395}"/>
              </a:ext>
            </a:extLst>
          </p:cNvPr>
          <p:cNvSpPr txBox="1"/>
          <p:nvPr/>
        </p:nvSpPr>
        <p:spPr>
          <a:xfrm>
            <a:off x="5080000" y="2585756"/>
            <a:ext cx="1978025" cy="843244"/>
          </a:xfrm>
          <a:prstGeom prst="rect">
            <a:avLst/>
          </a:prstGeom>
        </p:spPr>
        <p:txBody>
          <a:bodyPr vert="horz" lIns="91440" tIns="45720" rIns="91440" bIns="45720" rtlCol="0" anchor="ctr">
            <a:noAutofit/>
          </a:bodyPr>
          <a:lstStyle>
            <a:defPPr>
              <a:defRPr lang="zh-CN"/>
            </a:defPPr>
            <a:lvl1pPr>
              <a:lnSpc>
                <a:spcPts val="2000"/>
              </a:lnSpc>
              <a:spcBef>
                <a:spcPct val="0"/>
              </a:spcBef>
              <a:buNone/>
              <a:defRPr sz="14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nSpc>
                <a:spcPct val="120000"/>
              </a:lnSpc>
            </a:pPr>
            <a:r>
              <a:rPr lang="zh-CN" altLang="en-US">
                <a:latin typeface="+mn-ea"/>
                <a:ea typeface="+mn-ea"/>
              </a:rPr>
              <a:t>单击此处可编辑内容，根据您的需要自由拉伸文本框大小自由拉伸文本框大小自由拉伸文本</a:t>
            </a:r>
            <a:endParaRPr lang="zh-CN" altLang="en-US" dirty="0">
              <a:latin typeface="+mn-ea"/>
              <a:ea typeface="+mn-ea"/>
            </a:endParaRPr>
          </a:p>
        </p:txBody>
      </p:sp>
    </p:spTree>
    <p:extLst>
      <p:ext uri="{BB962C8B-B14F-4D97-AF65-F5344CB8AC3E}">
        <p14:creationId xmlns:p14="http://schemas.microsoft.com/office/powerpoint/2010/main" val="424653251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1000"/>
                                        <p:tgtEl>
                                          <p:spTgt spid="41"/>
                                        </p:tgtEl>
                                      </p:cBhvr>
                                    </p:animEffect>
                                    <p:anim calcmode="lin" valueType="num">
                                      <p:cBhvr>
                                        <p:cTn id="12" dur="1000" fill="hold"/>
                                        <p:tgtEl>
                                          <p:spTgt spid="41"/>
                                        </p:tgtEl>
                                        <p:attrNameLst>
                                          <p:attrName>ppt_x</p:attrName>
                                        </p:attrNameLst>
                                      </p:cBhvr>
                                      <p:tavLst>
                                        <p:tav tm="0">
                                          <p:val>
                                            <p:strVal val="#ppt_x"/>
                                          </p:val>
                                        </p:tav>
                                        <p:tav tm="100000">
                                          <p:val>
                                            <p:strVal val="#ppt_x"/>
                                          </p:val>
                                        </p:tav>
                                      </p:tavLst>
                                    </p:anim>
                                    <p:anim calcmode="lin" valueType="num">
                                      <p:cBhvr>
                                        <p:cTn id="13" dur="1000" fill="hold"/>
                                        <p:tgtEl>
                                          <p:spTgt spid="41"/>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1000"/>
                                        <p:tgtEl>
                                          <p:spTgt spid="43"/>
                                        </p:tgtEl>
                                      </p:cBhvr>
                                    </p:animEffect>
                                    <p:anim calcmode="lin" valueType="num">
                                      <p:cBhvr>
                                        <p:cTn id="17" dur="1000" fill="hold"/>
                                        <p:tgtEl>
                                          <p:spTgt spid="43"/>
                                        </p:tgtEl>
                                        <p:attrNameLst>
                                          <p:attrName>ppt_x</p:attrName>
                                        </p:attrNameLst>
                                      </p:cBhvr>
                                      <p:tavLst>
                                        <p:tav tm="0">
                                          <p:val>
                                            <p:strVal val="#ppt_x"/>
                                          </p:val>
                                        </p:tav>
                                        <p:tav tm="100000">
                                          <p:val>
                                            <p:strVal val="#ppt_x"/>
                                          </p:val>
                                        </p:tav>
                                      </p:tavLst>
                                    </p:anim>
                                    <p:anim calcmode="lin" valueType="num">
                                      <p:cBhvr>
                                        <p:cTn id="18" dur="1000" fill="hold"/>
                                        <p:tgtEl>
                                          <p:spTgt spid="43"/>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1000"/>
                                        <p:tgtEl>
                                          <p:spTgt spid="42"/>
                                        </p:tgtEl>
                                      </p:cBhvr>
                                    </p:animEffect>
                                    <p:anim calcmode="lin" valueType="num">
                                      <p:cBhvr>
                                        <p:cTn id="22" dur="1000" fill="hold"/>
                                        <p:tgtEl>
                                          <p:spTgt spid="42"/>
                                        </p:tgtEl>
                                        <p:attrNameLst>
                                          <p:attrName>ppt_x</p:attrName>
                                        </p:attrNameLst>
                                      </p:cBhvr>
                                      <p:tavLst>
                                        <p:tav tm="0">
                                          <p:val>
                                            <p:strVal val="#ppt_x"/>
                                          </p:val>
                                        </p:tav>
                                        <p:tav tm="100000">
                                          <p:val>
                                            <p:strVal val="#ppt_x"/>
                                          </p:val>
                                        </p:tav>
                                      </p:tavLst>
                                    </p:anim>
                                    <p:anim calcmode="lin" valueType="num">
                                      <p:cBhvr>
                                        <p:cTn id="2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wipe(up)">
                                      <p:cBhvr>
                                        <p:cTn id="28" dur="500"/>
                                        <p:tgtEl>
                                          <p:spTgt spid="53"/>
                                        </p:tgtEl>
                                      </p:cBhvr>
                                    </p:animEffect>
                                  </p:childTnLst>
                                </p:cTn>
                              </p:par>
                            </p:childTnLst>
                          </p:cTn>
                        </p:par>
                        <p:par>
                          <p:cTn id="29" fill="hold">
                            <p:stCondLst>
                              <p:cond delay="500"/>
                            </p:stCondLst>
                            <p:childTnLst>
                              <p:par>
                                <p:cTn id="30" presetID="22" presetClass="entr" presetSubtype="1" fill="hold"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wipe(up)">
                                      <p:cBhvr>
                                        <p:cTn id="32" dur="500"/>
                                        <p:tgtEl>
                                          <p:spTgt spid="49"/>
                                        </p:tgtEl>
                                      </p:cBhvr>
                                    </p:animEffect>
                                  </p:childTnLst>
                                </p:cTn>
                              </p:par>
                            </p:childTnLst>
                          </p:cTn>
                        </p:par>
                        <p:par>
                          <p:cTn id="33" fill="hold">
                            <p:stCondLst>
                              <p:cond delay="1000"/>
                            </p:stCondLst>
                            <p:childTnLst>
                              <p:par>
                                <p:cTn id="34" presetID="22" presetClass="entr" presetSubtype="1" fill="hold" grpId="0" nodeType="after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up)">
                                      <p:cBhvr>
                                        <p:cTn id="36" dur="500"/>
                                        <p:tgtEl>
                                          <p:spTgt spid="58"/>
                                        </p:tgtEl>
                                      </p:cBhvr>
                                    </p:animEffect>
                                  </p:childTnLst>
                                </p:cTn>
                              </p:par>
                            </p:childTnLst>
                          </p:cTn>
                        </p:par>
                        <p:par>
                          <p:cTn id="37" fill="hold">
                            <p:stCondLst>
                              <p:cond delay="1500"/>
                            </p:stCondLst>
                            <p:childTnLst>
                              <p:par>
                                <p:cTn id="38" presetID="22" presetClass="entr" presetSubtype="1" fill="hold"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wipe(up)">
                                      <p:cBhvr>
                                        <p:cTn id="40" dur="500"/>
                                        <p:tgtEl>
                                          <p:spTgt spid="44"/>
                                        </p:tgtEl>
                                      </p:cBhvr>
                                    </p:animEffect>
                                  </p:childTnLst>
                                </p:cTn>
                              </p:par>
                            </p:childTnLst>
                          </p:cTn>
                        </p:par>
                        <p:par>
                          <p:cTn id="41" fill="hold">
                            <p:stCondLst>
                              <p:cond delay="2000"/>
                            </p:stCondLst>
                            <p:childTnLst>
                              <p:par>
                                <p:cTn id="42" presetID="22" presetClass="entr" presetSubtype="1" fill="hold" grpId="0" nodeType="after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wipe(up)">
                                      <p:cBhvr>
                                        <p:cTn id="44" dur="500"/>
                                        <p:tgtEl>
                                          <p:spTgt spid="48"/>
                                        </p:tgtEl>
                                      </p:cBhvr>
                                    </p:animEffect>
                                  </p:childTnLst>
                                </p:cTn>
                              </p:par>
                            </p:childTnLst>
                          </p:cTn>
                        </p:par>
                        <p:par>
                          <p:cTn id="45" fill="hold">
                            <p:stCondLst>
                              <p:cond delay="2500"/>
                            </p:stCondLst>
                            <p:childTnLst>
                              <p:par>
                                <p:cTn id="46" presetID="22" presetClass="entr" presetSubtype="1" fill="hold"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wipe(up)">
                                      <p:cBhvr>
                                        <p:cTn id="4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41" grpId="0" animBg="1"/>
      <p:bldP spid="42" grpId="0" animBg="1"/>
      <p:bldP spid="43" grpId="0" animBg="1"/>
      <p:bldP spid="48" grpId="0"/>
      <p:bldP spid="53" grpId="0"/>
      <p:bldP spid="5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5248EBC-6C7C-406C-B708-48ADF9825D02}"/>
              </a:ext>
            </a:extLst>
          </p:cNvPr>
          <p:cNvPicPr>
            <a:picLocks noChangeAspect="1"/>
          </p:cNvPicPr>
          <p:nvPr/>
        </p:nvPicPr>
        <p:blipFill>
          <a:blip r:embed="rId2"/>
          <a:stretch>
            <a:fillRect/>
          </a:stretch>
        </p:blipFill>
        <p:spPr>
          <a:xfrm>
            <a:off x="0" y="0"/>
            <a:ext cx="12192000" cy="6857999"/>
          </a:xfrm>
          <a:prstGeom prst="rect">
            <a:avLst/>
          </a:prstGeom>
        </p:spPr>
      </p:pic>
      <p:sp>
        <p:nvSpPr>
          <p:cNvPr id="3" name="标题 1">
            <a:extLst>
              <a:ext uri="{FF2B5EF4-FFF2-40B4-BE49-F238E27FC236}">
                <a16:creationId xmlns:a16="http://schemas.microsoft.com/office/drawing/2014/main" id="{A06BCA1D-49D1-4379-ACCF-6906600ED533}"/>
              </a:ext>
            </a:extLst>
          </p:cNvPr>
          <p:cNvSpPr txBox="1">
            <a:spLocks/>
          </p:cNvSpPr>
          <p:nvPr/>
        </p:nvSpPr>
        <p:spPr>
          <a:xfrm>
            <a:off x="4289969" y="467604"/>
            <a:ext cx="3612063" cy="5006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dist">
              <a:lnSpc>
                <a:spcPts val="4000"/>
              </a:lnSpc>
            </a:pPr>
            <a:r>
              <a:rPr lang="zh-CN" altLang="en-US" sz="2800" b="1" spc="-15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请输入您的题目</a:t>
            </a:r>
            <a:endParaRPr lang="zh-CN" altLang="en-US" sz="2800" b="1"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4" name="组合 3">
            <a:extLst>
              <a:ext uri="{FF2B5EF4-FFF2-40B4-BE49-F238E27FC236}">
                <a16:creationId xmlns:a16="http://schemas.microsoft.com/office/drawing/2014/main" id="{4EC0C336-1226-43DB-B7D0-5E4C0852CB65}"/>
              </a:ext>
            </a:extLst>
          </p:cNvPr>
          <p:cNvGrpSpPr/>
          <p:nvPr/>
        </p:nvGrpSpPr>
        <p:grpSpPr>
          <a:xfrm>
            <a:off x="843749" y="372164"/>
            <a:ext cx="10504502" cy="451615"/>
            <a:chOff x="843749" y="372164"/>
            <a:chExt cx="10504502" cy="451615"/>
          </a:xfrm>
          <a:solidFill>
            <a:srgbClr val="42E8E0"/>
          </a:solidFill>
        </p:grpSpPr>
        <p:grpSp>
          <p:nvGrpSpPr>
            <p:cNvPr id="5" name="组合 4">
              <a:extLst>
                <a:ext uri="{FF2B5EF4-FFF2-40B4-BE49-F238E27FC236}">
                  <a16:creationId xmlns:a16="http://schemas.microsoft.com/office/drawing/2014/main" id="{591E75AF-5DFB-45BE-8230-A8F17BA62B15}"/>
                </a:ext>
              </a:extLst>
            </p:cNvPr>
            <p:cNvGrpSpPr/>
            <p:nvPr/>
          </p:nvGrpSpPr>
          <p:grpSpPr>
            <a:xfrm>
              <a:off x="3599945" y="372164"/>
              <a:ext cx="4992111" cy="175443"/>
              <a:chOff x="3601435" y="372164"/>
              <a:chExt cx="4992111" cy="175443"/>
            </a:xfrm>
            <a:grpFill/>
          </p:grpSpPr>
          <p:cxnSp>
            <p:nvCxnSpPr>
              <p:cNvPr id="19" name="直接连接符 18">
                <a:extLst>
                  <a:ext uri="{FF2B5EF4-FFF2-40B4-BE49-F238E27FC236}">
                    <a16:creationId xmlns:a16="http://schemas.microsoft.com/office/drawing/2014/main" id="{4B048DFA-9C70-4F5C-9D5A-877352564D9A}"/>
                  </a:ext>
                </a:extLst>
              </p:cNvPr>
              <p:cNvCxnSpPr/>
              <p:nvPr/>
            </p:nvCxnSpPr>
            <p:spPr>
              <a:xfrm>
                <a:off x="3717185" y="372164"/>
                <a:ext cx="4757630" cy="0"/>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a:extLst>
                  <a:ext uri="{FF2B5EF4-FFF2-40B4-BE49-F238E27FC236}">
                    <a16:creationId xmlns:a16="http://schemas.microsoft.com/office/drawing/2014/main" id="{D185E17F-95BB-4B0A-BBBC-3489BA020E94}"/>
                  </a:ext>
                </a:extLst>
              </p:cNvPr>
              <p:cNvCxnSpPr>
                <a:cxnSpLocks/>
              </p:cNvCxnSpPr>
              <p:nvPr/>
            </p:nvCxnSpPr>
            <p:spPr>
              <a:xfrm>
                <a:off x="8480776"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a:extLst>
                  <a:ext uri="{FF2B5EF4-FFF2-40B4-BE49-F238E27FC236}">
                    <a16:creationId xmlns:a16="http://schemas.microsoft.com/office/drawing/2014/main" id="{A9D677F0-160F-4FD1-994B-3EA10FF12D6E}"/>
                  </a:ext>
                </a:extLst>
              </p:cNvPr>
              <p:cNvCxnSpPr>
                <a:cxnSpLocks/>
              </p:cNvCxnSpPr>
              <p:nvPr/>
            </p:nvCxnSpPr>
            <p:spPr>
              <a:xfrm flipH="1">
                <a:off x="3601435"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a:extLst>
                <a:ext uri="{FF2B5EF4-FFF2-40B4-BE49-F238E27FC236}">
                  <a16:creationId xmlns:a16="http://schemas.microsoft.com/office/drawing/2014/main" id="{868EF943-2638-4021-BCD2-1979C1DA769F}"/>
                </a:ext>
              </a:extLst>
            </p:cNvPr>
            <p:cNvGrpSpPr/>
            <p:nvPr/>
          </p:nvGrpSpPr>
          <p:grpSpPr>
            <a:xfrm>
              <a:off x="843749" y="672374"/>
              <a:ext cx="10504502" cy="151405"/>
              <a:chOff x="855897" y="672374"/>
              <a:chExt cx="10504502" cy="151405"/>
            </a:xfrm>
            <a:grpFill/>
          </p:grpSpPr>
          <p:grpSp>
            <p:nvGrpSpPr>
              <p:cNvPr id="7" name="组合 6">
                <a:extLst>
                  <a:ext uri="{FF2B5EF4-FFF2-40B4-BE49-F238E27FC236}">
                    <a16:creationId xmlns:a16="http://schemas.microsoft.com/office/drawing/2014/main" id="{F596AC35-7D36-455A-AE67-991620D5089A}"/>
                  </a:ext>
                </a:extLst>
              </p:cNvPr>
              <p:cNvGrpSpPr/>
              <p:nvPr/>
            </p:nvGrpSpPr>
            <p:grpSpPr>
              <a:xfrm>
                <a:off x="855897" y="672374"/>
                <a:ext cx="2744048" cy="151405"/>
                <a:chOff x="873760" y="672374"/>
                <a:chExt cx="2744048" cy="151405"/>
              </a:xfrm>
              <a:grpFill/>
            </p:grpSpPr>
            <p:sp>
              <p:nvSpPr>
                <p:cNvPr id="14" name="平行四边形 13">
                  <a:extLst>
                    <a:ext uri="{FF2B5EF4-FFF2-40B4-BE49-F238E27FC236}">
                      <a16:creationId xmlns:a16="http://schemas.microsoft.com/office/drawing/2014/main" id="{DDD6BBD5-B9E1-40D8-80DD-F21029A60D1F}"/>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5" name="平行四边形 14">
                  <a:extLst>
                    <a:ext uri="{FF2B5EF4-FFF2-40B4-BE49-F238E27FC236}">
                      <a16:creationId xmlns:a16="http://schemas.microsoft.com/office/drawing/2014/main" id="{949C6DDE-563E-4F5D-83C6-7E250051ADD7}"/>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 name="平行四边形 15">
                  <a:extLst>
                    <a:ext uri="{FF2B5EF4-FFF2-40B4-BE49-F238E27FC236}">
                      <a16:creationId xmlns:a16="http://schemas.microsoft.com/office/drawing/2014/main" id="{590057DD-EFEE-4BD5-B268-7E4104A388CF}"/>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 name="平行四边形 16">
                  <a:extLst>
                    <a:ext uri="{FF2B5EF4-FFF2-40B4-BE49-F238E27FC236}">
                      <a16:creationId xmlns:a16="http://schemas.microsoft.com/office/drawing/2014/main" id="{5459C2B5-EF2C-4F4B-A90A-D5F7A010496D}"/>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8" name="直接连接符 17">
                  <a:extLst>
                    <a:ext uri="{FF2B5EF4-FFF2-40B4-BE49-F238E27FC236}">
                      <a16:creationId xmlns:a16="http://schemas.microsoft.com/office/drawing/2014/main" id="{7682D664-A73D-42F5-AD6B-E0D3D3BBFA22}"/>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5D27CE23-CA8D-4F8C-B88E-247AD5219558}"/>
                  </a:ext>
                </a:extLst>
              </p:cNvPr>
              <p:cNvGrpSpPr/>
              <p:nvPr/>
            </p:nvGrpSpPr>
            <p:grpSpPr>
              <a:xfrm flipH="1">
                <a:off x="8616351" y="672374"/>
                <a:ext cx="2744048" cy="151405"/>
                <a:chOff x="873760" y="672374"/>
                <a:chExt cx="2744048" cy="151405"/>
              </a:xfrm>
              <a:grpFill/>
            </p:grpSpPr>
            <p:sp>
              <p:nvSpPr>
                <p:cNvPr id="9" name="平行四边形 8">
                  <a:extLst>
                    <a:ext uri="{FF2B5EF4-FFF2-40B4-BE49-F238E27FC236}">
                      <a16:creationId xmlns:a16="http://schemas.microsoft.com/office/drawing/2014/main" id="{E3129595-CC05-4F44-B831-898E691AE209}"/>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 name="平行四边形 9">
                  <a:extLst>
                    <a:ext uri="{FF2B5EF4-FFF2-40B4-BE49-F238E27FC236}">
                      <a16:creationId xmlns:a16="http://schemas.microsoft.com/office/drawing/2014/main" id="{EBF08DDA-FB05-459F-9EF7-0C98976EB133}"/>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1" name="平行四边形 10">
                  <a:extLst>
                    <a:ext uri="{FF2B5EF4-FFF2-40B4-BE49-F238E27FC236}">
                      <a16:creationId xmlns:a16="http://schemas.microsoft.com/office/drawing/2014/main" id="{AFCE70D8-C5AA-4D21-9338-474DB9971D95}"/>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 name="平行四边形 11">
                  <a:extLst>
                    <a:ext uri="{FF2B5EF4-FFF2-40B4-BE49-F238E27FC236}">
                      <a16:creationId xmlns:a16="http://schemas.microsoft.com/office/drawing/2014/main" id="{993E1B2E-DEAF-4621-BD08-9B680F013D6D}"/>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3" name="直接连接符 12">
                  <a:extLst>
                    <a:ext uri="{FF2B5EF4-FFF2-40B4-BE49-F238E27FC236}">
                      <a16:creationId xmlns:a16="http://schemas.microsoft.com/office/drawing/2014/main" id="{830482E0-9D5B-409E-A2DE-220303CD4B30}"/>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grpSp>
      <p:grpSp>
        <p:nvGrpSpPr>
          <p:cNvPr id="22" name="组合 21">
            <a:extLst>
              <a:ext uri="{FF2B5EF4-FFF2-40B4-BE49-F238E27FC236}">
                <a16:creationId xmlns:a16="http://schemas.microsoft.com/office/drawing/2014/main" id="{A5DECD85-A11A-4E3F-983C-E6C749A764C7}"/>
              </a:ext>
            </a:extLst>
          </p:cNvPr>
          <p:cNvGrpSpPr/>
          <p:nvPr/>
        </p:nvGrpSpPr>
        <p:grpSpPr>
          <a:xfrm>
            <a:off x="4727999" y="2178762"/>
            <a:ext cx="2736002" cy="2840576"/>
            <a:chOff x="4727998" y="1956424"/>
            <a:chExt cx="2736002" cy="2840576"/>
          </a:xfrm>
        </p:grpSpPr>
        <p:sp>
          <p:nvSpPr>
            <p:cNvPr id="23" name="椭圆 22">
              <a:extLst>
                <a:ext uri="{FF2B5EF4-FFF2-40B4-BE49-F238E27FC236}">
                  <a16:creationId xmlns:a16="http://schemas.microsoft.com/office/drawing/2014/main" id="{3DF1F9CA-6CC9-47D5-ADB9-BFF904E36577}"/>
                </a:ext>
              </a:extLst>
            </p:cNvPr>
            <p:cNvSpPr>
              <a:spLocks noChangeAspect="1"/>
            </p:cNvSpPr>
            <p:nvPr/>
          </p:nvSpPr>
          <p:spPr>
            <a:xfrm flipV="1">
              <a:off x="4728000" y="1956424"/>
              <a:ext cx="2736000" cy="2736000"/>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a:no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3E8DEB62-C7E8-4F7C-8140-01C5BD3DE738}"/>
                </a:ext>
              </a:extLst>
            </p:cNvPr>
            <p:cNvSpPr>
              <a:spLocks noChangeAspect="1"/>
            </p:cNvSpPr>
            <p:nvPr/>
          </p:nvSpPr>
          <p:spPr>
            <a:xfrm flipV="1">
              <a:off x="4728000" y="2061000"/>
              <a:ext cx="2736000" cy="2736000"/>
            </a:xfrm>
            <a:prstGeom prst="ellipse">
              <a:avLst/>
            </a:prstGeom>
            <a:noFill/>
            <a:ln w="22225">
              <a:solidFill>
                <a:srgbClr val="1EDBF7">
                  <a:alpha val="48000"/>
                </a:srgbClr>
              </a:solidFill>
              <a:prstDash val="sysDot"/>
            </a:ln>
            <a:effectLst>
              <a:outerShdw blurRad="254000" algn="ctr" rotWithShape="0">
                <a:schemeClr val="accent1">
                  <a:alpha val="6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66">
              <a:extLst>
                <a:ext uri="{FF2B5EF4-FFF2-40B4-BE49-F238E27FC236}">
                  <a16:creationId xmlns:a16="http://schemas.microsoft.com/office/drawing/2014/main" id="{69F1CD0C-6391-4B60-A1AA-421C96E162E4}"/>
                </a:ext>
              </a:extLst>
            </p:cNvPr>
            <p:cNvSpPr>
              <a:spLocks noChangeAspect="1"/>
            </p:cNvSpPr>
            <p:nvPr/>
          </p:nvSpPr>
          <p:spPr>
            <a:xfrm rot="2425629" flipV="1">
              <a:off x="4727998" y="2060999"/>
              <a:ext cx="2736000" cy="2736000"/>
            </a:xfrm>
            <a:custGeom>
              <a:avLst/>
              <a:gdLst>
                <a:gd name="connsiteX0" fmla="*/ 0 w 2088000"/>
                <a:gd name="connsiteY0" fmla="*/ 1062000 h 2124000"/>
                <a:gd name="connsiteX1" fmla="*/ 1044000 w 2088000"/>
                <a:gd name="connsiteY1" fmla="*/ 0 h 2124000"/>
                <a:gd name="connsiteX2" fmla="*/ 2088000 w 2088000"/>
                <a:gd name="connsiteY2" fmla="*/ 1062000 h 2124000"/>
                <a:gd name="connsiteX3" fmla="*/ 1044000 w 2088000"/>
                <a:gd name="connsiteY3" fmla="*/ 2124000 h 2124000"/>
                <a:gd name="connsiteX4" fmla="*/ 0 w 2088000"/>
                <a:gd name="connsiteY4" fmla="*/ 1062000 h 2124000"/>
                <a:gd name="connsiteX0" fmla="*/ 1044000 w 2088000"/>
                <a:gd name="connsiteY0" fmla="*/ 2124000 h 2215440"/>
                <a:gd name="connsiteX1" fmla="*/ 0 w 2088000"/>
                <a:gd name="connsiteY1" fmla="*/ 1062000 h 2215440"/>
                <a:gd name="connsiteX2" fmla="*/ 1044000 w 2088000"/>
                <a:gd name="connsiteY2" fmla="*/ 0 h 2215440"/>
                <a:gd name="connsiteX3" fmla="*/ 2088000 w 2088000"/>
                <a:gd name="connsiteY3" fmla="*/ 1062000 h 2215440"/>
                <a:gd name="connsiteX4" fmla="*/ 1135440 w 2088000"/>
                <a:gd name="connsiteY4" fmla="*/ 2215440 h 2215440"/>
                <a:gd name="connsiteX0" fmla="*/ 1044000 w 2088000"/>
                <a:gd name="connsiteY0" fmla="*/ 2124000 h 2124000"/>
                <a:gd name="connsiteX1" fmla="*/ 0 w 2088000"/>
                <a:gd name="connsiteY1" fmla="*/ 1062000 h 2124000"/>
                <a:gd name="connsiteX2" fmla="*/ 1044000 w 2088000"/>
                <a:gd name="connsiteY2" fmla="*/ 0 h 2124000"/>
                <a:gd name="connsiteX3" fmla="*/ 2088000 w 2088000"/>
                <a:gd name="connsiteY3" fmla="*/ 1062000 h 2124000"/>
              </a:gdLst>
              <a:ahLst/>
              <a:cxnLst>
                <a:cxn ang="0">
                  <a:pos x="connsiteX0" y="connsiteY0"/>
                </a:cxn>
                <a:cxn ang="0">
                  <a:pos x="connsiteX1" y="connsiteY1"/>
                </a:cxn>
                <a:cxn ang="0">
                  <a:pos x="connsiteX2" y="connsiteY2"/>
                </a:cxn>
                <a:cxn ang="0">
                  <a:pos x="connsiteX3" y="connsiteY3"/>
                </a:cxn>
              </a:cxnLst>
              <a:rect l="l" t="t" r="r" b="b"/>
              <a:pathLst>
                <a:path w="2088000" h="2124000">
                  <a:moveTo>
                    <a:pt x="1044000" y="2124000"/>
                  </a:moveTo>
                  <a:cubicBezTo>
                    <a:pt x="467415" y="2124000"/>
                    <a:pt x="0" y="1648526"/>
                    <a:pt x="0" y="1062000"/>
                  </a:cubicBezTo>
                  <a:cubicBezTo>
                    <a:pt x="0" y="475474"/>
                    <a:pt x="467415" y="0"/>
                    <a:pt x="1044000" y="0"/>
                  </a:cubicBezTo>
                  <a:cubicBezTo>
                    <a:pt x="1620585" y="0"/>
                    <a:pt x="2088000" y="475474"/>
                    <a:pt x="2088000" y="1062000"/>
                  </a:cubicBezTo>
                </a:path>
              </a:pathLst>
            </a:custGeom>
            <a:noFill/>
            <a:ln w="22225">
              <a:solidFill>
                <a:srgbClr val="1EDBF7"/>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3BE60732-5BF3-4C85-A572-1E0813F9AF1C}"/>
                </a:ext>
              </a:extLst>
            </p:cNvPr>
            <p:cNvSpPr txBox="1"/>
            <p:nvPr/>
          </p:nvSpPr>
          <p:spPr>
            <a:xfrm>
              <a:off x="5566372" y="3580243"/>
              <a:ext cx="1059253" cy="478387"/>
            </a:xfrm>
            <a:prstGeom prst="rect">
              <a:avLst/>
            </a:prstGeom>
            <a:noFill/>
            <a:scene3d>
              <a:camera prst="perspectiveRight" fov="6900000">
                <a:rot lat="0" lon="20400000" rev="0"/>
              </a:camera>
              <a:lightRig rig="threePt" dir="t"/>
            </a:scene3d>
          </p:spPr>
          <p:txBody>
            <a:bodyPr wrap="square" lIns="0" tIns="0" rIns="0" bIns="108000" rtlCol="0" anchor="b" anchorCtr="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gradFill>
                    <a:gsLst>
                      <a:gs pos="0">
                        <a:srgbClr val="2CA2BF"/>
                      </a:gs>
                      <a:gs pos="100000">
                        <a:srgbClr val="0EE1EF"/>
                      </a:gs>
                    </a:gsLst>
                    <a:lin ang="5400000" scaled="1"/>
                  </a:gradFill>
                  <a:effectLst/>
                  <a:uLnTx/>
                  <a:uFillTx/>
                  <a:latin typeface="Arial"/>
                  <a:cs typeface="+mn-cs"/>
                </a:rPr>
                <a:t>Lorem ipsum dolor </a:t>
              </a:r>
              <a:r>
                <a:rPr kumimoji="0" lang="en-US" altLang="zh-CN" sz="1200" b="1" i="0" u="none" strike="noStrike" kern="1200" cap="none" spc="0" normalizeH="0" baseline="0" noProof="0">
                  <a:ln>
                    <a:noFill/>
                  </a:ln>
                  <a:gradFill>
                    <a:gsLst>
                      <a:gs pos="0">
                        <a:srgbClr val="2CA2BF"/>
                      </a:gs>
                      <a:gs pos="100000">
                        <a:srgbClr val="0EE1EF"/>
                      </a:gs>
                    </a:gsLst>
                    <a:lin ang="5400000" scaled="1"/>
                  </a:gradFill>
                  <a:effectLst/>
                  <a:uLnTx/>
                  <a:uFillTx/>
                  <a:latin typeface="Arial"/>
                  <a:cs typeface="+mn-cs"/>
                </a:rPr>
                <a:t>sit amet</a:t>
              </a:r>
              <a:endParaRPr kumimoji="0" lang="en-US" sz="1200" b="1" i="0" u="none" strike="noStrike" kern="1200" cap="none" spc="0" normalizeH="0" baseline="0" noProof="0" dirty="0">
                <a:ln>
                  <a:noFill/>
                </a:ln>
                <a:gradFill>
                  <a:gsLst>
                    <a:gs pos="0">
                      <a:srgbClr val="2CA2BF"/>
                    </a:gs>
                    <a:gs pos="100000">
                      <a:srgbClr val="0EE1EF"/>
                    </a:gs>
                  </a:gsLst>
                  <a:lin ang="5400000" scaled="1"/>
                </a:gradFill>
                <a:effectLst/>
                <a:uLnTx/>
                <a:uFillTx/>
                <a:latin typeface="Arial"/>
                <a:cs typeface="+mn-cs"/>
              </a:endParaRPr>
            </a:p>
          </p:txBody>
        </p:sp>
        <p:grpSp>
          <p:nvGrpSpPr>
            <p:cNvPr id="27" name="组合 26">
              <a:extLst>
                <a:ext uri="{FF2B5EF4-FFF2-40B4-BE49-F238E27FC236}">
                  <a16:creationId xmlns:a16="http://schemas.microsoft.com/office/drawing/2014/main" id="{73906059-8856-4B49-910B-5A9693DF7602}"/>
                </a:ext>
              </a:extLst>
            </p:cNvPr>
            <p:cNvGrpSpPr>
              <a:grpSpLocks noChangeAspect="1"/>
            </p:cNvGrpSpPr>
            <p:nvPr/>
          </p:nvGrpSpPr>
          <p:grpSpPr>
            <a:xfrm>
              <a:off x="5071642" y="2396375"/>
              <a:ext cx="2048716" cy="2065250"/>
              <a:chOff x="4740273" y="4416457"/>
              <a:chExt cx="1376363" cy="1387487"/>
            </a:xfrm>
          </p:grpSpPr>
          <p:sp>
            <p:nvSpPr>
              <p:cNvPr id="29" name="Freeform 277">
                <a:extLst>
                  <a:ext uri="{FF2B5EF4-FFF2-40B4-BE49-F238E27FC236}">
                    <a16:creationId xmlns:a16="http://schemas.microsoft.com/office/drawing/2014/main" id="{62A11A72-233A-4A8E-A643-A89AF9A2255A}"/>
                  </a:ext>
                </a:extLst>
              </p:cNvPr>
              <p:cNvSpPr>
                <a:spLocks/>
              </p:cNvSpPr>
              <p:nvPr/>
            </p:nvSpPr>
            <p:spPr bwMode="auto">
              <a:xfrm>
                <a:off x="4754560" y="4437095"/>
                <a:ext cx="657224" cy="652468"/>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0" name="Freeform 281">
                <a:extLst>
                  <a:ext uri="{FF2B5EF4-FFF2-40B4-BE49-F238E27FC236}">
                    <a16:creationId xmlns:a16="http://schemas.microsoft.com/office/drawing/2014/main" id="{F3558055-4E1F-4A29-B72D-D01258356627}"/>
                  </a:ext>
                </a:extLst>
              </p:cNvPr>
              <p:cNvSpPr>
                <a:spLocks/>
              </p:cNvSpPr>
              <p:nvPr/>
            </p:nvSpPr>
            <p:spPr bwMode="auto">
              <a:xfrm>
                <a:off x="4740273" y="5067337"/>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1" name="Freeform 282">
                <a:extLst>
                  <a:ext uri="{FF2B5EF4-FFF2-40B4-BE49-F238E27FC236}">
                    <a16:creationId xmlns:a16="http://schemas.microsoft.com/office/drawing/2014/main" id="{01A6FCE4-0ACD-48AA-A4BF-992ABA1C2B0B}"/>
                  </a:ext>
                </a:extLst>
              </p:cNvPr>
              <p:cNvSpPr>
                <a:spLocks/>
              </p:cNvSpPr>
              <p:nvPr/>
            </p:nvSpPr>
            <p:spPr bwMode="auto">
              <a:xfrm>
                <a:off x="5389561" y="4416457"/>
                <a:ext cx="42863" cy="49214"/>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2" name="Freeform 283">
                <a:extLst>
                  <a:ext uri="{FF2B5EF4-FFF2-40B4-BE49-F238E27FC236}">
                    <a16:creationId xmlns:a16="http://schemas.microsoft.com/office/drawing/2014/main" id="{C4D385C7-86EE-4670-9F4A-6755D1B357E6}"/>
                  </a:ext>
                </a:extLst>
              </p:cNvPr>
              <p:cNvSpPr>
                <a:spLocks/>
              </p:cNvSpPr>
              <p:nvPr/>
            </p:nvSpPr>
            <p:spPr bwMode="auto">
              <a:xfrm>
                <a:off x="5453060" y="4437095"/>
                <a:ext cx="649288" cy="652468"/>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3" name="Freeform 287">
                <a:extLst>
                  <a:ext uri="{FF2B5EF4-FFF2-40B4-BE49-F238E27FC236}">
                    <a16:creationId xmlns:a16="http://schemas.microsoft.com/office/drawing/2014/main" id="{EEF17C9B-4CD2-4B74-BD63-EA66150AEC28}"/>
                  </a:ext>
                </a:extLst>
              </p:cNvPr>
              <p:cNvSpPr>
                <a:spLocks/>
              </p:cNvSpPr>
              <p:nvPr/>
            </p:nvSpPr>
            <p:spPr bwMode="auto">
              <a:xfrm>
                <a:off x="5432423" y="4416457"/>
                <a:ext cx="42863" cy="49214"/>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4" name="Oval 288">
                <a:extLst>
                  <a:ext uri="{FF2B5EF4-FFF2-40B4-BE49-F238E27FC236}">
                    <a16:creationId xmlns:a16="http://schemas.microsoft.com/office/drawing/2014/main" id="{94084CB5-559A-43EE-A0C2-C18B4F6AB405}"/>
                  </a:ext>
                </a:extLst>
              </p:cNvPr>
              <p:cNvSpPr>
                <a:spLocks noChangeArrowheads="1"/>
              </p:cNvSpPr>
              <p:nvPr/>
            </p:nvSpPr>
            <p:spPr bwMode="auto">
              <a:xfrm>
                <a:off x="6075360" y="5067338"/>
                <a:ext cx="41275" cy="42863"/>
              </a:xfrm>
              <a:prstGeom prst="ellipse">
                <a:avLst/>
              </a:pr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5" name="Freeform 289">
                <a:extLst>
                  <a:ext uri="{FF2B5EF4-FFF2-40B4-BE49-F238E27FC236}">
                    <a16:creationId xmlns:a16="http://schemas.microsoft.com/office/drawing/2014/main" id="{3270581B-ED62-4106-A052-BDA461031306}"/>
                  </a:ext>
                </a:extLst>
              </p:cNvPr>
              <p:cNvSpPr>
                <a:spLocks/>
              </p:cNvSpPr>
              <p:nvPr/>
            </p:nvSpPr>
            <p:spPr bwMode="auto">
              <a:xfrm>
                <a:off x="5453060" y="5130838"/>
                <a:ext cx="649288" cy="650880"/>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 name="Freeform 293">
                <a:extLst>
                  <a:ext uri="{FF2B5EF4-FFF2-40B4-BE49-F238E27FC236}">
                    <a16:creationId xmlns:a16="http://schemas.microsoft.com/office/drawing/2014/main" id="{41582FE2-F721-480E-B3B0-3DF2359E51BF}"/>
                  </a:ext>
                </a:extLst>
              </p:cNvPr>
              <p:cNvSpPr>
                <a:spLocks/>
              </p:cNvSpPr>
              <p:nvPr/>
            </p:nvSpPr>
            <p:spPr bwMode="auto">
              <a:xfrm>
                <a:off x="6075361" y="5110201"/>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 name="Freeform 294">
                <a:extLst>
                  <a:ext uri="{FF2B5EF4-FFF2-40B4-BE49-F238E27FC236}">
                    <a16:creationId xmlns:a16="http://schemas.microsoft.com/office/drawing/2014/main" id="{06922439-0EE4-4819-A998-D0DD565D60BB}"/>
                  </a:ext>
                </a:extLst>
              </p:cNvPr>
              <p:cNvSpPr>
                <a:spLocks/>
              </p:cNvSpPr>
              <p:nvPr/>
            </p:nvSpPr>
            <p:spPr bwMode="auto">
              <a:xfrm>
                <a:off x="5432423"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 name="Freeform 295">
                <a:extLst>
                  <a:ext uri="{FF2B5EF4-FFF2-40B4-BE49-F238E27FC236}">
                    <a16:creationId xmlns:a16="http://schemas.microsoft.com/office/drawing/2014/main" id="{E41B6E91-2FBD-4210-9F3F-35D69EEDDAE1}"/>
                  </a:ext>
                </a:extLst>
              </p:cNvPr>
              <p:cNvSpPr>
                <a:spLocks/>
              </p:cNvSpPr>
              <p:nvPr/>
            </p:nvSpPr>
            <p:spPr bwMode="auto">
              <a:xfrm>
                <a:off x="4754561" y="5130838"/>
                <a:ext cx="657225" cy="650880"/>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 name="Freeform 299">
                <a:extLst>
                  <a:ext uri="{FF2B5EF4-FFF2-40B4-BE49-F238E27FC236}">
                    <a16:creationId xmlns:a16="http://schemas.microsoft.com/office/drawing/2014/main" id="{184D3ADD-0DAD-4083-9178-82FEAB432390}"/>
                  </a:ext>
                </a:extLst>
              </p:cNvPr>
              <p:cNvSpPr>
                <a:spLocks/>
              </p:cNvSpPr>
              <p:nvPr/>
            </p:nvSpPr>
            <p:spPr bwMode="auto">
              <a:xfrm>
                <a:off x="5389559"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0" name="Freeform 300">
                <a:extLst>
                  <a:ext uri="{FF2B5EF4-FFF2-40B4-BE49-F238E27FC236}">
                    <a16:creationId xmlns:a16="http://schemas.microsoft.com/office/drawing/2014/main" id="{08839359-F510-4631-88B0-977D7CE259ED}"/>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28" name="iconfont-1191-866876">
              <a:extLst>
                <a:ext uri="{FF2B5EF4-FFF2-40B4-BE49-F238E27FC236}">
                  <a16:creationId xmlns:a16="http://schemas.microsoft.com/office/drawing/2014/main" id="{7F273D6E-3C44-432C-BBB4-7E5D10EFF22A}"/>
                </a:ext>
              </a:extLst>
            </p:cNvPr>
            <p:cNvSpPr>
              <a:spLocks noChangeAspect="1"/>
            </p:cNvSpPr>
            <p:nvPr/>
          </p:nvSpPr>
          <p:spPr bwMode="auto">
            <a:xfrm>
              <a:off x="5772050" y="3054227"/>
              <a:ext cx="647900" cy="450974"/>
            </a:xfrm>
            <a:custGeom>
              <a:avLst/>
              <a:gdLst>
                <a:gd name="T0" fmla="*/ 7406 w 9426"/>
                <a:gd name="T1" fmla="*/ 2487 h 6558"/>
                <a:gd name="T2" fmla="*/ 7182 w 9426"/>
                <a:gd name="T3" fmla="*/ 2501 h 6558"/>
                <a:gd name="T4" fmla="*/ 7182 w 9426"/>
                <a:gd name="T5" fmla="*/ 2487 h 6558"/>
                <a:gd name="T6" fmla="*/ 4713 w 9426"/>
                <a:gd name="T7" fmla="*/ 0 h 6558"/>
                <a:gd name="T8" fmla="*/ 2244 w 9426"/>
                <a:gd name="T9" fmla="*/ 2487 h 6558"/>
                <a:gd name="T10" fmla="*/ 2244 w 9426"/>
                <a:gd name="T11" fmla="*/ 2501 h 6558"/>
                <a:gd name="T12" fmla="*/ 2020 w 9426"/>
                <a:gd name="T13" fmla="*/ 2487 h 6558"/>
                <a:gd name="T14" fmla="*/ 0 w 9426"/>
                <a:gd name="T15" fmla="*/ 4523 h 6558"/>
                <a:gd name="T16" fmla="*/ 2020 w 9426"/>
                <a:gd name="T17" fmla="*/ 6558 h 6558"/>
                <a:gd name="T18" fmla="*/ 7406 w 9426"/>
                <a:gd name="T19" fmla="*/ 6558 h 6558"/>
                <a:gd name="T20" fmla="*/ 7631 w 9426"/>
                <a:gd name="T21" fmla="*/ 6332 h 6558"/>
                <a:gd name="T22" fmla="*/ 7406 w 9426"/>
                <a:gd name="T23" fmla="*/ 6105 h 6558"/>
                <a:gd name="T24" fmla="*/ 2020 w 9426"/>
                <a:gd name="T25" fmla="*/ 6105 h 6558"/>
                <a:gd name="T26" fmla="*/ 448 w 9426"/>
                <a:gd name="T27" fmla="*/ 4523 h 6558"/>
                <a:gd name="T28" fmla="*/ 2430 w 9426"/>
                <a:gd name="T29" fmla="*/ 2996 h 6558"/>
                <a:gd name="T30" fmla="*/ 2637 w 9426"/>
                <a:gd name="T31" fmla="*/ 2949 h 6558"/>
                <a:gd name="T32" fmla="*/ 2712 w 9426"/>
                <a:gd name="T33" fmla="*/ 2749 h 6558"/>
                <a:gd name="T34" fmla="*/ 2693 w 9426"/>
                <a:gd name="T35" fmla="*/ 2487 h 6558"/>
                <a:gd name="T36" fmla="*/ 4713 w 9426"/>
                <a:gd name="T37" fmla="*/ 452 h 6558"/>
                <a:gd name="T38" fmla="*/ 6733 w 9426"/>
                <a:gd name="T39" fmla="*/ 2487 h 6558"/>
                <a:gd name="T40" fmla="*/ 6714 w 9426"/>
                <a:gd name="T41" fmla="*/ 2749 h 6558"/>
                <a:gd name="T42" fmla="*/ 6789 w 9426"/>
                <a:gd name="T43" fmla="*/ 2949 h 6558"/>
                <a:gd name="T44" fmla="*/ 6995 w 9426"/>
                <a:gd name="T45" fmla="*/ 2996 h 6558"/>
                <a:gd name="T46" fmla="*/ 8977 w 9426"/>
                <a:gd name="T47" fmla="*/ 4523 h 6558"/>
                <a:gd name="T48" fmla="*/ 8779 w 9426"/>
                <a:gd name="T49" fmla="*/ 5292 h 6558"/>
                <a:gd name="T50" fmla="*/ 8865 w 9426"/>
                <a:gd name="T51" fmla="*/ 5599 h 6558"/>
                <a:gd name="T52" fmla="*/ 9171 w 9426"/>
                <a:gd name="T53" fmla="*/ 5512 h 6558"/>
                <a:gd name="T54" fmla="*/ 9426 w 9426"/>
                <a:gd name="T55" fmla="*/ 4523 h 6558"/>
                <a:gd name="T56" fmla="*/ 7406 w 9426"/>
                <a:gd name="T57" fmla="*/ 2487 h 6558"/>
                <a:gd name="T58" fmla="*/ 6125 w 9426"/>
                <a:gd name="T59" fmla="*/ 4410 h 6558"/>
                <a:gd name="T60" fmla="*/ 4907 w 9426"/>
                <a:gd name="T61" fmla="*/ 4410 h 6558"/>
                <a:gd name="T62" fmla="*/ 4907 w 9426"/>
                <a:gd name="T63" fmla="*/ 3658 h 6558"/>
                <a:gd name="T64" fmla="*/ 6125 w 9426"/>
                <a:gd name="T65" fmla="*/ 3658 h 6558"/>
                <a:gd name="T66" fmla="*/ 6324 w 9426"/>
                <a:gd name="T67" fmla="*/ 3457 h 6558"/>
                <a:gd name="T68" fmla="*/ 6125 w 9426"/>
                <a:gd name="T69" fmla="*/ 3257 h 6558"/>
                <a:gd name="T70" fmla="*/ 5288 w 9426"/>
                <a:gd name="T71" fmla="*/ 3257 h 6558"/>
                <a:gd name="T72" fmla="*/ 5922 w 9426"/>
                <a:gd name="T73" fmla="*/ 2110 h 6558"/>
                <a:gd name="T74" fmla="*/ 5801 w 9426"/>
                <a:gd name="T75" fmla="*/ 1918 h 6558"/>
                <a:gd name="T76" fmla="*/ 5574 w 9426"/>
                <a:gd name="T77" fmla="*/ 1915 h 6558"/>
                <a:gd name="T78" fmla="*/ 4833 w 9426"/>
                <a:gd name="T79" fmla="*/ 3257 h 6558"/>
                <a:gd name="T80" fmla="*/ 4546 w 9426"/>
                <a:gd name="T81" fmla="*/ 3257 h 6558"/>
                <a:gd name="T82" fmla="*/ 4543 w 9426"/>
                <a:gd name="T83" fmla="*/ 3235 h 6558"/>
                <a:gd name="T84" fmla="*/ 3796 w 9426"/>
                <a:gd name="T85" fmla="*/ 1882 h 6558"/>
                <a:gd name="T86" fmla="*/ 3570 w 9426"/>
                <a:gd name="T87" fmla="*/ 1885 h 6558"/>
                <a:gd name="T88" fmla="*/ 3448 w 9426"/>
                <a:gd name="T89" fmla="*/ 2077 h 6558"/>
                <a:gd name="T90" fmla="*/ 4100 w 9426"/>
                <a:gd name="T91" fmla="*/ 3257 h 6558"/>
                <a:gd name="T92" fmla="*/ 3290 w 9426"/>
                <a:gd name="T93" fmla="*/ 3257 h 6558"/>
                <a:gd name="T94" fmla="*/ 3091 w 9426"/>
                <a:gd name="T95" fmla="*/ 3457 h 6558"/>
                <a:gd name="T96" fmla="*/ 3290 w 9426"/>
                <a:gd name="T97" fmla="*/ 3658 h 6558"/>
                <a:gd name="T98" fmla="*/ 4509 w 9426"/>
                <a:gd name="T99" fmla="*/ 3658 h 6558"/>
                <a:gd name="T100" fmla="*/ 4509 w 9426"/>
                <a:gd name="T101" fmla="*/ 4410 h 6558"/>
                <a:gd name="T102" fmla="*/ 3290 w 9426"/>
                <a:gd name="T103" fmla="*/ 4410 h 6558"/>
                <a:gd name="T104" fmla="*/ 3091 w 9426"/>
                <a:gd name="T105" fmla="*/ 4610 h 6558"/>
                <a:gd name="T106" fmla="*/ 3290 w 9426"/>
                <a:gd name="T107" fmla="*/ 4810 h 6558"/>
                <a:gd name="T108" fmla="*/ 4509 w 9426"/>
                <a:gd name="T109" fmla="*/ 4810 h 6558"/>
                <a:gd name="T110" fmla="*/ 4509 w 9426"/>
                <a:gd name="T111" fmla="*/ 5733 h 6558"/>
                <a:gd name="T112" fmla="*/ 4708 w 9426"/>
                <a:gd name="T113" fmla="*/ 5888 h 6558"/>
                <a:gd name="T114" fmla="*/ 4907 w 9426"/>
                <a:gd name="T115" fmla="*/ 5733 h 6558"/>
                <a:gd name="T116" fmla="*/ 4907 w 9426"/>
                <a:gd name="T117" fmla="*/ 4810 h 6558"/>
                <a:gd name="T118" fmla="*/ 6125 w 9426"/>
                <a:gd name="T119" fmla="*/ 4810 h 6558"/>
                <a:gd name="T120" fmla="*/ 6324 w 9426"/>
                <a:gd name="T121" fmla="*/ 4610 h 6558"/>
                <a:gd name="T122" fmla="*/ 6125 w 9426"/>
                <a:gd name="T123" fmla="*/ 4410 h 6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26" h="6558">
                  <a:moveTo>
                    <a:pt x="7406" y="2487"/>
                  </a:moveTo>
                  <a:cubicBezTo>
                    <a:pt x="7332" y="2487"/>
                    <a:pt x="7257" y="2492"/>
                    <a:pt x="7182" y="2501"/>
                  </a:cubicBezTo>
                  <a:lnTo>
                    <a:pt x="7182" y="2487"/>
                  </a:lnTo>
                  <a:cubicBezTo>
                    <a:pt x="7182" y="1116"/>
                    <a:pt x="6074" y="0"/>
                    <a:pt x="4713" y="0"/>
                  </a:cubicBezTo>
                  <a:cubicBezTo>
                    <a:pt x="3352" y="0"/>
                    <a:pt x="2244" y="1116"/>
                    <a:pt x="2244" y="2487"/>
                  </a:cubicBezTo>
                  <a:lnTo>
                    <a:pt x="2244" y="2501"/>
                  </a:lnTo>
                  <a:cubicBezTo>
                    <a:pt x="2169" y="2492"/>
                    <a:pt x="2094" y="2487"/>
                    <a:pt x="2020" y="2487"/>
                  </a:cubicBezTo>
                  <a:cubicBezTo>
                    <a:pt x="906" y="2487"/>
                    <a:pt x="0" y="3400"/>
                    <a:pt x="0" y="4523"/>
                  </a:cubicBezTo>
                  <a:cubicBezTo>
                    <a:pt x="0" y="5645"/>
                    <a:pt x="906" y="6558"/>
                    <a:pt x="2020" y="6558"/>
                  </a:cubicBezTo>
                  <a:lnTo>
                    <a:pt x="7406" y="6558"/>
                  </a:lnTo>
                  <a:cubicBezTo>
                    <a:pt x="7530" y="6558"/>
                    <a:pt x="7631" y="6457"/>
                    <a:pt x="7631" y="6332"/>
                  </a:cubicBezTo>
                  <a:cubicBezTo>
                    <a:pt x="7631" y="6207"/>
                    <a:pt x="7530" y="6105"/>
                    <a:pt x="7406" y="6105"/>
                  </a:cubicBezTo>
                  <a:lnTo>
                    <a:pt x="2020" y="6105"/>
                  </a:lnTo>
                  <a:cubicBezTo>
                    <a:pt x="1153" y="6105"/>
                    <a:pt x="448" y="5395"/>
                    <a:pt x="448" y="4523"/>
                  </a:cubicBezTo>
                  <a:cubicBezTo>
                    <a:pt x="448" y="3514"/>
                    <a:pt x="1401" y="2717"/>
                    <a:pt x="2430" y="2996"/>
                  </a:cubicBezTo>
                  <a:cubicBezTo>
                    <a:pt x="2503" y="3017"/>
                    <a:pt x="2580" y="2998"/>
                    <a:pt x="2637" y="2949"/>
                  </a:cubicBezTo>
                  <a:cubicBezTo>
                    <a:pt x="2693" y="2899"/>
                    <a:pt x="2721" y="2824"/>
                    <a:pt x="2712" y="2749"/>
                  </a:cubicBezTo>
                  <a:cubicBezTo>
                    <a:pt x="2699" y="2650"/>
                    <a:pt x="2693" y="2566"/>
                    <a:pt x="2693" y="2487"/>
                  </a:cubicBezTo>
                  <a:cubicBezTo>
                    <a:pt x="2693" y="1365"/>
                    <a:pt x="3599" y="452"/>
                    <a:pt x="4713" y="452"/>
                  </a:cubicBezTo>
                  <a:cubicBezTo>
                    <a:pt x="5827" y="452"/>
                    <a:pt x="6733" y="1365"/>
                    <a:pt x="6733" y="2487"/>
                  </a:cubicBezTo>
                  <a:cubicBezTo>
                    <a:pt x="6733" y="2566"/>
                    <a:pt x="6727" y="2650"/>
                    <a:pt x="6714" y="2749"/>
                  </a:cubicBezTo>
                  <a:cubicBezTo>
                    <a:pt x="6705" y="2824"/>
                    <a:pt x="6733" y="2899"/>
                    <a:pt x="6789" y="2949"/>
                  </a:cubicBezTo>
                  <a:cubicBezTo>
                    <a:pt x="6845" y="2998"/>
                    <a:pt x="6923" y="3016"/>
                    <a:pt x="6995" y="2996"/>
                  </a:cubicBezTo>
                  <a:cubicBezTo>
                    <a:pt x="8025" y="2716"/>
                    <a:pt x="8977" y="3514"/>
                    <a:pt x="8977" y="4523"/>
                  </a:cubicBezTo>
                  <a:cubicBezTo>
                    <a:pt x="8977" y="4791"/>
                    <a:pt x="8909" y="5057"/>
                    <a:pt x="8779" y="5292"/>
                  </a:cubicBezTo>
                  <a:cubicBezTo>
                    <a:pt x="8718" y="5401"/>
                    <a:pt x="8757" y="5538"/>
                    <a:pt x="8865" y="5599"/>
                  </a:cubicBezTo>
                  <a:cubicBezTo>
                    <a:pt x="8974" y="5660"/>
                    <a:pt x="9110" y="5621"/>
                    <a:pt x="9171" y="5512"/>
                  </a:cubicBezTo>
                  <a:cubicBezTo>
                    <a:pt x="9338" y="5210"/>
                    <a:pt x="9426" y="4868"/>
                    <a:pt x="9426" y="4523"/>
                  </a:cubicBezTo>
                  <a:cubicBezTo>
                    <a:pt x="9426" y="3401"/>
                    <a:pt x="8520" y="2488"/>
                    <a:pt x="7406" y="2487"/>
                  </a:cubicBezTo>
                  <a:close/>
                  <a:moveTo>
                    <a:pt x="6125" y="4410"/>
                  </a:moveTo>
                  <a:lnTo>
                    <a:pt x="4907" y="4410"/>
                  </a:lnTo>
                  <a:lnTo>
                    <a:pt x="4907" y="3658"/>
                  </a:lnTo>
                  <a:lnTo>
                    <a:pt x="6125" y="3658"/>
                  </a:lnTo>
                  <a:cubicBezTo>
                    <a:pt x="6235" y="3658"/>
                    <a:pt x="6324" y="3568"/>
                    <a:pt x="6324" y="3457"/>
                  </a:cubicBezTo>
                  <a:cubicBezTo>
                    <a:pt x="6324" y="3347"/>
                    <a:pt x="6235" y="3257"/>
                    <a:pt x="6125" y="3257"/>
                  </a:cubicBezTo>
                  <a:lnTo>
                    <a:pt x="5288" y="3257"/>
                  </a:lnTo>
                  <a:lnTo>
                    <a:pt x="5922" y="2110"/>
                  </a:lnTo>
                  <a:cubicBezTo>
                    <a:pt x="5951" y="2057"/>
                    <a:pt x="5897" y="1971"/>
                    <a:pt x="5801" y="1918"/>
                  </a:cubicBezTo>
                  <a:cubicBezTo>
                    <a:pt x="5705" y="1864"/>
                    <a:pt x="5604" y="1863"/>
                    <a:pt x="5574" y="1915"/>
                  </a:cubicBezTo>
                  <a:lnTo>
                    <a:pt x="4833" y="3257"/>
                  </a:lnTo>
                  <a:lnTo>
                    <a:pt x="4546" y="3257"/>
                  </a:lnTo>
                  <a:cubicBezTo>
                    <a:pt x="4545" y="3250"/>
                    <a:pt x="4547" y="3241"/>
                    <a:pt x="4543" y="3235"/>
                  </a:cubicBezTo>
                  <a:lnTo>
                    <a:pt x="3796" y="1882"/>
                  </a:lnTo>
                  <a:cubicBezTo>
                    <a:pt x="3767" y="1830"/>
                    <a:pt x="3666" y="1831"/>
                    <a:pt x="3570" y="1885"/>
                  </a:cubicBezTo>
                  <a:cubicBezTo>
                    <a:pt x="3473" y="1939"/>
                    <a:pt x="3419" y="2025"/>
                    <a:pt x="3448" y="2077"/>
                  </a:cubicBezTo>
                  <a:lnTo>
                    <a:pt x="4100" y="3257"/>
                  </a:lnTo>
                  <a:lnTo>
                    <a:pt x="3290" y="3257"/>
                  </a:lnTo>
                  <a:cubicBezTo>
                    <a:pt x="3181" y="3257"/>
                    <a:pt x="3091" y="3347"/>
                    <a:pt x="3091" y="3457"/>
                  </a:cubicBezTo>
                  <a:cubicBezTo>
                    <a:pt x="3091" y="3568"/>
                    <a:pt x="3181" y="3658"/>
                    <a:pt x="3290" y="3658"/>
                  </a:cubicBezTo>
                  <a:lnTo>
                    <a:pt x="4509" y="3658"/>
                  </a:lnTo>
                  <a:lnTo>
                    <a:pt x="4509" y="4410"/>
                  </a:lnTo>
                  <a:lnTo>
                    <a:pt x="3290" y="4410"/>
                  </a:lnTo>
                  <a:cubicBezTo>
                    <a:pt x="3181" y="4410"/>
                    <a:pt x="3091" y="4499"/>
                    <a:pt x="3091" y="4610"/>
                  </a:cubicBezTo>
                  <a:cubicBezTo>
                    <a:pt x="3091" y="4721"/>
                    <a:pt x="3181" y="4810"/>
                    <a:pt x="3290" y="4810"/>
                  </a:cubicBezTo>
                  <a:lnTo>
                    <a:pt x="4509" y="4810"/>
                  </a:lnTo>
                  <a:lnTo>
                    <a:pt x="4509" y="5733"/>
                  </a:lnTo>
                  <a:cubicBezTo>
                    <a:pt x="4509" y="5819"/>
                    <a:pt x="4598" y="5888"/>
                    <a:pt x="4708" y="5888"/>
                  </a:cubicBezTo>
                  <a:cubicBezTo>
                    <a:pt x="4818" y="5888"/>
                    <a:pt x="4907" y="5819"/>
                    <a:pt x="4907" y="5733"/>
                  </a:cubicBezTo>
                  <a:lnTo>
                    <a:pt x="4907" y="4810"/>
                  </a:lnTo>
                  <a:lnTo>
                    <a:pt x="6125" y="4810"/>
                  </a:lnTo>
                  <a:cubicBezTo>
                    <a:pt x="6235" y="4810"/>
                    <a:pt x="6324" y="4721"/>
                    <a:pt x="6324" y="4610"/>
                  </a:cubicBezTo>
                  <a:cubicBezTo>
                    <a:pt x="6324" y="4499"/>
                    <a:pt x="6235" y="4410"/>
                    <a:pt x="6125" y="4410"/>
                  </a:cubicBezTo>
                  <a:close/>
                </a:path>
              </a:pathLst>
            </a:custGeom>
            <a:solidFill>
              <a:srgbClr val="42E8E0"/>
            </a:solidFill>
            <a:ln>
              <a:noFill/>
            </a:ln>
            <a:scene3d>
              <a:camera prst="orthographicFront"/>
              <a:lightRig rig="threePt" dir="t"/>
            </a:scene3d>
            <a:sp3d prstMaterial="matte"/>
          </p:spPr>
        </p:sp>
      </p:grpSp>
      <p:grpSp>
        <p:nvGrpSpPr>
          <p:cNvPr id="41" name="组合 40">
            <a:extLst>
              <a:ext uri="{FF2B5EF4-FFF2-40B4-BE49-F238E27FC236}">
                <a16:creationId xmlns:a16="http://schemas.microsoft.com/office/drawing/2014/main" id="{31FFB5EA-884A-4060-B3E8-BB572D791D7B}"/>
              </a:ext>
            </a:extLst>
          </p:cNvPr>
          <p:cNvGrpSpPr/>
          <p:nvPr/>
        </p:nvGrpSpPr>
        <p:grpSpPr>
          <a:xfrm>
            <a:off x="2966661" y="2535098"/>
            <a:ext cx="1978026" cy="669925"/>
            <a:chOff x="1779588" y="3011487"/>
            <a:chExt cx="1978026" cy="669925"/>
          </a:xfrm>
        </p:grpSpPr>
        <p:sp>
          <p:nvSpPr>
            <p:cNvPr id="42" name="Freeform 143">
              <a:extLst>
                <a:ext uri="{FF2B5EF4-FFF2-40B4-BE49-F238E27FC236}">
                  <a16:creationId xmlns:a16="http://schemas.microsoft.com/office/drawing/2014/main" id="{1283A495-E648-48D6-BD61-FDF088863AAE}"/>
                </a:ext>
              </a:extLst>
            </p:cNvPr>
            <p:cNvSpPr>
              <a:spLocks/>
            </p:cNvSpPr>
            <p:nvPr/>
          </p:nvSpPr>
          <p:spPr bwMode="auto">
            <a:xfrm>
              <a:off x="3609976" y="3203574"/>
              <a:ext cx="147638" cy="147638"/>
            </a:xfrm>
            <a:custGeom>
              <a:avLst/>
              <a:gdLst>
                <a:gd name="T0" fmla="*/ 61 w 123"/>
                <a:gd name="T1" fmla="*/ 122 h 122"/>
                <a:gd name="T2" fmla="*/ 59 w 123"/>
                <a:gd name="T3" fmla="*/ 122 h 122"/>
                <a:gd name="T4" fmla="*/ 16 w 123"/>
                <a:gd name="T5" fmla="*/ 102 h 122"/>
                <a:gd name="T6" fmla="*/ 0 w 123"/>
                <a:gd name="T7" fmla="*/ 59 h 122"/>
                <a:gd name="T8" fmla="*/ 4 w 123"/>
                <a:gd name="T9" fmla="*/ 55 h 122"/>
                <a:gd name="T10" fmla="*/ 4 w 123"/>
                <a:gd name="T11" fmla="*/ 55 h 122"/>
                <a:gd name="T12" fmla="*/ 7 w 123"/>
                <a:gd name="T13" fmla="*/ 59 h 122"/>
                <a:gd name="T14" fmla="*/ 22 w 123"/>
                <a:gd name="T15" fmla="*/ 97 h 122"/>
                <a:gd name="T16" fmla="*/ 59 w 123"/>
                <a:gd name="T17" fmla="*/ 114 h 122"/>
                <a:gd name="T18" fmla="*/ 61 w 123"/>
                <a:gd name="T19" fmla="*/ 114 h 122"/>
                <a:gd name="T20" fmla="*/ 98 w 123"/>
                <a:gd name="T21" fmla="*/ 100 h 122"/>
                <a:gd name="T22" fmla="*/ 115 w 123"/>
                <a:gd name="T23" fmla="*/ 62 h 122"/>
                <a:gd name="T24" fmla="*/ 63 w 123"/>
                <a:gd name="T25" fmla="*/ 7 h 122"/>
                <a:gd name="T26" fmla="*/ 59 w 123"/>
                <a:gd name="T27" fmla="*/ 3 h 122"/>
                <a:gd name="T28" fmla="*/ 63 w 123"/>
                <a:gd name="T29" fmla="*/ 0 h 122"/>
                <a:gd name="T30" fmla="*/ 63 w 123"/>
                <a:gd name="T31" fmla="*/ 0 h 122"/>
                <a:gd name="T32" fmla="*/ 122 w 123"/>
                <a:gd name="T33" fmla="*/ 63 h 122"/>
                <a:gd name="T34" fmla="*/ 103 w 123"/>
                <a:gd name="T35" fmla="*/ 105 h 122"/>
                <a:gd name="T36" fmla="*/ 61 w 123"/>
                <a:gd name="T3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22">
                  <a:moveTo>
                    <a:pt x="61" y="122"/>
                  </a:moveTo>
                  <a:cubicBezTo>
                    <a:pt x="60" y="122"/>
                    <a:pt x="60" y="122"/>
                    <a:pt x="59" y="122"/>
                  </a:cubicBezTo>
                  <a:cubicBezTo>
                    <a:pt x="43" y="121"/>
                    <a:pt x="28" y="114"/>
                    <a:pt x="16" y="102"/>
                  </a:cubicBezTo>
                  <a:cubicBezTo>
                    <a:pt x="5" y="91"/>
                    <a:pt x="0" y="75"/>
                    <a:pt x="0" y="59"/>
                  </a:cubicBezTo>
                  <a:cubicBezTo>
                    <a:pt x="0" y="57"/>
                    <a:pt x="2" y="55"/>
                    <a:pt x="4" y="55"/>
                  </a:cubicBezTo>
                  <a:cubicBezTo>
                    <a:pt x="4" y="55"/>
                    <a:pt x="4" y="55"/>
                    <a:pt x="4" y="55"/>
                  </a:cubicBezTo>
                  <a:cubicBezTo>
                    <a:pt x="6" y="55"/>
                    <a:pt x="7" y="57"/>
                    <a:pt x="7" y="59"/>
                  </a:cubicBezTo>
                  <a:cubicBezTo>
                    <a:pt x="7" y="73"/>
                    <a:pt x="12" y="87"/>
                    <a:pt x="22" y="97"/>
                  </a:cubicBezTo>
                  <a:cubicBezTo>
                    <a:pt x="32" y="108"/>
                    <a:pt x="45" y="114"/>
                    <a:pt x="59" y="114"/>
                  </a:cubicBezTo>
                  <a:cubicBezTo>
                    <a:pt x="60" y="114"/>
                    <a:pt x="60" y="114"/>
                    <a:pt x="61" y="114"/>
                  </a:cubicBezTo>
                  <a:cubicBezTo>
                    <a:pt x="75" y="114"/>
                    <a:pt x="88" y="109"/>
                    <a:pt x="98" y="100"/>
                  </a:cubicBezTo>
                  <a:cubicBezTo>
                    <a:pt x="108" y="90"/>
                    <a:pt x="114" y="77"/>
                    <a:pt x="115" y="62"/>
                  </a:cubicBezTo>
                  <a:cubicBezTo>
                    <a:pt x="116" y="33"/>
                    <a:pt x="92" y="8"/>
                    <a:pt x="63" y="7"/>
                  </a:cubicBezTo>
                  <a:cubicBezTo>
                    <a:pt x="61" y="7"/>
                    <a:pt x="59" y="6"/>
                    <a:pt x="59" y="3"/>
                  </a:cubicBezTo>
                  <a:cubicBezTo>
                    <a:pt x="59" y="2"/>
                    <a:pt x="61" y="0"/>
                    <a:pt x="63" y="0"/>
                  </a:cubicBezTo>
                  <a:cubicBezTo>
                    <a:pt x="63" y="0"/>
                    <a:pt x="63" y="0"/>
                    <a:pt x="63" y="0"/>
                  </a:cubicBezTo>
                  <a:cubicBezTo>
                    <a:pt x="96" y="1"/>
                    <a:pt x="123" y="29"/>
                    <a:pt x="122" y="63"/>
                  </a:cubicBezTo>
                  <a:cubicBezTo>
                    <a:pt x="121" y="79"/>
                    <a:pt x="114" y="94"/>
                    <a:pt x="103" y="105"/>
                  </a:cubicBezTo>
                  <a:cubicBezTo>
                    <a:pt x="91" y="116"/>
                    <a:pt x="76" y="122"/>
                    <a:pt x="61" y="12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Oval 144">
              <a:extLst>
                <a:ext uri="{FF2B5EF4-FFF2-40B4-BE49-F238E27FC236}">
                  <a16:creationId xmlns:a16="http://schemas.microsoft.com/office/drawing/2014/main" id="{7A264C3B-0D8C-4C5C-866E-451A73D63BB3}"/>
                </a:ext>
              </a:extLst>
            </p:cNvPr>
            <p:cNvSpPr>
              <a:spLocks noChangeArrowheads="1"/>
            </p:cNvSpPr>
            <p:nvPr/>
          </p:nvSpPr>
          <p:spPr bwMode="auto">
            <a:xfrm>
              <a:off x="3640138" y="3233737"/>
              <a:ext cx="84138" cy="85725"/>
            </a:xfrm>
            <a:prstGeom prst="ellipse">
              <a:avLst/>
            </a:pr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45">
              <a:extLst>
                <a:ext uri="{FF2B5EF4-FFF2-40B4-BE49-F238E27FC236}">
                  <a16:creationId xmlns:a16="http://schemas.microsoft.com/office/drawing/2014/main" id="{D596181E-2A27-4E78-A053-C3FD00DEE8FE}"/>
                </a:ext>
              </a:extLst>
            </p:cNvPr>
            <p:cNvSpPr>
              <a:spLocks/>
            </p:cNvSpPr>
            <p:nvPr/>
          </p:nvSpPr>
          <p:spPr bwMode="auto">
            <a:xfrm>
              <a:off x="2435226" y="3509962"/>
              <a:ext cx="628650" cy="171450"/>
            </a:xfrm>
            <a:custGeom>
              <a:avLst/>
              <a:gdLst>
                <a:gd name="T0" fmla="*/ 292 w 396"/>
                <a:gd name="T1" fmla="*/ 108 h 108"/>
                <a:gd name="T2" fmla="*/ 0 w 396"/>
                <a:gd name="T3" fmla="*/ 108 h 108"/>
                <a:gd name="T4" fmla="*/ 0 w 396"/>
                <a:gd name="T5" fmla="*/ 89 h 108"/>
                <a:gd name="T6" fmla="*/ 5 w 396"/>
                <a:gd name="T7" fmla="*/ 89 h 108"/>
                <a:gd name="T8" fmla="*/ 5 w 396"/>
                <a:gd name="T9" fmla="*/ 103 h 108"/>
                <a:gd name="T10" fmla="*/ 290 w 396"/>
                <a:gd name="T11" fmla="*/ 103 h 108"/>
                <a:gd name="T12" fmla="*/ 392 w 396"/>
                <a:gd name="T13" fmla="*/ 0 h 108"/>
                <a:gd name="T14" fmla="*/ 396 w 396"/>
                <a:gd name="T15" fmla="*/ 4 h 108"/>
                <a:gd name="T16" fmla="*/ 292 w 396"/>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108">
                  <a:moveTo>
                    <a:pt x="292" y="108"/>
                  </a:moveTo>
                  <a:lnTo>
                    <a:pt x="0" y="108"/>
                  </a:lnTo>
                  <a:lnTo>
                    <a:pt x="0" y="89"/>
                  </a:lnTo>
                  <a:lnTo>
                    <a:pt x="5" y="89"/>
                  </a:lnTo>
                  <a:lnTo>
                    <a:pt x="5" y="103"/>
                  </a:lnTo>
                  <a:lnTo>
                    <a:pt x="290" y="103"/>
                  </a:lnTo>
                  <a:lnTo>
                    <a:pt x="392" y="0"/>
                  </a:lnTo>
                  <a:lnTo>
                    <a:pt x="396" y="4"/>
                  </a:lnTo>
                  <a:lnTo>
                    <a:pt x="292" y="10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Rectangle 147">
              <a:extLst>
                <a:ext uri="{FF2B5EF4-FFF2-40B4-BE49-F238E27FC236}">
                  <a16:creationId xmlns:a16="http://schemas.microsoft.com/office/drawing/2014/main" id="{11BA450D-AB5E-4E03-B0C0-28705E99BDC1}"/>
                </a:ext>
              </a:extLst>
            </p:cNvPr>
            <p:cNvSpPr>
              <a:spLocks noChangeArrowheads="1"/>
            </p:cNvSpPr>
            <p:nvPr/>
          </p:nvSpPr>
          <p:spPr bwMode="auto">
            <a:xfrm>
              <a:off x="1920876" y="3505199"/>
              <a:ext cx="19050" cy="22225"/>
            </a:xfrm>
            <a:prstGeom prst="rect">
              <a:avLst/>
            </a:prstGeom>
            <a:solidFill>
              <a:srgbClr val="00E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148">
              <a:extLst>
                <a:ext uri="{FF2B5EF4-FFF2-40B4-BE49-F238E27FC236}">
                  <a16:creationId xmlns:a16="http://schemas.microsoft.com/office/drawing/2014/main" id="{0FF9F749-BDE1-4FED-A00A-4D3BC2030530}"/>
                </a:ext>
              </a:extLst>
            </p:cNvPr>
            <p:cNvSpPr>
              <a:spLocks noChangeArrowheads="1"/>
            </p:cNvSpPr>
            <p:nvPr/>
          </p:nvSpPr>
          <p:spPr bwMode="auto">
            <a:xfrm>
              <a:off x="1887538" y="3505199"/>
              <a:ext cx="15875" cy="22225"/>
            </a:xfrm>
            <a:prstGeom prst="rect">
              <a:avLst/>
            </a:prstGeom>
            <a:solidFill>
              <a:srgbClr val="00E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149">
              <a:extLst>
                <a:ext uri="{FF2B5EF4-FFF2-40B4-BE49-F238E27FC236}">
                  <a16:creationId xmlns:a16="http://schemas.microsoft.com/office/drawing/2014/main" id="{F319FBAA-4C0F-4B54-8182-1933CA9C5408}"/>
                </a:ext>
              </a:extLst>
            </p:cNvPr>
            <p:cNvSpPr>
              <a:spLocks noChangeArrowheads="1"/>
            </p:cNvSpPr>
            <p:nvPr/>
          </p:nvSpPr>
          <p:spPr bwMode="auto">
            <a:xfrm>
              <a:off x="1851026" y="3505199"/>
              <a:ext cx="17463" cy="22225"/>
            </a:xfrm>
            <a:prstGeom prst="rect">
              <a:avLst/>
            </a:prstGeom>
            <a:solidFill>
              <a:srgbClr val="00E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150">
              <a:extLst>
                <a:ext uri="{FF2B5EF4-FFF2-40B4-BE49-F238E27FC236}">
                  <a16:creationId xmlns:a16="http://schemas.microsoft.com/office/drawing/2014/main" id="{FB87BBDC-DFC9-4DAD-810B-74A326EFB1A5}"/>
                </a:ext>
              </a:extLst>
            </p:cNvPr>
            <p:cNvSpPr>
              <a:spLocks noChangeArrowheads="1"/>
            </p:cNvSpPr>
            <p:nvPr/>
          </p:nvSpPr>
          <p:spPr bwMode="auto">
            <a:xfrm>
              <a:off x="1816101" y="3505199"/>
              <a:ext cx="17463" cy="22225"/>
            </a:xfrm>
            <a:prstGeom prst="rect">
              <a:avLst/>
            </a:prstGeom>
            <a:solidFill>
              <a:srgbClr val="00E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Rectangle 151">
              <a:extLst>
                <a:ext uri="{FF2B5EF4-FFF2-40B4-BE49-F238E27FC236}">
                  <a16:creationId xmlns:a16="http://schemas.microsoft.com/office/drawing/2014/main" id="{5C0FCF99-5FD8-44B4-9092-A1B10F5E6CAB}"/>
                </a:ext>
              </a:extLst>
            </p:cNvPr>
            <p:cNvSpPr>
              <a:spLocks noChangeArrowheads="1"/>
            </p:cNvSpPr>
            <p:nvPr/>
          </p:nvSpPr>
          <p:spPr bwMode="auto">
            <a:xfrm>
              <a:off x="1779588" y="3505199"/>
              <a:ext cx="17463" cy="22225"/>
            </a:xfrm>
            <a:prstGeom prst="rect">
              <a:avLst/>
            </a:prstGeom>
            <a:solidFill>
              <a:srgbClr val="00E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52">
              <a:extLst>
                <a:ext uri="{FF2B5EF4-FFF2-40B4-BE49-F238E27FC236}">
                  <a16:creationId xmlns:a16="http://schemas.microsoft.com/office/drawing/2014/main" id="{303F5D49-26DD-4B85-A5BB-D659AA8928FC}"/>
                </a:ext>
              </a:extLst>
            </p:cNvPr>
            <p:cNvSpPr>
              <a:spLocks/>
            </p:cNvSpPr>
            <p:nvPr/>
          </p:nvSpPr>
          <p:spPr bwMode="auto">
            <a:xfrm>
              <a:off x="1992313" y="3011487"/>
              <a:ext cx="1241425" cy="515938"/>
            </a:xfrm>
            <a:custGeom>
              <a:avLst/>
              <a:gdLst>
                <a:gd name="T0" fmla="*/ 1035 w 1035"/>
                <a:gd name="T1" fmla="*/ 0 h 430"/>
                <a:gd name="T2" fmla="*/ 1035 w 1035"/>
                <a:gd name="T3" fmla="*/ 421 h 430"/>
                <a:gd name="T4" fmla="*/ 1026 w 1035"/>
                <a:gd name="T5" fmla="*/ 430 h 430"/>
                <a:gd name="T6" fmla="*/ 0 w 1035"/>
                <a:gd name="T7" fmla="*/ 430 h 430"/>
                <a:gd name="T8" fmla="*/ 0 w 1035"/>
                <a:gd name="T9" fmla="*/ 412 h 430"/>
                <a:gd name="T10" fmla="*/ 1016 w 1035"/>
                <a:gd name="T11" fmla="*/ 412 h 430"/>
                <a:gd name="T12" fmla="*/ 1016 w 1035"/>
                <a:gd name="T13" fmla="*/ 8 h 430"/>
                <a:gd name="T14" fmla="*/ 1026 w 1035"/>
                <a:gd name="T15" fmla="*/ 0 h 430"/>
                <a:gd name="T16" fmla="*/ 1035 w 1035"/>
                <a:gd name="T17" fmla="*/ 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5" h="430">
                  <a:moveTo>
                    <a:pt x="1035" y="0"/>
                  </a:moveTo>
                  <a:cubicBezTo>
                    <a:pt x="1035" y="421"/>
                    <a:pt x="1035" y="421"/>
                    <a:pt x="1035" y="421"/>
                  </a:cubicBezTo>
                  <a:cubicBezTo>
                    <a:pt x="1035" y="426"/>
                    <a:pt x="1031" y="430"/>
                    <a:pt x="1026" y="430"/>
                  </a:cubicBezTo>
                  <a:cubicBezTo>
                    <a:pt x="0" y="430"/>
                    <a:pt x="0" y="430"/>
                    <a:pt x="0" y="430"/>
                  </a:cubicBezTo>
                  <a:cubicBezTo>
                    <a:pt x="0" y="412"/>
                    <a:pt x="0" y="412"/>
                    <a:pt x="0" y="412"/>
                  </a:cubicBezTo>
                  <a:cubicBezTo>
                    <a:pt x="1016" y="412"/>
                    <a:pt x="1016" y="412"/>
                    <a:pt x="1016" y="412"/>
                  </a:cubicBezTo>
                  <a:cubicBezTo>
                    <a:pt x="1016" y="8"/>
                    <a:pt x="1016" y="8"/>
                    <a:pt x="1016" y="8"/>
                  </a:cubicBezTo>
                  <a:cubicBezTo>
                    <a:pt x="1016" y="3"/>
                    <a:pt x="1021" y="0"/>
                    <a:pt x="1026" y="0"/>
                  </a:cubicBezTo>
                  <a:lnTo>
                    <a:pt x="1035"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Rectangle 153">
              <a:extLst>
                <a:ext uri="{FF2B5EF4-FFF2-40B4-BE49-F238E27FC236}">
                  <a16:creationId xmlns:a16="http://schemas.microsoft.com/office/drawing/2014/main" id="{4924FF6C-4B5F-4D2C-8CD1-92DC3B0207DE}"/>
                </a:ext>
              </a:extLst>
            </p:cNvPr>
            <p:cNvSpPr>
              <a:spLocks noChangeArrowheads="1"/>
            </p:cNvSpPr>
            <p:nvPr/>
          </p:nvSpPr>
          <p:spPr bwMode="auto">
            <a:xfrm>
              <a:off x="3321051" y="3011487"/>
              <a:ext cx="15875" cy="20638"/>
            </a:xfrm>
            <a:prstGeom prst="rect">
              <a:avLst/>
            </a:prstGeom>
            <a:solidFill>
              <a:srgbClr val="00E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54">
              <a:extLst>
                <a:ext uri="{FF2B5EF4-FFF2-40B4-BE49-F238E27FC236}">
                  <a16:creationId xmlns:a16="http://schemas.microsoft.com/office/drawing/2014/main" id="{8B4D9B4C-6838-4E23-8730-FC4E44A34C99}"/>
                </a:ext>
              </a:extLst>
            </p:cNvPr>
            <p:cNvSpPr>
              <a:spLocks/>
            </p:cNvSpPr>
            <p:nvPr/>
          </p:nvSpPr>
          <p:spPr bwMode="auto">
            <a:xfrm>
              <a:off x="3355976" y="3011487"/>
              <a:ext cx="338138" cy="274638"/>
            </a:xfrm>
            <a:custGeom>
              <a:avLst/>
              <a:gdLst>
                <a:gd name="T0" fmla="*/ 278 w 282"/>
                <a:gd name="T1" fmla="*/ 227 h 230"/>
                <a:gd name="T2" fmla="*/ 266 w 282"/>
                <a:gd name="T3" fmla="*/ 227 h 230"/>
                <a:gd name="T4" fmla="*/ 56 w 282"/>
                <a:gd name="T5" fmla="*/ 18 h 230"/>
                <a:gd name="T6" fmla="*/ 0 w 282"/>
                <a:gd name="T7" fmla="*/ 18 h 230"/>
                <a:gd name="T8" fmla="*/ 0 w 282"/>
                <a:gd name="T9" fmla="*/ 0 h 230"/>
                <a:gd name="T10" fmla="*/ 59 w 282"/>
                <a:gd name="T11" fmla="*/ 0 h 230"/>
                <a:gd name="T12" fmla="*/ 66 w 282"/>
                <a:gd name="T13" fmla="*/ 2 h 230"/>
                <a:gd name="T14" fmla="*/ 278 w 282"/>
                <a:gd name="T15" fmla="*/ 214 h 230"/>
                <a:gd name="T16" fmla="*/ 278 w 282"/>
                <a:gd name="T17" fmla="*/ 22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30">
                  <a:moveTo>
                    <a:pt x="278" y="227"/>
                  </a:moveTo>
                  <a:cubicBezTo>
                    <a:pt x="275" y="230"/>
                    <a:pt x="268" y="230"/>
                    <a:pt x="266" y="227"/>
                  </a:cubicBezTo>
                  <a:cubicBezTo>
                    <a:pt x="56" y="18"/>
                    <a:pt x="56" y="18"/>
                    <a:pt x="56" y="18"/>
                  </a:cubicBezTo>
                  <a:cubicBezTo>
                    <a:pt x="0" y="18"/>
                    <a:pt x="0" y="18"/>
                    <a:pt x="0" y="18"/>
                  </a:cubicBezTo>
                  <a:cubicBezTo>
                    <a:pt x="0" y="0"/>
                    <a:pt x="0" y="0"/>
                    <a:pt x="0" y="0"/>
                  </a:cubicBezTo>
                  <a:cubicBezTo>
                    <a:pt x="59" y="0"/>
                    <a:pt x="59" y="0"/>
                    <a:pt x="59" y="0"/>
                  </a:cubicBezTo>
                  <a:cubicBezTo>
                    <a:pt x="62" y="0"/>
                    <a:pt x="64" y="0"/>
                    <a:pt x="66" y="2"/>
                  </a:cubicBezTo>
                  <a:cubicBezTo>
                    <a:pt x="278" y="214"/>
                    <a:pt x="278" y="214"/>
                    <a:pt x="278" y="214"/>
                  </a:cubicBezTo>
                  <a:cubicBezTo>
                    <a:pt x="282" y="218"/>
                    <a:pt x="282" y="224"/>
                    <a:pt x="278" y="227"/>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Rectangle 155">
              <a:extLst>
                <a:ext uri="{FF2B5EF4-FFF2-40B4-BE49-F238E27FC236}">
                  <a16:creationId xmlns:a16="http://schemas.microsoft.com/office/drawing/2014/main" id="{622FF95D-A4D8-4B6D-85B4-A17E6FFD3879}"/>
                </a:ext>
              </a:extLst>
            </p:cNvPr>
            <p:cNvSpPr>
              <a:spLocks noChangeArrowheads="1"/>
            </p:cNvSpPr>
            <p:nvPr/>
          </p:nvSpPr>
          <p:spPr bwMode="auto">
            <a:xfrm>
              <a:off x="1957388" y="3505199"/>
              <a:ext cx="17463" cy="22225"/>
            </a:xfrm>
            <a:prstGeom prst="rect">
              <a:avLst/>
            </a:prstGeom>
            <a:solidFill>
              <a:srgbClr val="00E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Rectangle 156">
              <a:extLst>
                <a:ext uri="{FF2B5EF4-FFF2-40B4-BE49-F238E27FC236}">
                  <a16:creationId xmlns:a16="http://schemas.microsoft.com/office/drawing/2014/main" id="{748521C4-2F03-4D47-BC11-53F7AD8504EC}"/>
                </a:ext>
              </a:extLst>
            </p:cNvPr>
            <p:cNvSpPr>
              <a:spLocks noChangeArrowheads="1"/>
            </p:cNvSpPr>
            <p:nvPr/>
          </p:nvSpPr>
          <p:spPr bwMode="auto">
            <a:xfrm>
              <a:off x="3284538" y="3011487"/>
              <a:ext cx="19050" cy="20638"/>
            </a:xfrm>
            <a:prstGeom prst="rect">
              <a:avLst/>
            </a:prstGeom>
            <a:solidFill>
              <a:srgbClr val="00E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Rectangle 157">
              <a:extLst>
                <a:ext uri="{FF2B5EF4-FFF2-40B4-BE49-F238E27FC236}">
                  <a16:creationId xmlns:a16="http://schemas.microsoft.com/office/drawing/2014/main" id="{DA5D14F8-A46D-4A35-B988-263D1DE66354}"/>
                </a:ext>
              </a:extLst>
            </p:cNvPr>
            <p:cNvSpPr>
              <a:spLocks noChangeArrowheads="1"/>
            </p:cNvSpPr>
            <p:nvPr/>
          </p:nvSpPr>
          <p:spPr bwMode="auto">
            <a:xfrm>
              <a:off x="3249613" y="3011487"/>
              <a:ext cx="19050" cy="20638"/>
            </a:xfrm>
            <a:prstGeom prst="rect">
              <a:avLst/>
            </a:prstGeom>
            <a:solidFill>
              <a:srgbClr val="00E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58">
              <a:extLst>
                <a:ext uri="{FF2B5EF4-FFF2-40B4-BE49-F238E27FC236}">
                  <a16:creationId xmlns:a16="http://schemas.microsoft.com/office/drawing/2014/main" id="{8E68041A-F074-4F81-B822-FC194EBE3ED3}"/>
                </a:ext>
              </a:extLst>
            </p:cNvPr>
            <p:cNvSpPr>
              <a:spLocks/>
            </p:cNvSpPr>
            <p:nvPr/>
          </p:nvSpPr>
          <p:spPr bwMode="auto">
            <a:xfrm>
              <a:off x="3651251" y="3244849"/>
              <a:ext cx="63500" cy="63500"/>
            </a:xfrm>
            <a:custGeom>
              <a:avLst/>
              <a:gdLst>
                <a:gd name="T0" fmla="*/ 0 w 40"/>
                <a:gd name="T1" fmla="*/ 20 h 40"/>
                <a:gd name="T2" fmla="*/ 20 w 40"/>
                <a:gd name="T3" fmla="*/ 40 h 40"/>
                <a:gd name="T4" fmla="*/ 40 w 40"/>
                <a:gd name="T5" fmla="*/ 20 h 40"/>
                <a:gd name="T6" fmla="*/ 20 w 40"/>
                <a:gd name="T7" fmla="*/ 0 h 40"/>
                <a:gd name="T8" fmla="*/ 3 w 40"/>
                <a:gd name="T9" fmla="*/ 3 h 40"/>
                <a:gd name="T10" fmla="*/ 0 w 40"/>
                <a:gd name="T11" fmla="*/ 20 h 40"/>
              </a:gdLst>
              <a:ahLst/>
              <a:cxnLst>
                <a:cxn ang="0">
                  <a:pos x="T0" y="T1"/>
                </a:cxn>
                <a:cxn ang="0">
                  <a:pos x="T2" y="T3"/>
                </a:cxn>
                <a:cxn ang="0">
                  <a:pos x="T4" y="T5"/>
                </a:cxn>
                <a:cxn ang="0">
                  <a:pos x="T6" y="T7"/>
                </a:cxn>
                <a:cxn ang="0">
                  <a:pos x="T8" y="T9"/>
                </a:cxn>
                <a:cxn ang="0">
                  <a:pos x="T10" y="T11"/>
                </a:cxn>
              </a:cxnLst>
              <a:rect l="0" t="0" r="r" b="b"/>
              <a:pathLst>
                <a:path w="40" h="40">
                  <a:moveTo>
                    <a:pt x="0" y="20"/>
                  </a:moveTo>
                  <a:lnTo>
                    <a:pt x="20" y="40"/>
                  </a:lnTo>
                  <a:lnTo>
                    <a:pt x="40" y="20"/>
                  </a:lnTo>
                  <a:lnTo>
                    <a:pt x="20" y="0"/>
                  </a:lnTo>
                  <a:lnTo>
                    <a:pt x="3" y="3"/>
                  </a:lnTo>
                  <a:lnTo>
                    <a:pt x="0" y="2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7" name="Rectangle 25">
            <a:extLst>
              <a:ext uri="{FF2B5EF4-FFF2-40B4-BE49-F238E27FC236}">
                <a16:creationId xmlns:a16="http://schemas.microsoft.com/office/drawing/2014/main" id="{1FA5472B-B01A-42A7-BCD5-C0E114EEA0B3}"/>
              </a:ext>
            </a:extLst>
          </p:cNvPr>
          <p:cNvSpPr/>
          <p:nvPr/>
        </p:nvSpPr>
        <p:spPr>
          <a:xfrm>
            <a:off x="2941597" y="2484491"/>
            <a:ext cx="1650665" cy="465019"/>
          </a:xfrm>
          <a:prstGeom prst="rect">
            <a:avLst/>
          </a:prstGeom>
        </p:spPr>
        <p:txBody>
          <a:bodyPr vert="horz" lIns="91440" tIns="45720" rIns="91440" bIns="45720" rtlCol="0" anchor="b">
            <a:noAutofit/>
          </a:bodyPr>
          <a:lstStyle/>
          <a:p>
            <a:pPr>
              <a:lnSpc>
                <a:spcPts val="4000"/>
              </a:lnSpc>
              <a:spcBef>
                <a:spcPct val="0"/>
              </a:spcBef>
            </a:pPr>
            <a:r>
              <a:rPr lang="zh-CN" alt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输入标题</a:t>
            </a:r>
            <a:endParaRPr 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sp>
        <p:nvSpPr>
          <p:cNvPr id="58" name="文本框 57">
            <a:extLst>
              <a:ext uri="{FF2B5EF4-FFF2-40B4-BE49-F238E27FC236}">
                <a16:creationId xmlns:a16="http://schemas.microsoft.com/office/drawing/2014/main" id="{15DB8983-4304-42D9-BB73-6B77982A1091}"/>
              </a:ext>
            </a:extLst>
          </p:cNvPr>
          <p:cNvSpPr txBox="1"/>
          <p:nvPr/>
        </p:nvSpPr>
        <p:spPr>
          <a:xfrm>
            <a:off x="982287" y="2717800"/>
            <a:ext cx="1808163" cy="262889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lvl="0" algn="l">
              <a:lnSpc>
                <a:spcPct val="120000"/>
              </a:lnSpc>
              <a:spcBef>
                <a:spcPts val="0"/>
              </a:spcBef>
            </a:pPr>
            <a:r>
              <a:rPr lang="zh-CN" altLang="en-US" sz="1400">
                <a:latin typeface="+mn-ea"/>
                <a:ea typeface="+mn-ea"/>
              </a:rPr>
              <a:t>单击此处可编辑内容，</a:t>
            </a:r>
            <a:r>
              <a:rPr lang="zh-CN" altLang="en-US" sz="1400">
                <a:solidFill>
                  <a:schemeClr val="bg1"/>
                </a:solidFill>
                <a:latin typeface="+mn-ea"/>
                <a:ea typeface="+mn-ea"/>
              </a:rPr>
              <a:t>根据您的需要自由拉伸文本框大小自由拉伸文本框大小自由拉伸文本</a:t>
            </a:r>
            <a:r>
              <a:rPr lang="zh-CN" altLang="en-US" sz="1400">
                <a:solidFill>
                  <a:schemeClr val="bg1"/>
                </a:solidFill>
                <a:effectLst/>
                <a:latin typeface="OPPOSans M"/>
                <a:ea typeface="OPPOSans M"/>
                <a:cs typeface="+mn-cs"/>
              </a:rPr>
              <a:t>单击此处可编辑内容，根据您的需要自由拉伸文本框大小自由拉伸文本框大小自由拉伸文本</a:t>
            </a:r>
          </a:p>
          <a:p>
            <a:pPr algn="l">
              <a:lnSpc>
                <a:spcPct val="120000"/>
              </a:lnSpc>
            </a:pPr>
            <a:endParaRPr lang="zh-CN" altLang="en-US" sz="1400" dirty="0">
              <a:latin typeface="+mn-ea"/>
              <a:ea typeface="+mn-ea"/>
            </a:endParaRPr>
          </a:p>
        </p:txBody>
      </p:sp>
      <p:sp>
        <p:nvSpPr>
          <p:cNvPr id="59" name="圆角矩形 328">
            <a:extLst>
              <a:ext uri="{FF2B5EF4-FFF2-40B4-BE49-F238E27FC236}">
                <a16:creationId xmlns:a16="http://schemas.microsoft.com/office/drawing/2014/main" id="{2D75381B-27A7-495F-B9F6-685A24D032C9}"/>
              </a:ext>
            </a:extLst>
          </p:cNvPr>
          <p:cNvSpPr/>
          <p:nvPr/>
        </p:nvSpPr>
        <p:spPr>
          <a:xfrm>
            <a:off x="9605064" y="4027349"/>
            <a:ext cx="2283658" cy="1165309"/>
          </a:xfrm>
          <a:prstGeom prst="roundRect">
            <a:avLst>
              <a:gd name="adj" fmla="val 7052"/>
            </a:avLst>
          </a:prstGeom>
          <a:noFill/>
          <a:ln w="22225">
            <a:noFill/>
          </a:ln>
          <a:effectLst>
            <a:outerShdw blurRad="63500" sx="102000" sy="102000" algn="ctr" rotWithShape="0">
              <a:srgbClr val="0070C0">
                <a:alpha val="49000"/>
              </a:srgbClr>
            </a:outerShdw>
          </a:effectLst>
          <a:scene3d>
            <a:camera prst="perspectiveRight" fov="6900000">
              <a:rot lat="0" lon="204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t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00" b="0" i="0" u="none" strike="noStrike" kern="1200" cap="none" spc="0" normalizeH="0" baseline="0" noProof="0">
              <a:ln>
                <a:noFill/>
              </a:ln>
              <a:solidFill>
                <a:prstClr val="white"/>
              </a:solidFill>
              <a:effectLst/>
              <a:uLnTx/>
              <a:uFillTx/>
              <a:latin typeface="Arial"/>
              <a:cs typeface="+mn-cs"/>
            </a:endParaRPr>
          </a:p>
        </p:txBody>
      </p:sp>
      <p:grpSp>
        <p:nvGrpSpPr>
          <p:cNvPr id="60" name="组合 59">
            <a:extLst>
              <a:ext uri="{FF2B5EF4-FFF2-40B4-BE49-F238E27FC236}">
                <a16:creationId xmlns:a16="http://schemas.microsoft.com/office/drawing/2014/main" id="{AD4F0289-98B3-4639-A2FF-5A8C7F4E6E80}"/>
              </a:ext>
            </a:extLst>
          </p:cNvPr>
          <p:cNvGrpSpPr/>
          <p:nvPr/>
        </p:nvGrpSpPr>
        <p:grpSpPr>
          <a:xfrm flipH="1" flipV="1">
            <a:off x="7043361" y="4343261"/>
            <a:ext cx="1978026" cy="669925"/>
            <a:chOff x="1779588" y="3011487"/>
            <a:chExt cx="1978026" cy="669925"/>
          </a:xfrm>
        </p:grpSpPr>
        <p:sp>
          <p:nvSpPr>
            <p:cNvPr id="61" name="Freeform 143">
              <a:extLst>
                <a:ext uri="{FF2B5EF4-FFF2-40B4-BE49-F238E27FC236}">
                  <a16:creationId xmlns:a16="http://schemas.microsoft.com/office/drawing/2014/main" id="{6BBA1100-38C8-4E12-8CC9-6A1652071BA6}"/>
                </a:ext>
              </a:extLst>
            </p:cNvPr>
            <p:cNvSpPr>
              <a:spLocks/>
            </p:cNvSpPr>
            <p:nvPr/>
          </p:nvSpPr>
          <p:spPr bwMode="auto">
            <a:xfrm>
              <a:off x="3609976" y="3203574"/>
              <a:ext cx="147638" cy="147638"/>
            </a:xfrm>
            <a:custGeom>
              <a:avLst/>
              <a:gdLst>
                <a:gd name="T0" fmla="*/ 61 w 123"/>
                <a:gd name="T1" fmla="*/ 122 h 122"/>
                <a:gd name="T2" fmla="*/ 59 w 123"/>
                <a:gd name="T3" fmla="*/ 122 h 122"/>
                <a:gd name="T4" fmla="*/ 16 w 123"/>
                <a:gd name="T5" fmla="*/ 102 h 122"/>
                <a:gd name="T6" fmla="*/ 0 w 123"/>
                <a:gd name="T7" fmla="*/ 59 h 122"/>
                <a:gd name="T8" fmla="*/ 4 w 123"/>
                <a:gd name="T9" fmla="*/ 55 h 122"/>
                <a:gd name="T10" fmla="*/ 4 w 123"/>
                <a:gd name="T11" fmla="*/ 55 h 122"/>
                <a:gd name="T12" fmla="*/ 7 w 123"/>
                <a:gd name="T13" fmla="*/ 59 h 122"/>
                <a:gd name="T14" fmla="*/ 22 w 123"/>
                <a:gd name="T15" fmla="*/ 97 h 122"/>
                <a:gd name="T16" fmla="*/ 59 w 123"/>
                <a:gd name="T17" fmla="*/ 114 h 122"/>
                <a:gd name="T18" fmla="*/ 61 w 123"/>
                <a:gd name="T19" fmla="*/ 114 h 122"/>
                <a:gd name="T20" fmla="*/ 98 w 123"/>
                <a:gd name="T21" fmla="*/ 100 h 122"/>
                <a:gd name="T22" fmla="*/ 115 w 123"/>
                <a:gd name="T23" fmla="*/ 62 h 122"/>
                <a:gd name="T24" fmla="*/ 63 w 123"/>
                <a:gd name="T25" fmla="*/ 7 h 122"/>
                <a:gd name="T26" fmla="*/ 59 w 123"/>
                <a:gd name="T27" fmla="*/ 3 h 122"/>
                <a:gd name="T28" fmla="*/ 63 w 123"/>
                <a:gd name="T29" fmla="*/ 0 h 122"/>
                <a:gd name="T30" fmla="*/ 63 w 123"/>
                <a:gd name="T31" fmla="*/ 0 h 122"/>
                <a:gd name="T32" fmla="*/ 122 w 123"/>
                <a:gd name="T33" fmla="*/ 63 h 122"/>
                <a:gd name="T34" fmla="*/ 103 w 123"/>
                <a:gd name="T35" fmla="*/ 105 h 122"/>
                <a:gd name="T36" fmla="*/ 61 w 123"/>
                <a:gd name="T3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22">
                  <a:moveTo>
                    <a:pt x="61" y="122"/>
                  </a:moveTo>
                  <a:cubicBezTo>
                    <a:pt x="60" y="122"/>
                    <a:pt x="60" y="122"/>
                    <a:pt x="59" y="122"/>
                  </a:cubicBezTo>
                  <a:cubicBezTo>
                    <a:pt x="43" y="121"/>
                    <a:pt x="28" y="114"/>
                    <a:pt x="16" y="102"/>
                  </a:cubicBezTo>
                  <a:cubicBezTo>
                    <a:pt x="5" y="91"/>
                    <a:pt x="0" y="75"/>
                    <a:pt x="0" y="59"/>
                  </a:cubicBezTo>
                  <a:cubicBezTo>
                    <a:pt x="0" y="57"/>
                    <a:pt x="2" y="55"/>
                    <a:pt x="4" y="55"/>
                  </a:cubicBezTo>
                  <a:cubicBezTo>
                    <a:pt x="4" y="55"/>
                    <a:pt x="4" y="55"/>
                    <a:pt x="4" y="55"/>
                  </a:cubicBezTo>
                  <a:cubicBezTo>
                    <a:pt x="6" y="55"/>
                    <a:pt x="7" y="57"/>
                    <a:pt x="7" y="59"/>
                  </a:cubicBezTo>
                  <a:cubicBezTo>
                    <a:pt x="7" y="73"/>
                    <a:pt x="12" y="87"/>
                    <a:pt x="22" y="97"/>
                  </a:cubicBezTo>
                  <a:cubicBezTo>
                    <a:pt x="32" y="108"/>
                    <a:pt x="45" y="114"/>
                    <a:pt x="59" y="114"/>
                  </a:cubicBezTo>
                  <a:cubicBezTo>
                    <a:pt x="60" y="114"/>
                    <a:pt x="60" y="114"/>
                    <a:pt x="61" y="114"/>
                  </a:cubicBezTo>
                  <a:cubicBezTo>
                    <a:pt x="75" y="114"/>
                    <a:pt x="88" y="109"/>
                    <a:pt x="98" y="100"/>
                  </a:cubicBezTo>
                  <a:cubicBezTo>
                    <a:pt x="108" y="90"/>
                    <a:pt x="114" y="77"/>
                    <a:pt x="115" y="62"/>
                  </a:cubicBezTo>
                  <a:cubicBezTo>
                    <a:pt x="116" y="33"/>
                    <a:pt x="92" y="8"/>
                    <a:pt x="63" y="7"/>
                  </a:cubicBezTo>
                  <a:cubicBezTo>
                    <a:pt x="61" y="7"/>
                    <a:pt x="59" y="6"/>
                    <a:pt x="59" y="3"/>
                  </a:cubicBezTo>
                  <a:cubicBezTo>
                    <a:pt x="59" y="2"/>
                    <a:pt x="61" y="0"/>
                    <a:pt x="63" y="0"/>
                  </a:cubicBezTo>
                  <a:cubicBezTo>
                    <a:pt x="63" y="0"/>
                    <a:pt x="63" y="0"/>
                    <a:pt x="63" y="0"/>
                  </a:cubicBezTo>
                  <a:cubicBezTo>
                    <a:pt x="96" y="1"/>
                    <a:pt x="123" y="29"/>
                    <a:pt x="122" y="63"/>
                  </a:cubicBezTo>
                  <a:cubicBezTo>
                    <a:pt x="121" y="79"/>
                    <a:pt x="114" y="94"/>
                    <a:pt x="103" y="105"/>
                  </a:cubicBezTo>
                  <a:cubicBezTo>
                    <a:pt x="91" y="116"/>
                    <a:pt x="76" y="122"/>
                    <a:pt x="61" y="12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144">
              <a:extLst>
                <a:ext uri="{FF2B5EF4-FFF2-40B4-BE49-F238E27FC236}">
                  <a16:creationId xmlns:a16="http://schemas.microsoft.com/office/drawing/2014/main" id="{2A4CCCC9-F4F2-44AA-B835-ED60E9ADB407}"/>
                </a:ext>
              </a:extLst>
            </p:cNvPr>
            <p:cNvSpPr>
              <a:spLocks noChangeArrowheads="1"/>
            </p:cNvSpPr>
            <p:nvPr/>
          </p:nvSpPr>
          <p:spPr bwMode="auto">
            <a:xfrm>
              <a:off x="3640138" y="3233737"/>
              <a:ext cx="84138" cy="85725"/>
            </a:xfrm>
            <a:prstGeom prst="ellipse">
              <a:avLst/>
            </a:pr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45">
              <a:extLst>
                <a:ext uri="{FF2B5EF4-FFF2-40B4-BE49-F238E27FC236}">
                  <a16:creationId xmlns:a16="http://schemas.microsoft.com/office/drawing/2014/main" id="{4D634797-B69E-4D0B-83E7-2DD15733637E}"/>
                </a:ext>
              </a:extLst>
            </p:cNvPr>
            <p:cNvSpPr>
              <a:spLocks/>
            </p:cNvSpPr>
            <p:nvPr/>
          </p:nvSpPr>
          <p:spPr bwMode="auto">
            <a:xfrm>
              <a:off x="2435226" y="3509962"/>
              <a:ext cx="628650" cy="171450"/>
            </a:xfrm>
            <a:custGeom>
              <a:avLst/>
              <a:gdLst>
                <a:gd name="T0" fmla="*/ 292 w 396"/>
                <a:gd name="T1" fmla="*/ 108 h 108"/>
                <a:gd name="T2" fmla="*/ 0 w 396"/>
                <a:gd name="T3" fmla="*/ 108 h 108"/>
                <a:gd name="T4" fmla="*/ 0 w 396"/>
                <a:gd name="T5" fmla="*/ 89 h 108"/>
                <a:gd name="T6" fmla="*/ 5 w 396"/>
                <a:gd name="T7" fmla="*/ 89 h 108"/>
                <a:gd name="T8" fmla="*/ 5 w 396"/>
                <a:gd name="T9" fmla="*/ 103 h 108"/>
                <a:gd name="T10" fmla="*/ 290 w 396"/>
                <a:gd name="T11" fmla="*/ 103 h 108"/>
                <a:gd name="T12" fmla="*/ 392 w 396"/>
                <a:gd name="T13" fmla="*/ 0 h 108"/>
                <a:gd name="T14" fmla="*/ 396 w 396"/>
                <a:gd name="T15" fmla="*/ 4 h 108"/>
                <a:gd name="T16" fmla="*/ 292 w 396"/>
                <a:gd name="T17"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108">
                  <a:moveTo>
                    <a:pt x="292" y="108"/>
                  </a:moveTo>
                  <a:lnTo>
                    <a:pt x="0" y="108"/>
                  </a:lnTo>
                  <a:lnTo>
                    <a:pt x="0" y="89"/>
                  </a:lnTo>
                  <a:lnTo>
                    <a:pt x="5" y="89"/>
                  </a:lnTo>
                  <a:lnTo>
                    <a:pt x="5" y="103"/>
                  </a:lnTo>
                  <a:lnTo>
                    <a:pt x="290" y="103"/>
                  </a:lnTo>
                  <a:lnTo>
                    <a:pt x="392" y="0"/>
                  </a:lnTo>
                  <a:lnTo>
                    <a:pt x="396" y="4"/>
                  </a:lnTo>
                  <a:lnTo>
                    <a:pt x="292" y="10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Rectangle 147">
              <a:extLst>
                <a:ext uri="{FF2B5EF4-FFF2-40B4-BE49-F238E27FC236}">
                  <a16:creationId xmlns:a16="http://schemas.microsoft.com/office/drawing/2014/main" id="{9151600E-5737-41D1-9598-C6863FDC244A}"/>
                </a:ext>
              </a:extLst>
            </p:cNvPr>
            <p:cNvSpPr>
              <a:spLocks noChangeArrowheads="1"/>
            </p:cNvSpPr>
            <p:nvPr/>
          </p:nvSpPr>
          <p:spPr bwMode="auto">
            <a:xfrm>
              <a:off x="1920876" y="3505199"/>
              <a:ext cx="19050" cy="22225"/>
            </a:xfrm>
            <a:prstGeom prst="rect">
              <a:avLst/>
            </a:prstGeom>
            <a:solidFill>
              <a:srgbClr val="00E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Rectangle 148">
              <a:extLst>
                <a:ext uri="{FF2B5EF4-FFF2-40B4-BE49-F238E27FC236}">
                  <a16:creationId xmlns:a16="http://schemas.microsoft.com/office/drawing/2014/main" id="{847BBF63-0B27-4510-8A43-7B2F3C8E1B4D}"/>
                </a:ext>
              </a:extLst>
            </p:cNvPr>
            <p:cNvSpPr>
              <a:spLocks noChangeArrowheads="1"/>
            </p:cNvSpPr>
            <p:nvPr/>
          </p:nvSpPr>
          <p:spPr bwMode="auto">
            <a:xfrm>
              <a:off x="1887538" y="3505199"/>
              <a:ext cx="15875" cy="22225"/>
            </a:xfrm>
            <a:prstGeom prst="rect">
              <a:avLst/>
            </a:prstGeom>
            <a:solidFill>
              <a:srgbClr val="00E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Rectangle 149">
              <a:extLst>
                <a:ext uri="{FF2B5EF4-FFF2-40B4-BE49-F238E27FC236}">
                  <a16:creationId xmlns:a16="http://schemas.microsoft.com/office/drawing/2014/main" id="{E12EBD46-C92C-4AEB-AEA6-0F91DE343082}"/>
                </a:ext>
              </a:extLst>
            </p:cNvPr>
            <p:cNvSpPr>
              <a:spLocks noChangeArrowheads="1"/>
            </p:cNvSpPr>
            <p:nvPr/>
          </p:nvSpPr>
          <p:spPr bwMode="auto">
            <a:xfrm>
              <a:off x="1851026" y="3505199"/>
              <a:ext cx="17463" cy="22225"/>
            </a:xfrm>
            <a:prstGeom prst="rect">
              <a:avLst/>
            </a:prstGeom>
            <a:solidFill>
              <a:srgbClr val="00E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Rectangle 150">
              <a:extLst>
                <a:ext uri="{FF2B5EF4-FFF2-40B4-BE49-F238E27FC236}">
                  <a16:creationId xmlns:a16="http://schemas.microsoft.com/office/drawing/2014/main" id="{D807B3D8-4433-4939-9476-973184367AF2}"/>
                </a:ext>
              </a:extLst>
            </p:cNvPr>
            <p:cNvSpPr>
              <a:spLocks noChangeArrowheads="1"/>
            </p:cNvSpPr>
            <p:nvPr/>
          </p:nvSpPr>
          <p:spPr bwMode="auto">
            <a:xfrm>
              <a:off x="1816101" y="3505199"/>
              <a:ext cx="17463" cy="22225"/>
            </a:xfrm>
            <a:prstGeom prst="rect">
              <a:avLst/>
            </a:prstGeom>
            <a:solidFill>
              <a:srgbClr val="00E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Rectangle 151">
              <a:extLst>
                <a:ext uri="{FF2B5EF4-FFF2-40B4-BE49-F238E27FC236}">
                  <a16:creationId xmlns:a16="http://schemas.microsoft.com/office/drawing/2014/main" id="{C847F7E3-B175-474D-803F-8D07030B7858}"/>
                </a:ext>
              </a:extLst>
            </p:cNvPr>
            <p:cNvSpPr>
              <a:spLocks noChangeArrowheads="1"/>
            </p:cNvSpPr>
            <p:nvPr/>
          </p:nvSpPr>
          <p:spPr bwMode="auto">
            <a:xfrm>
              <a:off x="1779588" y="3505199"/>
              <a:ext cx="17463" cy="22225"/>
            </a:xfrm>
            <a:prstGeom prst="rect">
              <a:avLst/>
            </a:prstGeom>
            <a:solidFill>
              <a:srgbClr val="00E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52">
              <a:extLst>
                <a:ext uri="{FF2B5EF4-FFF2-40B4-BE49-F238E27FC236}">
                  <a16:creationId xmlns:a16="http://schemas.microsoft.com/office/drawing/2014/main" id="{95287EB9-563F-4B4A-80E0-BDA2ACD5F475}"/>
                </a:ext>
              </a:extLst>
            </p:cNvPr>
            <p:cNvSpPr>
              <a:spLocks/>
            </p:cNvSpPr>
            <p:nvPr/>
          </p:nvSpPr>
          <p:spPr bwMode="auto">
            <a:xfrm>
              <a:off x="1992313" y="3024187"/>
              <a:ext cx="1241425" cy="515938"/>
            </a:xfrm>
            <a:custGeom>
              <a:avLst/>
              <a:gdLst>
                <a:gd name="T0" fmla="*/ 1035 w 1035"/>
                <a:gd name="T1" fmla="*/ 0 h 430"/>
                <a:gd name="T2" fmla="*/ 1035 w 1035"/>
                <a:gd name="T3" fmla="*/ 421 h 430"/>
                <a:gd name="T4" fmla="*/ 1026 w 1035"/>
                <a:gd name="T5" fmla="*/ 430 h 430"/>
                <a:gd name="T6" fmla="*/ 0 w 1035"/>
                <a:gd name="T7" fmla="*/ 430 h 430"/>
                <a:gd name="T8" fmla="*/ 0 w 1035"/>
                <a:gd name="T9" fmla="*/ 412 h 430"/>
                <a:gd name="T10" fmla="*/ 1016 w 1035"/>
                <a:gd name="T11" fmla="*/ 412 h 430"/>
                <a:gd name="T12" fmla="*/ 1016 w 1035"/>
                <a:gd name="T13" fmla="*/ 8 h 430"/>
                <a:gd name="T14" fmla="*/ 1026 w 1035"/>
                <a:gd name="T15" fmla="*/ 0 h 430"/>
                <a:gd name="T16" fmla="*/ 1035 w 1035"/>
                <a:gd name="T17" fmla="*/ 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5" h="430">
                  <a:moveTo>
                    <a:pt x="1035" y="0"/>
                  </a:moveTo>
                  <a:cubicBezTo>
                    <a:pt x="1035" y="421"/>
                    <a:pt x="1035" y="421"/>
                    <a:pt x="1035" y="421"/>
                  </a:cubicBezTo>
                  <a:cubicBezTo>
                    <a:pt x="1035" y="426"/>
                    <a:pt x="1031" y="430"/>
                    <a:pt x="1026" y="430"/>
                  </a:cubicBezTo>
                  <a:cubicBezTo>
                    <a:pt x="0" y="430"/>
                    <a:pt x="0" y="430"/>
                    <a:pt x="0" y="430"/>
                  </a:cubicBezTo>
                  <a:cubicBezTo>
                    <a:pt x="0" y="412"/>
                    <a:pt x="0" y="412"/>
                    <a:pt x="0" y="412"/>
                  </a:cubicBezTo>
                  <a:cubicBezTo>
                    <a:pt x="1016" y="412"/>
                    <a:pt x="1016" y="412"/>
                    <a:pt x="1016" y="412"/>
                  </a:cubicBezTo>
                  <a:cubicBezTo>
                    <a:pt x="1016" y="8"/>
                    <a:pt x="1016" y="8"/>
                    <a:pt x="1016" y="8"/>
                  </a:cubicBezTo>
                  <a:cubicBezTo>
                    <a:pt x="1016" y="3"/>
                    <a:pt x="1021" y="0"/>
                    <a:pt x="1026" y="0"/>
                  </a:cubicBezTo>
                  <a:lnTo>
                    <a:pt x="1035"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Rectangle 153">
              <a:extLst>
                <a:ext uri="{FF2B5EF4-FFF2-40B4-BE49-F238E27FC236}">
                  <a16:creationId xmlns:a16="http://schemas.microsoft.com/office/drawing/2014/main" id="{AC77BDF2-B1E7-48E0-BBFA-EF404D48AEE6}"/>
                </a:ext>
              </a:extLst>
            </p:cNvPr>
            <p:cNvSpPr>
              <a:spLocks noChangeArrowheads="1"/>
            </p:cNvSpPr>
            <p:nvPr/>
          </p:nvSpPr>
          <p:spPr bwMode="auto">
            <a:xfrm>
              <a:off x="3321051" y="3011487"/>
              <a:ext cx="15875" cy="20638"/>
            </a:xfrm>
            <a:prstGeom prst="rect">
              <a:avLst/>
            </a:prstGeom>
            <a:solidFill>
              <a:srgbClr val="00E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54">
              <a:extLst>
                <a:ext uri="{FF2B5EF4-FFF2-40B4-BE49-F238E27FC236}">
                  <a16:creationId xmlns:a16="http://schemas.microsoft.com/office/drawing/2014/main" id="{81252A14-5349-4280-AB1A-C1B45901F1EC}"/>
                </a:ext>
              </a:extLst>
            </p:cNvPr>
            <p:cNvSpPr>
              <a:spLocks/>
            </p:cNvSpPr>
            <p:nvPr/>
          </p:nvSpPr>
          <p:spPr bwMode="auto">
            <a:xfrm>
              <a:off x="3355976" y="3011487"/>
              <a:ext cx="338138" cy="274638"/>
            </a:xfrm>
            <a:custGeom>
              <a:avLst/>
              <a:gdLst>
                <a:gd name="T0" fmla="*/ 278 w 282"/>
                <a:gd name="T1" fmla="*/ 227 h 230"/>
                <a:gd name="T2" fmla="*/ 266 w 282"/>
                <a:gd name="T3" fmla="*/ 227 h 230"/>
                <a:gd name="T4" fmla="*/ 56 w 282"/>
                <a:gd name="T5" fmla="*/ 18 h 230"/>
                <a:gd name="T6" fmla="*/ 0 w 282"/>
                <a:gd name="T7" fmla="*/ 18 h 230"/>
                <a:gd name="T8" fmla="*/ 0 w 282"/>
                <a:gd name="T9" fmla="*/ 0 h 230"/>
                <a:gd name="T10" fmla="*/ 59 w 282"/>
                <a:gd name="T11" fmla="*/ 0 h 230"/>
                <a:gd name="T12" fmla="*/ 66 w 282"/>
                <a:gd name="T13" fmla="*/ 2 h 230"/>
                <a:gd name="T14" fmla="*/ 278 w 282"/>
                <a:gd name="T15" fmla="*/ 214 h 230"/>
                <a:gd name="T16" fmla="*/ 278 w 282"/>
                <a:gd name="T17" fmla="*/ 22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30">
                  <a:moveTo>
                    <a:pt x="278" y="227"/>
                  </a:moveTo>
                  <a:cubicBezTo>
                    <a:pt x="275" y="230"/>
                    <a:pt x="268" y="230"/>
                    <a:pt x="266" y="227"/>
                  </a:cubicBezTo>
                  <a:cubicBezTo>
                    <a:pt x="56" y="18"/>
                    <a:pt x="56" y="18"/>
                    <a:pt x="56" y="18"/>
                  </a:cubicBezTo>
                  <a:cubicBezTo>
                    <a:pt x="0" y="18"/>
                    <a:pt x="0" y="18"/>
                    <a:pt x="0" y="18"/>
                  </a:cubicBezTo>
                  <a:cubicBezTo>
                    <a:pt x="0" y="0"/>
                    <a:pt x="0" y="0"/>
                    <a:pt x="0" y="0"/>
                  </a:cubicBezTo>
                  <a:cubicBezTo>
                    <a:pt x="59" y="0"/>
                    <a:pt x="59" y="0"/>
                    <a:pt x="59" y="0"/>
                  </a:cubicBezTo>
                  <a:cubicBezTo>
                    <a:pt x="62" y="0"/>
                    <a:pt x="64" y="0"/>
                    <a:pt x="66" y="2"/>
                  </a:cubicBezTo>
                  <a:cubicBezTo>
                    <a:pt x="278" y="214"/>
                    <a:pt x="278" y="214"/>
                    <a:pt x="278" y="214"/>
                  </a:cubicBezTo>
                  <a:cubicBezTo>
                    <a:pt x="282" y="218"/>
                    <a:pt x="282" y="224"/>
                    <a:pt x="278" y="227"/>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Rectangle 155">
              <a:extLst>
                <a:ext uri="{FF2B5EF4-FFF2-40B4-BE49-F238E27FC236}">
                  <a16:creationId xmlns:a16="http://schemas.microsoft.com/office/drawing/2014/main" id="{37B0F6F5-6E7F-44F7-95C8-16F845920B46}"/>
                </a:ext>
              </a:extLst>
            </p:cNvPr>
            <p:cNvSpPr>
              <a:spLocks noChangeArrowheads="1"/>
            </p:cNvSpPr>
            <p:nvPr/>
          </p:nvSpPr>
          <p:spPr bwMode="auto">
            <a:xfrm>
              <a:off x="1957388" y="3505199"/>
              <a:ext cx="17463" cy="22225"/>
            </a:xfrm>
            <a:prstGeom prst="rect">
              <a:avLst/>
            </a:prstGeom>
            <a:solidFill>
              <a:srgbClr val="00E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Rectangle 156">
              <a:extLst>
                <a:ext uri="{FF2B5EF4-FFF2-40B4-BE49-F238E27FC236}">
                  <a16:creationId xmlns:a16="http://schemas.microsoft.com/office/drawing/2014/main" id="{C65C75F3-82B4-4A87-8A7A-2F38FEFD1FF0}"/>
                </a:ext>
              </a:extLst>
            </p:cNvPr>
            <p:cNvSpPr>
              <a:spLocks noChangeArrowheads="1"/>
            </p:cNvSpPr>
            <p:nvPr/>
          </p:nvSpPr>
          <p:spPr bwMode="auto">
            <a:xfrm>
              <a:off x="3284538" y="3011487"/>
              <a:ext cx="19050" cy="20638"/>
            </a:xfrm>
            <a:prstGeom prst="rect">
              <a:avLst/>
            </a:prstGeom>
            <a:solidFill>
              <a:srgbClr val="00E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Rectangle 157">
              <a:extLst>
                <a:ext uri="{FF2B5EF4-FFF2-40B4-BE49-F238E27FC236}">
                  <a16:creationId xmlns:a16="http://schemas.microsoft.com/office/drawing/2014/main" id="{2764DEED-C1FA-4D59-8CA9-5B5C42DCF994}"/>
                </a:ext>
              </a:extLst>
            </p:cNvPr>
            <p:cNvSpPr>
              <a:spLocks noChangeArrowheads="1"/>
            </p:cNvSpPr>
            <p:nvPr/>
          </p:nvSpPr>
          <p:spPr bwMode="auto">
            <a:xfrm>
              <a:off x="3249613" y="3011487"/>
              <a:ext cx="19050" cy="20638"/>
            </a:xfrm>
            <a:prstGeom prst="rect">
              <a:avLst/>
            </a:prstGeom>
            <a:solidFill>
              <a:srgbClr val="00E5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58">
              <a:extLst>
                <a:ext uri="{FF2B5EF4-FFF2-40B4-BE49-F238E27FC236}">
                  <a16:creationId xmlns:a16="http://schemas.microsoft.com/office/drawing/2014/main" id="{4AA47D53-E7A7-4D97-A534-E7EB31E577B1}"/>
                </a:ext>
              </a:extLst>
            </p:cNvPr>
            <p:cNvSpPr>
              <a:spLocks/>
            </p:cNvSpPr>
            <p:nvPr/>
          </p:nvSpPr>
          <p:spPr bwMode="auto">
            <a:xfrm>
              <a:off x="3651251" y="3244849"/>
              <a:ext cx="63500" cy="63500"/>
            </a:xfrm>
            <a:custGeom>
              <a:avLst/>
              <a:gdLst>
                <a:gd name="T0" fmla="*/ 0 w 40"/>
                <a:gd name="T1" fmla="*/ 20 h 40"/>
                <a:gd name="T2" fmla="*/ 20 w 40"/>
                <a:gd name="T3" fmla="*/ 40 h 40"/>
                <a:gd name="T4" fmla="*/ 40 w 40"/>
                <a:gd name="T5" fmla="*/ 20 h 40"/>
                <a:gd name="T6" fmla="*/ 20 w 40"/>
                <a:gd name="T7" fmla="*/ 0 h 40"/>
                <a:gd name="T8" fmla="*/ 3 w 40"/>
                <a:gd name="T9" fmla="*/ 3 h 40"/>
                <a:gd name="T10" fmla="*/ 0 w 40"/>
                <a:gd name="T11" fmla="*/ 20 h 40"/>
              </a:gdLst>
              <a:ahLst/>
              <a:cxnLst>
                <a:cxn ang="0">
                  <a:pos x="T0" y="T1"/>
                </a:cxn>
                <a:cxn ang="0">
                  <a:pos x="T2" y="T3"/>
                </a:cxn>
                <a:cxn ang="0">
                  <a:pos x="T4" y="T5"/>
                </a:cxn>
                <a:cxn ang="0">
                  <a:pos x="T6" y="T7"/>
                </a:cxn>
                <a:cxn ang="0">
                  <a:pos x="T8" y="T9"/>
                </a:cxn>
                <a:cxn ang="0">
                  <a:pos x="T10" y="T11"/>
                </a:cxn>
              </a:cxnLst>
              <a:rect l="0" t="0" r="r" b="b"/>
              <a:pathLst>
                <a:path w="40" h="40">
                  <a:moveTo>
                    <a:pt x="0" y="20"/>
                  </a:moveTo>
                  <a:lnTo>
                    <a:pt x="20" y="40"/>
                  </a:lnTo>
                  <a:lnTo>
                    <a:pt x="40" y="20"/>
                  </a:lnTo>
                  <a:lnTo>
                    <a:pt x="20" y="0"/>
                  </a:lnTo>
                  <a:lnTo>
                    <a:pt x="3" y="3"/>
                  </a:lnTo>
                  <a:lnTo>
                    <a:pt x="0" y="2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6" name="Rectangle 25">
            <a:extLst>
              <a:ext uri="{FF2B5EF4-FFF2-40B4-BE49-F238E27FC236}">
                <a16:creationId xmlns:a16="http://schemas.microsoft.com/office/drawing/2014/main" id="{87BBEFA9-C552-45F5-A303-FF83F2734DB7}"/>
              </a:ext>
            </a:extLst>
          </p:cNvPr>
          <p:cNvSpPr/>
          <p:nvPr/>
        </p:nvSpPr>
        <p:spPr>
          <a:xfrm>
            <a:off x="7723146" y="4560867"/>
            <a:ext cx="1650665" cy="465019"/>
          </a:xfrm>
          <a:prstGeom prst="rect">
            <a:avLst/>
          </a:prstGeom>
        </p:spPr>
        <p:txBody>
          <a:bodyPr vert="horz" lIns="91440" tIns="45720" rIns="91440" bIns="45720" rtlCol="0" anchor="b">
            <a:noAutofit/>
          </a:bodyPr>
          <a:lstStyle/>
          <a:p>
            <a:pPr>
              <a:lnSpc>
                <a:spcPts val="4000"/>
              </a:lnSpc>
              <a:spcBef>
                <a:spcPct val="0"/>
              </a:spcBef>
            </a:pPr>
            <a:r>
              <a:rPr lang="zh-CN" altLang="en-US" sz="2400" spc="-15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输入标题</a:t>
            </a:r>
            <a:endParaRPr lang="en-US" sz="2400"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78" name="组合 77">
            <a:extLst>
              <a:ext uri="{FF2B5EF4-FFF2-40B4-BE49-F238E27FC236}">
                <a16:creationId xmlns:a16="http://schemas.microsoft.com/office/drawing/2014/main" id="{E880171A-32B5-4C89-8C51-BEADC303C2E8}"/>
              </a:ext>
            </a:extLst>
          </p:cNvPr>
          <p:cNvGrpSpPr/>
          <p:nvPr/>
        </p:nvGrpSpPr>
        <p:grpSpPr>
          <a:xfrm>
            <a:off x="746736" y="2484298"/>
            <a:ext cx="2139502" cy="3002102"/>
            <a:chOff x="7460649" y="201473"/>
            <a:chExt cx="2139502" cy="3002102"/>
          </a:xfrm>
        </p:grpSpPr>
        <p:sp>
          <p:nvSpPr>
            <p:cNvPr id="79" name="Freeform 1315">
              <a:extLst>
                <a:ext uri="{FF2B5EF4-FFF2-40B4-BE49-F238E27FC236}">
                  <a16:creationId xmlns:a16="http://schemas.microsoft.com/office/drawing/2014/main" id="{CAEB0038-7E3B-4D74-B221-259159CE9230}"/>
                </a:ext>
              </a:extLst>
            </p:cNvPr>
            <p:cNvSpPr>
              <a:spLocks/>
            </p:cNvSpPr>
            <p:nvPr/>
          </p:nvSpPr>
          <p:spPr bwMode="auto">
            <a:xfrm>
              <a:off x="7502989" y="201473"/>
              <a:ext cx="2097162" cy="1946762"/>
            </a:xfrm>
            <a:custGeom>
              <a:avLst/>
              <a:gdLst>
                <a:gd name="T0" fmla="*/ 6 w 1857"/>
                <a:gd name="T1" fmla="*/ 128 h 1725"/>
                <a:gd name="T2" fmla="*/ 25 w 1857"/>
                <a:gd name="T3" fmla="*/ 87 h 1725"/>
                <a:gd name="T4" fmla="*/ 107 w 1857"/>
                <a:gd name="T5" fmla="*/ 19 h 1725"/>
                <a:gd name="T6" fmla="*/ 105 w 1857"/>
                <a:gd name="T7" fmla="*/ 16 h 1725"/>
                <a:gd name="T8" fmla="*/ 107 w 1857"/>
                <a:gd name="T9" fmla="*/ 19 h 1725"/>
                <a:gd name="T10" fmla="*/ 142 w 1857"/>
                <a:gd name="T11" fmla="*/ 6 h 1725"/>
                <a:gd name="T12" fmla="*/ 1739 w 1857"/>
                <a:gd name="T13" fmla="*/ 9 h 1725"/>
                <a:gd name="T14" fmla="*/ 1797 w 1857"/>
                <a:gd name="T15" fmla="*/ 9 h 1725"/>
                <a:gd name="T16" fmla="*/ 1851 w 1857"/>
                <a:gd name="T17" fmla="*/ 62 h 1725"/>
                <a:gd name="T18" fmla="*/ 1851 w 1857"/>
                <a:gd name="T19" fmla="*/ 1725 h 1725"/>
                <a:gd name="T20" fmla="*/ 1857 w 1857"/>
                <a:gd name="T21" fmla="*/ 1725 h 1725"/>
                <a:gd name="T22" fmla="*/ 1857 w 1857"/>
                <a:gd name="T23" fmla="*/ 62 h 1725"/>
                <a:gd name="T24" fmla="*/ 1797 w 1857"/>
                <a:gd name="T25" fmla="*/ 3 h 1725"/>
                <a:gd name="T26" fmla="*/ 1739 w 1857"/>
                <a:gd name="T27" fmla="*/ 3 h 1725"/>
                <a:gd name="T28" fmla="*/ 142 w 1857"/>
                <a:gd name="T29" fmla="*/ 0 h 1725"/>
                <a:gd name="T30" fmla="*/ 104 w 1857"/>
                <a:gd name="T31" fmla="*/ 14 h 1725"/>
                <a:gd name="T32" fmla="*/ 21 w 1857"/>
                <a:gd name="T33" fmla="*/ 83 h 1725"/>
                <a:gd name="T34" fmla="*/ 0 w 1857"/>
                <a:gd name="T35" fmla="*/ 128 h 1725"/>
                <a:gd name="T36" fmla="*/ 0 w 1857"/>
                <a:gd name="T37" fmla="*/ 1725 h 1725"/>
                <a:gd name="T38" fmla="*/ 6 w 1857"/>
                <a:gd name="T39" fmla="*/ 1725 h 1725"/>
                <a:gd name="T40" fmla="*/ 6 w 1857"/>
                <a:gd name="T41" fmla="*/ 128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57" h="1725">
                  <a:moveTo>
                    <a:pt x="6" y="128"/>
                  </a:moveTo>
                  <a:cubicBezTo>
                    <a:pt x="6" y="112"/>
                    <a:pt x="13" y="98"/>
                    <a:pt x="25" y="87"/>
                  </a:cubicBezTo>
                  <a:cubicBezTo>
                    <a:pt x="107" y="19"/>
                    <a:pt x="107" y="19"/>
                    <a:pt x="107" y="19"/>
                  </a:cubicBezTo>
                  <a:cubicBezTo>
                    <a:pt x="105" y="16"/>
                    <a:pt x="105" y="16"/>
                    <a:pt x="105" y="16"/>
                  </a:cubicBezTo>
                  <a:cubicBezTo>
                    <a:pt x="107" y="19"/>
                    <a:pt x="107" y="19"/>
                    <a:pt x="107" y="19"/>
                  </a:cubicBezTo>
                  <a:cubicBezTo>
                    <a:pt x="117" y="11"/>
                    <a:pt x="129" y="6"/>
                    <a:pt x="142" y="6"/>
                  </a:cubicBezTo>
                  <a:cubicBezTo>
                    <a:pt x="1739" y="9"/>
                    <a:pt x="1739" y="9"/>
                    <a:pt x="1739" y="9"/>
                  </a:cubicBezTo>
                  <a:cubicBezTo>
                    <a:pt x="1797" y="9"/>
                    <a:pt x="1797" y="9"/>
                    <a:pt x="1797" y="9"/>
                  </a:cubicBezTo>
                  <a:cubicBezTo>
                    <a:pt x="1827" y="9"/>
                    <a:pt x="1851" y="33"/>
                    <a:pt x="1851" y="62"/>
                  </a:cubicBezTo>
                  <a:cubicBezTo>
                    <a:pt x="1851" y="1725"/>
                    <a:pt x="1851" y="1725"/>
                    <a:pt x="1851" y="1725"/>
                  </a:cubicBezTo>
                  <a:cubicBezTo>
                    <a:pt x="1857" y="1725"/>
                    <a:pt x="1857" y="1725"/>
                    <a:pt x="1857" y="1725"/>
                  </a:cubicBezTo>
                  <a:cubicBezTo>
                    <a:pt x="1857" y="62"/>
                    <a:pt x="1857" y="62"/>
                    <a:pt x="1857" y="62"/>
                  </a:cubicBezTo>
                  <a:cubicBezTo>
                    <a:pt x="1857" y="30"/>
                    <a:pt x="1830" y="3"/>
                    <a:pt x="1797" y="3"/>
                  </a:cubicBezTo>
                  <a:cubicBezTo>
                    <a:pt x="1739" y="3"/>
                    <a:pt x="1739" y="3"/>
                    <a:pt x="1739" y="3"/>
                  </a:cubicBezTo>
                  <a:cubicBezTo>
                    <a:pt x="142" y="0"/>
                    <a:pt x="142" y="0"/>
                    <a:pt x="142" y="0"/>
                  </a:cubicBezTo>
                  <a:cubicBezTo>
                    <a:pt x="128" y="0"/>
                    <a:pt x="114" y="5"/>
                    <a:pt x="104" y="14"/>
                  </a:cubicBezTo>
                  <a:cubicBezTo>
                    <a:pt x="21" y="83"/>
                    <a:pt x="21" y="83"/>
                    <a:pt x="21" y="83"/>
                  </a:cubicBezTo>
                  <a:cubicBezTo>
                    <a:pt x="8" y="94"/>
                    <a:pt x="0" y="111"/>
                    <a:pt x="0" y="128"/>
                  </a:cubicBezTo>
                  <a:cubicBezTo>
                    <a:pt x="0" y="1725"/>
                    <a:pt x="0" y="1725"/>
                    <a:pt x="0" y="1725"/>
                  </a:cubicBezTo>
                  <a:cubicBezTo>
                    <a:pt x="6" y="1725"/>
                    <a:pt x="6" y="1725"/>
                    <a:pt x="6" y="1725"/>
                  </a:cubicBezTo>
                  <a:lnTo>
                    <a:pt x="6" y="12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316">
              <a:extLst>
                <a:ext uri="{FF2B5EF4-FFF2-40B4-BE49-F238E27FC236}">
                  <a16:creationId xmlns:a16="http://schemas.microsoft.com/office/drawing/2014/main" id="{29218E38-4CB1-4B24-AE47-9B615CB722EC}"/>
                </a:ext>
              </a:extLst>
            </p:cNvPr>
            <p:cNvSpPr>
              <a:spLocks/>
            </p:cNvSpPr>
            <p:nvPr/>
          </p:nvSpPr>
          <p:spPr bwMode="auto">
            <a:xfrm>
              <a:off x="7460649" y="669574"/>
              <a:ext cx="45719" cy="1083224"/>
            </a:xfrm>
            <a:custGeom>
              <a:avLst/>
              <a:gdLst>
                <a:gd name="T0" fmla="*/ 60 w 60"/>
                <a:gd name="T1" fmla="*/ 0 h 960"/>
                <a:gd name="T2" fmla="*/ 10 w 60"/>
                <a:gd name="T3" fmla="*/ 50 h 960"/>
                <a:gd name="T4" fmla="*/ 0 w 60"/>
                <a:gd name="T5" fmla="*/ 74 h 960"/>
                <a:gd name="T6" fmla="*/ 0 w 60"/>
                <a:gd name="T7" fmla="*/ 874 h 960"/>
                <a:gd name="T8" fmla="*/ 20 w 60"/>
                <a:gd name="T9" fmla="*/ 922 h 960"/>
                <a:gd name="T10" fmla="*/ 58 w 60"/>
                <a:gd name="T11" fmla="*/ 960 h 960"/>
                <a:gd name="T12" fmla="*/ 60 w 60"/>
                <a:gd name="T13" fmla="*/ 0 h 960"/>
              </a:gdLst>
              <a:ahLst/>
              <a:cxnLst>
                <a:cxn ang="0">
                  <a:pos x="T0" y="T1"/>
                </a:cxn>
                <a:cxn ang="0">
                  <a:pos x="T2" y="T3"/>
                </a:cxn>
                <a:cxn ang="0">
                  <a:pos x="T4" y="T5"/>
                </a:cxn>
                <a:cxn ang="0">
                  <a:pos x="T6" y="T7"/>
                </a:cxn>
                <a:cxn ang="0">
                  <a:pos x="T8" y="T9"/>
                </a:cxn>
                <a:cxn ang="0">
                  <a:pos x="T10" y="T11"/>
                </a:cxn>
                <a:cxn ang="0">
                  <a:pos x="T12" y="T13"/>
                </a:cxn>
              </a:cxnLst>
              <a:rect l="0" t="0" r="r" b="b"/>
              <a:pathLst>
                <a:path w="60" h="960">
                  <a:moveTo>
                    <a:pt x="60" y="0"/>
                  </a:moveTo>
                  <a:cubicBezTo>
                    <a:pt x="10" y="50"/>
                    <a:pt x="10" y="50"/>
                    <a:pt x="10" y="50"/>
                  </a:cubicBezTo>
                  <a:cubicBezTo>
                    <a:pt x="4" y="57"/>
                    <a:pt x="0" y="65"/>
                    <a:pt x="0" y="74"/>
                  </a:cubicBezTo>
                  <a:cubicBezTo>
                    <a:pt x="0" y="874"/>
                    <a:pt x="0" y="874"/>
                    <a:pt x="0" y="874"/>
                  </a:cubicBezTo>
                  <a:cubicBezTo>
                    <a:pt x="0" y="892"/>
                    <a:pt x="7" y="909"/>
                    <a:pt x="20" y="922"/>
                  </a:cubicBezTo>
                  <a:cubicBezTo>
                    <a:pt x="58" y="960"/>
                    <a:pt x="58" y="960"/>
                    <a:pt x="58" y="960"/>
                  </a:cubicBezTo>
                  <a:lnTo>
                    <a:pt x="60"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319">
              <a:extLst>
                <a:ext uri="{FF2B5EF4-FFF2-40B4-BE49-F238E27FC236}">
                  <a16:creationId xmlns:a16="http://schemas.microsoft.com/office/drawing/2014/main" id="{35CCB468-6AFC-4D7C-B1C0-7814665C37BD}"/>
                </a:ext>
              </a:extLst>
            </p:cNvPr>
            <p:cNvSpPr>
              <a:spLocks/>
            </p:cNvSpPr>
            <p:nvPr/>
          </p:nvSpPr>
          <p:spPr bwMode="auto">
            <a:xfrm>
              <a:off x="7502989" y="2148234"/>
              <a:ext cx="2097162" cy="1055341"/>
            </a:xfrm>
            <a:custGeom>
              <a:avLst/>
              <a:gdLst>
                <a:gd name="T0" fmla="*/ 6 w 1857"/>
                <a:gd name="T1" fmla="*/ 807 h 935"/>
                <a:gd name="T2" fmla="*/ 25 w 1857"/>
                <a:gd name="T3" fmla="*/ 848 h 935"/>
                <a:gd name="T4" fmla="*/ 107 w 1857"/>
                <a:gd name="T5" fmla="*/ 917 h 935"/>
                <a:gd name="T6" fmla="*/ 105 w 1857"/>
                <a:gd name="T7" fmla="*/ 919 h 935"/>
                <a:gd name="T8" fmla="*/ 107 w 1857"/>
                <a:gd name="T9" fmla="*/ 917 h 935"/>
                <a:gd name="T10" fmla="*/ 142 w 1857"/>
                <a:gd name="T11" fmla="*/ 929 h 935"/>
                <a:gd name="T12" fmla="*/ 1739 w 1857"/>
                <a:gd name="T13" fmla="*/ 926 h 935"/>
                <a:gd name="T14" fmla="*/ 1797 w 1857"/>
                <a:gd name="T15" fmla="*/ 926 h 935"/>
                <a:gd name="T16" fmla="*/ 1851 w 1857"/>
                <a:gd name="T17" fmla="*/ 873 h 935"/>
                <a:gd name="T18" fmla="*/ 1851 w 1857"/>
                <a:gd name="T19" fmla="*/ 0 h 935"/>
                <a:gd name="T20" fmla="*/ 1857 w 1857"/>
                <a:gd name="T21" fmla="*/ 0 h 935"/>
                <a:gd name="T22" fmla="*/ 1857 w 1857"/>
                <a:gd name="T23" fmla="*/ 873 h 935"/>
                <a:gd name="T24" fmla="*/ 1797 w 1857"/>
                <a:gd name="T25" fmla="*/ 932 h 935"/>
                <a:gd name="T26" fmla="*/ 1739 w 1857"/>
                <a:gd name="T27" fmla="*/ 932 h 935"/>
                <a:gd name="T28" fmla="*/ 142 w 1857"/>
                <a:gd name="T29" fmla="*/ 935 h 935"/>
                <a:gd name="T30" fmla="*/ 104 w 1857"/>
                <a:gd name="T31" fmla="*/ 921 h 935"/>
                <a:gd name="T32" fmla="*/ 21 w 1857"/>
                <a:gd name="T33" fmla="*/ 853 h 935"/>
                <a:gd name="T34" fmla="*/ 0 w 1857"/>
                <a:gd name="T35" fmla="*/ 807 h 935"/>
                <a:gd name="T36" fmla="*/ 0 w 1857"/>
                <a:gd name="T37" fmla="*/ 0 h 935"/>
                <a:gd name="T38" fmla="*/ 6 w 1857"/>
                <a:gd name="T39" fmla="*/ 0 h 935"/>
                <a:gd name="T40" fmla="*/ 6 w 1857"/>
                <a:gd name="T41" fmla="*/ 807 h 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57" h="935">
                  <a:moveTo>
                    <a:pt x="6" y="807"/>
                  </a:moveTo>
                  <a:cubicBezTo>
                    <a:pt x="6" y="823"/>
                    <a:pt x="13" y="838"/>
                    <a:pt x="25" y="848"/>
                  </a:cubicBezTo>
                  <a:cubicBezTo>
                    <a:pt x="107" y="917"/>
                    <a:pt x="107" y="917"/>
                    <a:pt x="107" y="917"/>
                  </a:cubicBezTo>
                  <a:cubicBezTo>
                    <a:pt x="105" y="919"/>
                    <a:pt x="105" y="919"/>
                    <a:pt x="105" y="919"/>
                  </a:cubicBezTo>
                  <a:cubicBezTo>
                    <a:pt x="107" y="917"/>
                    <a:pt x="107" y="917"/>
                    <a:pt x="107" y="917"/>
                  </a:cubicBezTo>
                  <a:cubicBezTo>
                    <a:pt x="117" y="925"/>
                    <a:pt x="129" y="929"/>
                    <a:pt x="142" y="929"/>
                  </a:cubicBezTo>
                  <a:cubicBezTo>
                    <a:pt x="1739" y="926"/>
                    <a:pt x="1739" y="926"/>
                    <a:pt x="1739" y="926"/>
                  </a:cubicBezTo>
                  <a:cubicBezTo>
                    <a:pt x="1797" y="926"/>
                    <a:pt x="1797" y="926"/>
                    <a:pt x="1797" y="926"/>
                  </a:cubicBezTo>
                  <a:cubicBezTo>
                    <a:pt x="1827" y="926"/>
                    <a:pt x="1851" y="902"/>
                    <a:pt x="1851" y="873"/>
                  </a:cubicBezTo>
                  <a:cubicBezTo>
                    <a:pt x="1851" y="0"/>
                    <a:pt x="1851" y="0"/>
                    <a:pt x="1851" y="0"/>
                  </a:cubicBezTo>
                  <a:cubicBezTo>
                    <a:pt x="1857" y="0"/>
                    <a:pt x="1857" y="0"/>
                    <a:pt x="1857" y="0"/>
                  </a:cubicBezTo>
                  <a:cubicBezTo>
                    <a:pt x="1857" y="873"/>
                    <a:pt x="1857" y="873"/>
                    <a:pt x="1857" y="873"/>
                  </a:cubicBezTo>
                  <a:cubicBezTo>
                    <a:pt x="1857" y="906"/>
                    <a:pt x="1830" y="932"/>
                    <a:pt x="1797" y="932"/>
                  </a:cubicBezTo>
                  <a:cubicBezTo>
                    <a:pt x="1739" y="932"/>
                    <a:pt x="1739" y="932"/>
                    <a:pt x="1739" y="932"/>
                  </a:cubicBezTo>
                  <a:cubicBezTo>
                    <a:pt x="142" y="935"/>
                    <a:pt x="142" y="935"/>
                    <a:pt x="142" y="935"/>
                  </a:cubicBezTo>
                  <a:cubicBezTo>
                    <a:pt x="128" y="935"/>
                    <a:pt x="114" y="930"/>
                    <a:pt x="104" y="921"/>
                  </a:cubicBezTo>
                  <a:cubicBezTo>
                    <a:pt x="21" y="853"/>
                    <a:pt x="21" y="853"/>
                    <a:pt x="21" y="853"/>
                  </a:cubicBezTo>
                  <a:cubicBezTo>
                    <a:pt x="8" y="841"/>
                    <a:pt x="0" y="825"/>
                    <a:pt x="0" y="807"/>
                  </a:cubicBezTo>
                  <a:cubicBezTo>
                    <a:pt x="0" y="0"/>
                    <a:pt x="0" y="0"/>
                    <a:pt x="0" y="0"/>
                  </a:cubicBezTo>
                  <a:cubicBezTo>
                    <a:pt x="6" y="0"/>
                    <a:pt x="6" y="0"/>
                    <a:pt x="6" y="0"/>
                  </a:cubicBezTo>
                  <a:lnTo>
                    <a:pt x="6" y="807"/>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320">
              <a:extLst>
                <a:ext uri="{FF2B5EF4-FFF2-40B4-BE49-F238E27FC236}">
                  <a16:creationId xmlns:a16="http://schemas.microsoft.com/office/drawing/2014/main" id="{536E930C-6D57-43F3-BBFB-858462007052}"/>
                </a:ext>
              </a:extLst>
            </p:cNvPr>
            <p:cNvSpPr>
              <a:spLocks/>
            </p:cNvSpPr>
            <p:nvPr/>
          </p:nvSpPr>
          <p:spPr bwMode="auto">
            <a:xfrm>
              <a:off x="7460649" y="2279201"/>
              <a:ext cx="45719" cy="456272"/>
            </a:xfrm>
            <a:custGeom>
              <a:avLst/>
              <a:gdLst>
                <a:gd name="T0" fmla="*/ 60 w 60"/>
                <a:gd name="T1" fmla="*/ 404 h 404"/>
                <a:gd name="T2" fmla="*/ 10 w 60"/>
                <a:gd name="T3" fmla="*/ 354 h 404"/>
                <a:gd name="T4" fmla="*/ 0 w 60"/>
                <a:gd name="T5" fmla="*/ 330 h 404"/>
                <a:gd name="T6" fmla="*/ 0 w 60"/>
                <a:gd name="T7" fmla="*/ 86 h 404"/>
                <a:gd name="T8" fmla="*/ 20 w 60"/>
                <a:gd name="T9" fmla="*/ 39 h 404"/>
                <a:gd name="T10" fmla="*/ 58 w 60"/>
                <a:gd name="T11" fmla="*/ 0 h 404"/>
                <a:gd name="T12" fmla="*/ 60 w 60"/>
                <a:gd name="T13" fmla="*/ 404 h 404"/>
              </a:gdLst>
              <a:ahLst/>
              <a:cxnLst>
                <a:cxn ang="0">
                  <a:pos x="T0" y="T1"/>
                </a:cxn>
                <a:cxn ang="0">
                  <a:pos x="T2" y="T3"/>
                </a:cxn>
                <a:cxn ang="0">
                  <a:pos x="T4" y="T5"/>
                </a:cxn>
                <a:cxn ang="0">
                  <a:pos x="T6" y="T7"/>
                </a:cxn>
                <a:cxn ang="0">
                  <a:pos x="T8" y="T9"/>
                </a:cxn>
                <a:cxn ang="0">
                  <a:pos x="T10" y="T11"/>
                </a:cxn>
                <a:cxn ang="0">
                  <a:pos x="T12" y="T13"/>
                </a:cxn>
              </a:cxnLst>
              <a:rect l="0" t="0" r="r" b="b"/>
              <a:pathLst>
                <a:path w="60" h="404">
                  <a:moveTo>
                    <a:pt x="60" y="404"/>
                  </a:moveTo>
                  <a:cubicBezTo>
                    <a:pt x="10" y="354"/>
                    <a:pt x="10" y="354"/>
                    <a:pt x="10" y="354"/>
                  </a:cubicBezTo>
                  <a:cubicBezTo>
                    <a:pt x="4" y="348"/>
                    <a:pt x="0" y="339"/>
                    <a:pt x="0" y="330"/>
                  </a:cubicBezTo>
                  <a:cubicBezTo>
                    <a:pt x="0" y="86"/>
                    <a:pt x="0" y="86"/>
                    <a:pt x="0" y="86"/>
                  </a:cubicBezTo>
                  <a:cubicBezTo>
                    <a:pt x="0" y="68"/>
                    <a:pt x="7" y="51"/>
                    <a:pt x="20" y="39"/>
                  </a:cubicBezTo>
                  <a:cubicBezTo>
                    <a:pt x="58" y="0"/>
                    <a:pt x="58" y="0"/>
                    <a:pt x="58" y="0"/>
                  </a:cubicBezTo>
                  <a:lnTo>
                    <a:pt x="60" y="404"/>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3" name="组合 82">
            <a:extLst>
              <a:ext uri="{FF2B5EF4-FFF2-40B4-BE49-F238E27FC236}">
                <a16:creationId xmlns:a16="http://schemas.microsoft.com/office/drawing/2014/main" id="{0B8EA81C-11C0-44C8-87CB-7E50B8EA530B}"/>
              </a:ext>
            </a:extLst>
          </p:cNvPr>
          <p:cNvGrpSpPr/>
          <p:nvPr/>
        </p:nvGrpSpPr>
        <p:grpSpPr>
          <a:xfrm flipH="1">
            <a:off x="9128736" y="2514461"/>
            <a:ext cx="2139502" cy="3002102"/>
            <a:chOff x="7460649" y="201473"/>
            <a:chExt cx="2139502" cy="3002102"/>
          </a:xfrm>
        </p:grpSpPr>
        <p:sp>
          <p:nvSpPr>
            <p:cNvPr id="84" name="Freeform 1315">
              <a:extLst>
                <a:ext uri="{FF2B5EF4-FFF2-40B4-BE49-F238E27FC236}">
                  <a16:creationId xmlns:a16="http://schemas.microsoft.com/office/drawing/2014/main" id="{CA31B91C-47AF-4322-93CF-02F993C88179}"/>
                </a:ext>
              </a:extLst>
            </p:cNvPr>
            <p:cNvSpPr>
              <a:spLocks/>
            </p:cNvSpPr>
            <p:nvPr/>
          </p:nvSpPr>
          <p:spPr bwMode="auto">
            <a:xfrm>
              <a:off x="7502989" y="201473"/>
              <a:ext cx="2097162" cy="1946762"/>
            </a:xfrm>
            <a:custGeom>
              <a:avLst/>
              <a:gdLst>
                <a:gd name="T0" fmla="*/ 6 w 1857"/>
                <a:gd name="T1" fmla="*/ 128 h 1725"/>
                <a:gd name="T2" fmla="*/ 25 w 1857"/>
                <a:gd name="T3" fmla="*/ 87 h 1725"/>
                <a:gd name="T4" fmla="*/ 107 w 1857"/>
                <a:gd name="T5" fmla="*/ 19 h 1725"/>
                <a:gd name="T6" fmla="*/ 105 w 1857"/>
                <a:gd name="T7" fmla="*/ 16 h 1725"/>
                <a:gd name="T8" fmla="*/ 107 w 1857"/>
                <a:gd name="T9" fmla="*/ 19 h 1725"/>
                <a:gd name="T10" fmla="*/ 142 w 1857"/>
                <a:gd name="T11" fmla="*/ 6 h 1725"/>
                <a:gd name="T12" fmla="*/ 1739 w 1857"/>
                <a:gd name="T13" fmla="*/ 9 h 1725"/>
                <a:gd name="T14" fmla="*/ 1797 w 1857"/>
                <a:gd name="T15" fmla="*/ 9 h 1725"/>
                <a:gd name="T16" fmla="*/ 1851 w 1857"/>
                <a:gd name="T17" fmla="*/ 62 h 1725"/>
                <a:gd name="T18" fmla="*/ 1851 w 1857"/>
                <a:gd name="T19" fmla="*/ 1725 h 1725"/>
                <a:gd name="T20" fmla="*/ 1857 w 1857"/>
                <a:gd name="T21" fmla="*/ 1725 h 1725"/>
                <a:gd name="T22" fmla="*/ 1857 w 1857"/>
                <a:gd name="T23" fmla="*/ 62 h 1725"/>
                <a:gd name="T24" fmla="*/ 1797 w 1857"/>
                <a:gd name="T25" fmla="*/ 3 h 1725"/>
                <a:gd name="T26" fmla="*/ 1739 w 1857"/>
                <a:gd name="T27" fmla="*/ 3 h 1725"/>
                <a:gd name="T28" fmla="*/ 142 w 1857"/>
                <a:gd name="T29" fmla="*/ 0 h 1725"/>
                <a:gd name="T30" fmla="*/ 104 w 1857"/>
                <a:gd name="T31" fmla="*/ 14 h 1725"/>
                <a:gd name="T32" fmla="*/ 21 w 1857"/>
                <a:gd name="T33" fmla="*/ 83 h 1725"/>
                <a:gd name="T34" fmla="*/ 0 w 1857"/>
                <a:gd name="T35" fmla="*/ 128 h 1725"/>
                <a:gd name="T36" fmla="*/ 0 w 1857"/>
                <a:gd name="T37" fmla="*/ 1725 h 1725"/>
                <a:gd name="T38" fmla="*/ 6 w 1857"/>
                <a:gd name="T39" fmla="*/ 1725 h 1725"/>
                <a:gd name="T40" fmla="*/ 6 w 1857"/>
                <a:gd name="T41" fmla="*/ 128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57" h="1725">
                  <a:moveTo>
                    <a:pt x="6" y="128"/>
                  </a:moveTo>
                  <a:cubicBezTo>
                    <a:pt x="6" y="112"/>
                    <a:pt x="13" y="98"/>
                    <a:pt x="25" y="87"/>
                  </a:cubicBezTo>
                  <a:cubicBezTo>
                    <a:pt x="107" y="19"/>
                    <a:pt x="107" y="19"/>
                    <a:pt x="107" y="19"/>
                  </a:cubicBezTo>
                  <a:cubicBezTo>
                    <a:pt x="105" y="16"/>
                    <a:pt x="105" y="16"/>
                    <a:pt x="105" y="16"/>
                  </a:cubicBezTo>
                  <a:cubicBezTo>
                    <a:pt x="107" y="19"/>
                    <a:pt x="107" y="19"/>
                    <a:pt x="107" y="19"/>
                  </a:cubicBezTo>
                  <a:cubicBezTo>
                    <a:pt x="117" y="11"/>
                    <a:pt x="129" y="6"/>
                    <a:pt x="142" y="6"/>
                  </a:cubicBezTo>
                  <a:cubicBezTo>
                    <a:pt x="1739" y="9"/>
                    <a:pt x="1739" y="9"/>
                    <a:pt x="1739" y="9"/>
                  </a:cubicBezTo>
                  <a:cubicBezTo>
                    <a:pt x="1797" y="9"/>
                    <a:pt x="1797" y="9"/>
                    <a:pt x="1797" y="9"/>
                  </a:cubicBezTo>
                  <a:cubicBezTo>
                    <a:pt x="1827" y="9"/>
                    <a:pt x="1851" y="33"/>
                    <a:pt x="1851" y="62"/>
                  </a:cubicBezTo>
                  <a:cubicBezTo>
                    <a:pt x="1851" y="1725"/>
                    <a:pt x="1851" y="1725"/>
                    <a:pt x="1851" y="1725"/>
                  </a:cubicBezTo>
                  <a:cubicBezTo>
                    <a:pt x="1857" y="1725"/>
                    <a:pt x="1857" y="1725"/>
                    <a:pt x="1857" y="1725"/>
                  </a:cubicBezTo>
                  <a:cubicBezTo>
                    <a:pt x="1857" y="62"/>
                    <a:pt x="1857" y="62"/>
                    <a:pt x="1857" y="62"/>
                  </a:cubicBezTo>
                  <a:cubicBezTo>
                    <a:pt x="1857" y="30"/>
                    <a:pt x="1830" y="3"/>
                    <a:pt x="1797" y="3"/>
                  </a:cubicBezTo>
                  <a:cubicBezTo>
                    <a:pt x="1739" y="3"/>
                    <a:pt x="1739" y="3"/>
                    <a:pt x="1739" y="3"/>
                  </a:cubicBezTo>
                  <a:cubicBezTo>
                    <a:pt x="142" y="0"/>
                    <a:pt x="142" y="0"/>
                    <a:pt x="142" y="0"/>
                  </a:cubicBezTo>
                  <a:cubicBezTo>
                    <a:pt x="128" y="0"/>
                    <a:pt x="114" y="5"/>
                    <a:pt x="104" y="14"/>
                  </a:cubicBezTo>
                  <a:cubicBezTo>
                    <a:pt x="21" y="83"/>
                    <a:pt x="21" y="83"/>
                    <a:pt x="21" y="83"/>
                  </a:cubicBezTo>
                  <a:cubicBezTo>
                    <a:pt x="8" y="94"/>
                    <a:pt x="0" y="111"/>
                    <a:pt x="0" y="128"/>
                  </a:cubicBezTo>
                  <a:cubicBezTo>
                    <a:pt x="0" y="1725"/>
                    <a:pt x="0" y="1725"/>
                    <a:pt x="0" y="1725"/>
                  </a:cubicBezTo>
                  <a:cubicBezTo>
                    <a:pt x="6" y="1725"/>
                    <a:pt x="6" y="1725"/>
                    <a:pt x="6" y="1725"/>
                  </a:cubicBezTo>
                  <a:lnTo>
                    <a:pt x="6" y="12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316">
              <a:extLst>
                <a:ext uri="{FF2B5EF4-FFF2-40B4-BE49-F238E27FC236}">
                  <a16:creationId xmlns:a16="http://schemas.microsoft.com/office/drawing/2014/main" id="{292AF01D-7185-4A2B-BCA6-88F70468BCE4}"/>
                </a:ext>
              </a:extLst>
            </p:cNvPr>
            <p:cNvSpPr>
              <a:spLocks/>
            </p:cNvSpPr>
            <p:nvPr/>
          </p:nvSpPr>
          <p:spPr bwMode="auto">
            <a:xfrm>
              <a:off x="7460649" y="669574"/>
              <a:ext cx="45719" cy="1083224"/>
            </a:xfrm>
            <a:custGeom>
              <a:avLst/>
              <a:gdLst>
                <a:gd name="T0" fmla="*/ 60 w 60"/>
                <a:gd name="T1" fmla="*/ 0 h 960"/>
                <a:gd name="T2" fmla="*/ 10 w 60"/>
                <a:gd name="T3" fmla="*/ 50 h 960"/>
                <a:gd name="T4" fmla="*/ 0 w 60"/>
                <a:gd name="T5" fmla="*/ 74 h 960"/>
                <a:gd name="T6" fmla="*/ 0 w 60"/>
                <a:gd name="T7" fmla="*/ 874 h 960"/>
                <a:gd name="T8" fmla="*/ 20 w 60"/>
                <a:gd name="T9" fmla="*/ 922 h 960"/>
                <a:gd name="T10" fmla="*/ 58 w 60"/>
                <a:gd name="T11" fmla="*/ 960 h 960"/>
                <a:gd name="T12" fmla="*/ 60 w 60"/>
                <a:gd name="T13" fmla="*/ 0 h 960"/>
              </a:gdLst>
              <a:ahLst/>
              <a:cxnLst>
                <a:cxn ang="0">
                  <a:pos x="T0" y="T1"/>
                </a:cxn>
                <a:cxn ang="0">
                  <a:pos x="T2" y="T3"/>
                </a:cxn>
                <a:cxn ang="0">
                  <a:pos x="T4" y="T5"/>
                </a:cxn>
                <a:cxn ang="0">
                  <a:pos x="T6" y="T7"/>
                </a:cxn>
                <a:cxn ang="0">
                  <a:pos x="T8" y="T9"/>
                </a:cxn>
                <a:cxn ang="0">
                  <a:pos x="T10" y="T11"/>
                </a:cxn>
                <a:cxn ang="0">
                  <a:pos x="T12" y="T13"/>
                </a:cxn>
              </a:cxnLst>
              <a:rect l="0" t="0" r="r" b="b"/>
              <a:pathLst>
                <a:path w="60" h="960">
                  <a:moveTo>
                    <a:pt x="60" y="0"/>
                  </a:moveTo>
                  <a:cubicBezTo>
                    <a:pt x="10" y="50"/>
                    <a:pt x="10" y="50"/>
                    <a:pt x="10" y="50"/>
                  </a:cubicBezTo>
                  <a:cubicBezTo>
                    <a:pt x="4" y="57"/>
                    <a:pt x="0" y="65"/>
                    <a:pt x="0" y="74"/>
                  </a:cubicBezTo>
                  <a:cubicBezTo>
                    <a:pt x="0" y="874"/>
                    <a:pt x="0" y="874"/>
                    <a:pt x="0" y="874"/>
                  </a:cubicBezTo>
                  <a:cubicBezTo>
                    <a:pt x="0" y="892"/>
                    <a:pt x="7" y="909"/>
                    <a:pt x="20" y="922"/>
                  </a:cubicBezTo>
                  <a:cubicBezTo>
                    <a:pt x="58" y="960"/>
                    <a:pt x="58" y="960"/>
                    <a:pt x="58" y="960"/>
                  </a:cubicBezTo>
                  <a:lnTo>
                    <a:pt x="60"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319">
              <a:extLst>
                <a:ext uri="{FF2B5EF4-FFF2-40B4-BE49-F238E27FC236}">
                  <a16:creationId xmlns:a16="http://schemas.microsoft.com/office/drawing/2014/main" id="{996E655E-0041-4059-8C92-2717881EE356}"/>
                </a:ext>
              </a:extLst>
            </p:cNvPr>
            <p:cNvSpPr>
              <a:spLocks/>
            </p:cNvSpPr>
            <p:nvPr/>
          </p:nvSpPr>
          <p:spPr bwMode="auto">
            <a:xfrm>
              <a:off x="7502989" y="2148234"/>
              <a:ext cx="2097162" cy="1055341"/>
            </a:xfrm>
            <a:custGeom>
              <a:avLst/>
              <a:gdLst>
                <a:gd name="T0" fmla="*/ 6 w 1857"/>
                <a:gd name="T1" fmla="*/ 807 h 935"/>
                <a:gd name="T2" fmla="*/ 25 w 1857"/>
                <a:gd name="T3" fmla="*/ 848 h 935"/>
                <a:gd name="T4" fmla="*/ 107 w 1857"/>
                <a:gd name="T5" fmla="*/ 917 h 935"/>
                <a:gd name="T6" fmla="*/ 105 w 1857"/>
                <a:gd name="T7" fmla="*/ 919 h 935"/>
                <a:gd name="T8" fmla="*/ 107 w 1857"/>
                <a:gd name="T9" fmla="*/ 917 h 935"/>
                <a:gd name="T10" fmla="*/ 142 w 1857"/>
                <a:gd name="T11" fmla="*/ 929 h 935"/>
                <a:gd name="T12" fmla="*/ 1739 w 1857"/>
                <a:gd name="T13" fmla="*/ 926 h 935"/>
                <a:gd name="T14" fmla="*/ 1797 w 1857"/>
                <a:gd name="T15" fmla="*/ 926 h 935"/>
                <a:gd name="T16" fmla="*/ 1851 w 1857"/>
                <a:gd name="T17" fmla="*/ 873 h 935"/>
                <a:gd name="T18" fmla="*/ 1851 w 1857"/>
                <a:gd name="T19" fmla="*/ 0 h 935"/>
                <a:gd name="T20" fmla="*/ 1857 w 1857"/>
                <a:gd name="T21" fmla="*/ 0 h 935"/>
                <a:gd name="T22" fmla="*/ 1857 w 1857"/>
                <a:gd name="T23" fmla="*/ 873 h 935"/>
                <a:gd name="T24" fmla="*/ 1797 w 1857"/>
                <a:gd name="T25" fmla="*/ 932 h 935"/>
                <a:gd name="T26" fmla="*/ 1739 w 1857"/>
                <a:gd name="T27" fmla="*/ 932 h 935"/>
                <a:gd name="T28" fmla="*/ 142 w 1857"/>
                <a:gd name="T29" fmla="*/ 935 h 935"/>
                <a:gd name="T30" fmla="*/ 104 w 1857"/>
                <a:gd name="T31" fmla="*/ 921 h 935"/>
                <a:gd name="T32" fmla="*/ 21 w 1857"/>
                <a:gd name="T33" fmla="*/ 853 h 935"/>
                <a:gd name="T34" fmla="*/ 0 w 1857"/>
                <a:gd name="T35" fmla="*/ 807 h 935"/>
                <a:gd name="T36" fmla="*/ 0 w 1857"/>
                <a:gd name="T37" fmla="*/ 0 h 935"/>
                <a:gd name="T38" fmla="*/ 6 w 1857"/>
                <a:gd name="T39" fmla="*/ 0 h 935"/>
                <a:gd name="T40" fmla="*/ 6 w 1857"/>
                <a:gd name="T41" fmla="*/ 807 h 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57" h="935">
                  <a:moveTo>
                    <a:pt x="6" y="807"/>
                  </a:moveTo>
                  <a:cubicBezTo>
                    <a:pt x="6" y="823"/>
                    <a:pt x="13" y="838"/>
                    <a:pt x="25" y="848"/>
                  </a:cubicBezTo>
                  <a:cubicBezTo>
                    <a:pt x="107" y="917"/>
                    <a:pt x="107" y="917"/>
                    <a:pt x="107" y="917"/>
                  </a:cubicBezTo>
                  <a:cubicBezTo>
                    <a:pt x="105" y="919"/>
                    <a:pt x="105" y="919"/>
                    <a:pt x="105" y="919"/>
                  </a:cubicBezTo>
                  <a:cubicBezTo>
                    <a:pt x="107" y="917"/>
                    <a:pt x="107" y="917"/>
                    <a:pt x="107" y="917"/>
                  </a:cubicBezTo>
                  <a:cubicBezTo>
                    <a:pt x="117" y="925"/>
                    <a:pt x="129" y="929"/>
                    <a:pt x="142" y="929"/>
                  </a:cubicBezTo>
                  <a:cubicBezTo>
                    <a:pt x="1739" y="926"/>
                    <a:pt x="1739" y="926"/>
                    <a:pt x="1739" y="926"/>
                  </a:cubicBezTo>
                  <a:cubicBezTo>
                    <a:pt x="1797" y="926"/>
                    <a:pt x="1797" y="926"/>
                    <a:pt x="1797" y="926"/>
                  </a:cubicBezTo>
                  <a:cubicBezTo>
                    <a:pt x="1827" y="926"/>
                    <a:pt x="1851" y="902"/>
                    <a:pt x="1851" y="873"/>
                  </a:cubicBezTo>
                  <a:cubicBezTo>
                    <a:pt x="1851" y="0"/>
                    <a:pt x="1851" y="0"/>
                    <a:pt x="1851" y="0"/>
                  </a:cubicBezTo>
                  <a:cubicBezTo>
                    <a:pt x="1857" y="0"/>
                    <a:pt x="1857" y="0"/>
                    <a:pt x="1857" y="0"/>
                  </a:cubicBezTo>
                  <a:cubicBezTo>
                    <a:pt x="1857" y="873"/>
                    <a:pt x="1857" y="873"/>
                    <a:pt x="1857" y="873"/>
                  </a:cubicBezTo>
                  <a:cubicBezTo>
                    <a:pt x="1857" y="906"/>
                    <a:pt x="1830" y="932"/>
                    <a:pt x="1797" y="932"/>
                  </a:cubicBezTo>
                  <a:cubicBezTo>
                    <a:pt x="1739" y="932"/>
                    <a:pt x="1739" y="932"/>
                    <a:pt x="1739" y="932"/>
                  </a:cubicBezTo>
                  <a:cubicBezTo>
                    <a:pt x="142" y="935"/>
                    <a:pt x="142" y="935"/>
                    <a:pt x="142" y="935"/>
                  </a:cubicBezTo>
                  <a:cubicBezTo>
                    <a:pt x="128" y="935"/>
                    <a:pt x="114" y="930"/>
                    <a:pt x="104" y="921"/>
                  </a:cubicBezTo>
                  <a:cubicBezTo>
                    <a:pt x="21" y="853"/>
                    <a:pt x="21" y="853"/>
                    <a:pt x="21" y="853"/>
                  </a:cubicBezTo>
                  <a:cubicBezTo>
                    <a:pt x="8" y="841"/>
                    <a:pt x="0" y="825"/>
                    <a:pt x="0" y="807"/>
                  </a:cubicBezTo>
                  <a:cubicBezTo>
                    <a:pt x="0" y="0"/>
                    <a:pt x="0" y="0"/>
                    <a:pt x="0" y="0"/>
                  </a:cubicBezTo>
                  <a:cubicBezTo>
                    <a:pt x="6" y="0"/>
                    <a:pt x="6" y="0"/>
                    <a:pt x="6" y="0"/>
                  </a:cubicBezTo>
                  <a:lnTo>
                    <a:pt x="6" y="807"/>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320">
              <a:extLst>
                <a:ext uri="{FF2B5EF4-FFF2-40B4-BE49-F238E27FC236}">
                  <a16:creationId xmlns:a16="http://schemas.microsoft.com/office/drawing/2014/main" id="{D9AD1D9F-427E-4A9F-A89B-92790CA0F08E}"/>
                </a:ext>
              </a:extLst>
            </p:cNvPr>
            <p:cNvSpPr>
              <a:spLocks/>
            </p:cNvSpPr>
            <p:nvPr/>
          </p:nvSpPr>
          <p:spPr bwMode="auto">
            <a:xfrm>
              <a:off x="7460649" y="2279201"/>
              <a:ext cx="45719" cy="456272"/>
            </a:xfrm>
            <a:custGeom>
              <a:avLst/>
              <a:gdLst>
                <a:gd name="T0" fmla="*/ 60 w 60"/>
                <a:gd name="T1" fmla="*/ 404 h 404"/>
                <a:gd name="T2" fmla="*/ 10 w 60"/>
                <a:gd name="T3" fmla="*/ 354 h 404"/>
                <a:gd name="T4" fmla="*/ 0 w 60"/>
                <a:gd name="T5" fmla="*/ 330 h 404"/>
                <a:gd name="T6" fmla="*/ 0 w 60"/>
                <a:gd name="T7" fmla="*/ 86 h 404"/>
                <a:gd name="T8" fmla="*/ 20 w 60"/>
                <a:gd name="T9" fmla="*/ 39 h 404"/>
                <a:gd name="T10" fmla="*/ 58 w 60"/>
                <a:gd name="T11" fmla="*/ 0 h 404"/>
                <a:gd name="T12" fmla="*/ 60 w 60"/>
                <a:gd name="T13" fmla="*/ 404 h 404"/>
              </a:gdLst>
              <a:ahLst/>
              <a:cxnLst>
                <a:cxn ang="0">
                  <a:pos x="T0" y="T1"/>
                </a:cxn>
                <a:cxn ang="0">
                  <a:pos x="T2" y="T3"/>
                </a:cxn>
                <a:cxn ang="0">
                  <a:pos x="T4" y="T5"/>
                </a:cxn>
                <a:cxn ang="0">
                  <a:pos x="T6" y="T7"/>
                </a:cxn>
                <a:cxn ang="0">
                  <a:pos x="T8" y="T9"/>
                </a:cxn>
                <a:cxn ang="0">
                  <a:pos x="T10" y="T11"/>
                </a:cxn>
                <a:cxn ang="0">
                  <a:pos x="T12" y="T13"/>
                </a:cxn>
              </a:cxnLst>
              <a:rect l="0" t="0" r="r" b="b"/>
              <a:pathLst>
                <a:path w="60" h="404">
                  <a:moveTo>
                    <a:pt x="60" y="404"/>
                  </a:moveTo>
                  <a:cubicBezTo>
                    <a:pt x="10" y="354"/>
                    <a:pt x="10" y="354"/>
                    <a:pt x="10" y="354"/>
                  </a:cubicBezTo>
                  <a:cubicBezTo>
                    <a:pt x="4" y="348"/>
                    <a:pt x="0" y="339"/>
                    <a:pt x="0" y="330"/>
                  </a:cubicBezTo>
                  <a:cubicBezTo>
                    <a:pt x="0" y="86"/>
                    <a:pt x="0" y="86"/>
                    <a:pt x="0" y="86"/>
                  </a:cubicBezTo>
                  <a:cubicBezTo>
                    <a:pt x="0" y="68"/>
                    <a:pt x="7" y="51"/>
                    <a:pt x="20" y="39"/>
                  </a:cubicBezTo>
                  <a:cubicBezTo>
                    <a:pt x="58" y="0"/>
                    <a:pt x="58" y="0"/>
                    <a:pt x="58" y="0"/>
                  </a:cubicBezTo>
                  <a:lnTo>
                    <a:pt x="60" y="404"/>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8" name="文本框 87">
            <a:extLst>
              <a:ext uri="{FF2B5EF4-FFF2-40B4-BE49-F238E27FC236}">
                <a16:creationId xmlns:a16="http://schemas.microsoft.com/office/drawing/2014/main" id="{96C87F95-0B62-462D-9E68-5D5C98B4759D}"/>
              </a:ext>
            </a:extLst>
          </p:cNvPr>
          <p:cNvSpPr txBox="1"/>
          <p:nvPr/>
        </p:nvSpPr>
        <p:spPr>
          <a:xfrm>
            <a:off x="9211887" y="2717800"/>
            <a:ext cx="1808163" cy="2628899"/>
          </a:xfrm>
          <a:prstGeom prst="rect">
            <a:avLst/>
          </a:prstGeom>
        </p:spPr>
        <p:txBody>
          <a:bodyPr vert="horz" lIns="91440" tIns="45720" rIns="91440" bIns="45720" rtlCol="0" anchor="ctr">
            <a:noAutofit/>
          </a:bodyPr>
          <a:lstStyle>
            <a:defPPr>
              <a:defRPr lang="zh-CN"/>
            </a:defPPr>
            <a:lvl1pPr algn="ctr">
              <a:lnSpc>
                <a:spcPts val="2000"/>
              </a:lnSpc>
              <a:spcBef>
                <a:spcPct val="0"/>
              </a:spcBef>
              <a:buNone/>
              <a:defRPr sz="16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lvl="0" algn="l">
              <a:lnSpc>
                <a:spcPct val="120000"/>
              </a:lnSpc>
              <a:spcBef>
                <a:spcPts val="0"/>
              </a:spcBef>
            </a:pPr>
            <a:r>
              <a:rPr lang="zh-CN" altLang="en-US" sz="1400">
                <a:latin typeface="+mn-ea"/>
                <a:ea typeface="+mn-ea"/>
              </a:rPr>
              <a:t>单击此处可编辑内容，</a:t>
            </a:r>
            <a:r>
              <a:rPr lang="zh-CN" altLang="en-US" sz="1400">
                <a:solidFill>
                  <a:schemeClr val="bg1"/>
                </a:solidFill>
                <a:latin typeface="+mn-ea"/>
                <a:ea typeface="+mn-ea"/>
              </a:rPr>
              <a:t>根据您的需要自由拉伸文本框大小自由拉伸文本框大小自由拉伸文本</a:t>
            </a:r>
            <a:r>
              <a:rPr lang="zh-CN" altLang="en-US" sz="1400">
                <a:solidFill>
                  <a:schemeClr val="bg1"/>
                </a:solidFill>
                <a:effectLst/>
                <a:latin typeface="OPPOSans M"/>
                <a:ea typeface="OPPOSans M"/>
                <a:cs typeface="+mn-cs"/>
              </a:rPr>
              <a:t>单击此处可编辑内容，根据您的需要自由拉伸文本框大小自由拉伸文本框大小自由拉伸文本</a:t>
            </a:r>
          </a:p>
          <a:p>
            <a:pPr algn="l">
              <a:lnSpc>
                <a:spcPct val="120000"/>
              </a:lnSpc>
            </a:pPr>
            <a:endParaRPr lang="zh-CN" altLang="en-US" sz="1400" dirty="0">
              <a:latin typeface="+mn-ea"/>
              <a:ea typeface="+mn-ea"/>
            </a:endParaRPr>
          </a:p>
        </p:txBody>
      </p:sp>
    </p:spTree>
    <p:extLst>
      <p:ext uri="{BB962C8B-B14F-4D97-AF65-F5344CB8AC3E}">
        <p14:creationId xmlns:p14="http://schemas.microsoft.com/office/powerpoint/2010/main" val="135759075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right)">
                                      <p:cBhvr>
                                        <p:cTn id="19" dur="500"/>
                                        <p:tgtEl>
                                          <p:spTgt spid="57"/>
                                        </p:tgtEl>
                                      </p:cBhvr>
                                    </p:animEffect>
                                  </p:childTnLst>
                                </p:cTn>
                              </p:par>
                              <p:par>
                                <p:cTn id="20" presetID="22" presetClass="entr" presetSubtype="2" fill="hold"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wipe(right)">
                                      <p:cBhvr>
                                        <p:cTn id="22" dur="500"/>
                                        <p:tgtEl>
                                          <p:spTgt spid="41"/>
                                        </p:tgtEl>
                                      </p:cBhvr>
                                    </p:animEffect>
                                  </p:childTnLst>
                                </p:cTn>
                              </p:par>
                            </p:childTnLst>
                          </p:cTn>
                        </p:par>
                        <p:par>
                          <p:cTn id="23" fill="hold">
                            <p:stCondLst>
                              <p:cond delay="500"/>
                            </p:stCondLst>
                            <p:childTnLst>
                              <p:par>
                                <p:cTn id="24" presetID="22" presetClass="entr" presetSubtype="2" fill="hold" nodeType="after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wipe(right)">
                                      <p:cBhvr>
                                        <p:cTn id="26" dur="500"/>
                                        <p:tgtEl>
                                          <p:spTgt spid="78"/>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wipe(right)">
                                      <p:cBhvr>
                                        <p:cTn id="29" dur="500"/>
                                        <p:tgtEl>
                                          <p:spTgt spid="5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wipe(left)">
                                      <p:cBhvr>
                                        <p:cTn id="34" dur="500"/>
                                        <p:tgtEl>
                                          <p:spTgt spid="76"/>
                                        </p:tgtEl>
                                      </p:cBhvr>
                                    </p:animEffect>
                                  </p:childTnLst>
                                </p:cTn>
                              </p:par>
                              <p:par>
                                <p:cTn id="35" presetID="22" presetClass="entr" presetSubtype="8"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left)">
                                      <p:cBhvr>
                                        <p:cTn id="37" dur="500"/>
                                        <p:tgtEl>
                                          <p:spTgt spid="60"/>
                                        </p:tgtEl>
                                      </p:cBhvr>
                                    </p:animEffec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88"/>
                                        </p:tgtEl>
                                        <p:attrNameLst>
                                          <p:attrName>style.visibility</p:attrName>
                                        </p:attrNameLst>
                                      </p:cBhvr>
                                      <p:to>
                                        <p:strVal val="visible"/>
                                      </p:to>
                                    </p:set>
                                    <p:animEffect transition="in" filter="wipe(left)">
                                      <p:cBhvr>
                                        <p:cTn id="41" dur="500"/>
                                        <p:tgtEl>
                                          <p:spTgt spid="88"/>
                                        </p:tgtEl>
                                      </p:cBhvr>
                                    </p:animEffect>
                                  </p:childTnLst>
                                </p:cTn>
                              </p:par>
                              <p:par>
                                <p:cTn id="42" presetID="22" presetClass="entr" presetSubtype="8" fill="hold" nodeType="withEffect">
                                  <p:stCondLst>
                                    <p:cond delay="0"/>
                                  </p:stCondLst>
                                  <p:childTnLst>
                                    <p:set>
                                      <p:cBhvr>
                                        <p:cTn id="43" dur="1" fill="hold">
                                          <p:stCondLst>
                                            <p:cond delay="0"/>
                                          </p:stCondLst>
                                        </p:cTn>
                                        <p:tgtEl>
                                          <p:spTgt spid="83"/>
                                        </p:tgtEl>
                                        <p:attrNameLst>
                                          <p:attrName>style.visibility</p:attrName>
                                        </p:attrNameLst>
                                      </p:cBhvr>
                                      <p:to>
                                        <p:strVal val="visible"/>
                                      </p:to>
                                    </p:set>
                                    <p:animEffect transition="in" filter="wipe(left)">
                                      <p:cBhvr>
                                        <p:cTn id="44"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7" grpId="0"/>
      <p:bldP spid="58" grpId="0"/>
      <p:bldP spid="76" grpId="0"/>
      <p:bldP spid="8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5248EBC-6C7C-406C-B708-48ADF9825D02}"/>
              </a:ext>
            </a:extLst>
          </p:cNvPr>
          <p:cNvPicPr>
            <a:picLocks noChangeAspect="1"/>
          </p:cNvPicPr>
          <p:nvPr/>
        </p:nvPicPr>
        <p:blipFill>
          <a:blip r:embed="rId2"/>
          <a:stretch>
            <a:fillRect/>
          </a:stretch>
        </p:blipFill>
        <p:spPr>
          <a:xfrm>
            <a:off x="0" y="0"/>
            <a:ext cx="12192000" cy="6857999"/>
          </a:xfrm>
          <a:prstGeom prst="rect">
            <a:avLst/>
          </a:prstGeom>
        </p:spPr>
      </p:pic>
      <p:sp>
        <p:nvSpPr>
          <p:cNvPr id="3" name="标题 1">
            <a:extLst>
              <a:ext uri="{FF2B5EF4-FFF2-40B4-BE49-F238E27FC236}">
                <a16:creationId xmlns:a16="http://schemas.microsoft.com/office/drawing/2014/main" id="{A06BCA1D-49D1-4379-ACCF-6906600ED533}"/>
              </a:ext>
            </a:extLst>
          </p:cNvPr>
          <p:cNvSpPr txBox="1">
            <a:spLocks/>
          </p:cNvSpPr>
          <p:nvPr/>
        </p:nvSpPr>
        <p:spPr>
          <a:xfrm>
            <a:off x="4289969" y="467604"/>
            <a:ext cx="3612063" cy="5006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dist">
              <a:lnSpc>
                <a:spcPts val="4000"/>
              </a:lnSpc>
            </a:pPr>
            <a:r>
              <a:rPr lang="zh-CN" altLang="en-US" sz="2800" b="1" spc="-15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请输入您的题目</a:t>
            </a:r>
            <a:endParaRPr lang="zh-CN" altLang="en-US" sz="2800" b="1"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4" name="组合 3">
            <a:extLst>
              <a:ext uri="{FF2B5EF4-FFF2-40B4-BE49-F238E27FC236}">
                <a16:creationId xmlns:a16="http://schemas.microsoft.com/office/drawing/2014/main" id="{4EC0C336-1226-43DB-B7D0-5E4C0852CB65}"/>
              </a:ext>
            </a:extLst>
          </p:cNvPr>
          <p:cNvGrpSpPr/>
          <p:nvPr/>
        </p:nvGrpSpPr>
        <p:grpSpPr>
          <a:xfrm>
            <a:off x="843749" y="372164"/>
            <a:ext cx="10504502" cy="451615"/>
            <a:chOff x="843749" y="372164"/>
            <a:chExt cx="10504502" cy="451615"/>
          </a:xfrm>
          <a:solidFill>
            <a:srgbClr val="42E8E0"/>
          </a:solidFill>
        </p:grpSpPr>
        <p:grpSp>
          <p:nvGrpSpPr>
            <p:cNvPr id="5" name="组合 4">
              <a:extLst>
                <a:ext uri="{FF2B5EF4-FFF2-40B4-BE49-F238E27FC236}">
                  <a16:creationId xmlns:a16="http://schemas.microsoft.com/office/drawing/2014/main" id="{591E75AF-5DFB-45BE-8230-A8F17BA62B15}"/>
                </a:ext>
              </a:extLst>
            </p:cNvPr>
            <p:cNvGrpSpPr/>
            <p:nvPr/>
          </p:nvGrpSpPr>
          <p:grpSpPr>
            <a:xfrm>
              <a:off x="3599945" y="372164"/>
              <a:ext cx="4992111" cy="175443"/>
              <a:chOff x="3601435" y="372164"/>
              <a:chExt cx="4992111" cy="175443"/>
            </a:xfrm>
            <a:grpFill/>
          </p:grpSpPr>
          <p:cxnSp>
            <p:nvCxnSpPr>
              <p:cNvPr id="19" name="直接连接符 18">
                <a:extLst>
                  <a:ext uri="{FF2B5EF4-FFF2-40B4-BE49-F238E27FC236}">
                    <a16:creationId xmlns:a16="http://schemas.microsoft.com/office/drawing/2014/main" id="{4B048DFA-9C70-4F5C-9D5A-877352564D9A}"/>
                  </a:ext>
                </a:extLst>
              </p:cNvPr>
              <p:cNvCxnSpPr/>
              <p:nvPr/>
            </p:nvCxnSpPr>
            <p:spPr>
              <a:xfrm>
                <a:off x="3717185" y="372164"/>
                <a:ext cx="4757630" cy="0"/>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a:extLst>
                  <a:ext uri="{FF2B5EF4-FFF2-40B4-BE49-F238E27FC236}">
                    <a16:creationId xmlns:a16="http://schemas.microsoft.com/office/drawing/2014/main" id="{D185E17F-95BB-4B0A-BBBC-3489BA020E94}"/>
                  </a:ext>
                </a:extLst>
              </p:cNvPr>
              <p:cNvCxnSpPr>
                <a:cxnSpLocks/>
              </p:cNvCxnSpPr>
              <p:nvPr/>
            </p:nvCxnSpPr>
            <p:spPr>
              <a:xfrm>
                <a:off x="8480776"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a:extLst>
                  <a:ext uri="{FF2B5EF4-FFF2-40B4-BE49-F238E27FC236}">
                    <a16:creationId xmlns:a16="http://schemas.microsoft.com/office/drawing/2014/main" id="{A9D677F0-160F-4FD1-994B-3EA10FF12D6E}"/>
                  </a:ext>
                </a:extLst>
              </p:cNvPr>
              <p:cNvCxnSpPr>
                <a:cxnSpLocks/>
              </p:cNvCxnSpPr>
              <p:nvPr/>
            </p:nvCxnSpPr>
            <p:spPr>
              <a:xfrm flipH="1">
                <a:off x="3601435"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a:extLst>
                <a:ext uri="{FF2B5EF4-FFF2-40B4-BE49-F238E27FC236}">
                  <a16:creationId xmlns:a16="http://schemas.microsoft.com/office/drawing/2014/main" id="{868EF943-2638-4021-BCD2-1979C1DA769F}"/>
                </a:ext>
              </a:extLst>
            </p:cNvPr>
            <p:cNvGrpSpPr/>
            <p:nvPr/>
          </p:nvGrpSpPr>
          <p:grpSpPr>
            <a:xfrm>
              <a:off x="843749" y="672374"/>
              <a:ext cx="10504502" cy="151405"/>
              <a:chOff x="855897" y="672374"/>
              <a:chExt cx="10504502" cy="151405"/>
            </a:xfrm>
            <a:grpFill/>
          </p:grpSpPr>
          <p:grpSp>
            <p:nvGrpSpPr>
              <p:cNvPr id="7" name="组合 6">
                <a:extLst>
                  <a:ext uri="{FF2B5EF4-FFF2-40B4-BE49-F238E27FC236}">
                    <a16:creationId xmlns:a16="http://schemas.microsoft.com/office/drawing/2014/main" id="{F596AC35-7D36-455A-AE67-991620D5089A}"/>
                  </a:ext>
                </a:extLst>
              </p:cNvPr>
              <p:cNvGrpSpPr/>
              <p:nvPr/>
            </p:nvGrpSpPr>
            <p:grpSpPr>
              <a:xfrm>
                <a:off x="855897" y="672374"/>
                <a:ext cx="2744048" cy="151405"/>
                <a:chOff x="873760" y="672374"/>
                <a:chExt cx="2744048" cy="151405"/>
              </a:xfrm>
              <a:grpFill/>
            </p:grpSpPr>
            <p:sp>
              <p:nvSpPr>
                <p:cNvPr id="14" name="平行四边形 13">
                  <a:extLst>
                    <a:ext uri="{FF2B5EF4-FFF2-40B4-BE49-F238E27FC236}">
                      <a16:creationId xmlns:a16="http://schemas.microsoft.com/office/drawing/2014/main" id="{DDD6BBD5-B9E1-40D8-80DD-F21029A60D1F}"/>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5" name="平行四边形 14">
                  <a:extLst>
                    <a:ext uri="{FF2B5EF4-FFF2-40B4-BE49-F238E27FC236}">
                      <a16:creationId xmlns:a16="http://schemas.microsoft.com/office/drawing/2014/main" id="{949C6DDE-563E-4F5D-83C6-7E250051ADD7}"/>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 name="平行四边形 15">
                  <a:extLst>
                    <a:ext uri="{FF2B5EF4-FFF2-40B4-BE49-F238E27FC236}">
                      <a16:creationId xmlns:a16="http://schemas.microsoft.com/office/drawing/2014/main" id="{590057DD-EFEE-4BD5-B268-7E4104A388CF}"/>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 name="平行四边形 16">
                  <a:extLst>
                    <a:ext uri="{FF2B5EF4-FFF2-40B4-BE49-F238E27FC236}">
                      <a16:creationId xmlns:a16="http://schemas.microsoft.com/office/drawing/2014/main" id="{5459C2B5-EF2C-4F4B-A90A-D5F7A010496D}"/>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8" name="直接连接符 17">
                  <a:extLst>
                    <a:ext uri="{FF2B5EF4-FFF2-40B4-BE49-F238E27FC236}">
                      <a16:creationId xmlns:a16="http://schemas.microsoft.com/office/drawing/2014/main" id="{7682D664-A73D-42F5-AD6B-E0D3D3BBFA22}"/>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5D27CE23-CA8D-4F8C-B88E-247AD5219558}"/>
                  </a:ext>
                </a:extLst>
              </p:cNvPr>
              <p:cNvGrpSpPr/>
              <p:nvPr/>
            </p:nvGrpSpPr>
            <p:grpSpPr>
              <a:xfrm flipH="1">
                <a:off x="8616351" y="672374"/>
                <a:ext cx="2744048" cy="151405"/>
                <a:chOff x="873760" y="672374"/>
                <a:chExt cx="2744048" cy="151405"/>
              </a:xfrm>
              <a:grpFill/>
            </p:grpSpPr>
            <p:sp>
              <p:nvSpPr>
                <p:cNvPr id="9" name="平行四边形 8">
                  <a:extLst>
                    <a:ext uri="{FF2B5EF4-FFF2-40B4-BE49-F238E27FC236}">
                      <a16:creationId xmlns:a16="http://schemas.microsoft.com/office/drawing/2014/main" id="{E3129595-CC05-4F44-B831-898E691AE209}"/>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 name="平行四边形 9">
                  <a:extLst>
                    <a:ext uri="{FF2B5EF4-FFF2-40B4-BE49-F238E27FC236}">
                      <a16:creationId xmlns:a16="http://schemas.microsoft.com/office/drawing/2014/main" id="{EBF08DDA-FB05-459F-9EF7-0C98976EB133}"/>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1" name="平行四边形 10">
                  <a:extLst>
                    <a:ext uri="{FF2B5EF4-FFF2-40B4-BE49-F238E27FC236}">
                      <a16:creationId xmlns:a16="http://schemas.microsoft.com/office/drawing/2014/main" id="{AFCE70D8-C5AA-4D21-9338-474DB9971D95}"/>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 name="平行四边形 11">
                  <a:extLst>
                    <a:ext uri="{FF2B5EF4-FFF2-40B4-BE49-F238E27FC236}">
                      <a16:creationId xmlns:a16="http://schemas.microsoft.com/office/drawing/2014/main" id="{993E1B2E-DEAF-4621-BD08-9B680F013D6D}"/>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3" name="直接连接符 12">
                  <a:extLst>
                    <a:ext uri="{FF2B5EF4-FFF2-40B4-BE49-F238E27FC236}">
                      <a16:creationId xmlns:a16="http://schemas.microsoft.com/office/drawing/2014/main" id="{830482E0-9D5B-409E-A2DE-220303CD4B30}"/>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grpSp>
      <p:sp>
        <p:nvSpPr>
          <p:cNvPr id="22" name="任意多边形: 形状 21">
            <a:extLst>
              <a:ext uri="{FF2B5EF4-FFF2-40B4-BE49-F238E27FC236}">
                <a16:creationId xmlns:a16="http://schemas.microsoft.com/office/drawing/2014/main" id="{78EBA0C0-9CAC-4F4F-9769-EDE08CF043DB}"/>
              </a:ext>
            </a:extLst>
          </p:cNvPr>
          <p:cNvSpPr/>
          <p:nvPr/>
        </p:nvSpPr>
        <p:spPr>
          <a:xfrm rot="21423964">
            <a:off x="1440653" y="1608938"/>
            <a:ext cx="9427071" cy="3043177"/>
          </a:xfrm>
          <a:custGeom>
            <a:avLst/>
            <a:gdLst>
              <a:gd name="connsiteX0" fmla="*/ 4531252 w 9427071"/>
              <a:gd name="connsiteY0" fmla="*/ 0 h 3615382"/>
              <a:gd name="connsiteX1" fmla="*/ 9216973 w 9427071"/>
              <a:gd name="connsiteY1" fmla="*/ 1950952 h 3615382"/>
              <a:gd name="connsiteX2" fmla="*/ 9427071 w 9427071"/>
              <a:gd name="connsiteY2" fmla="*/ 2175980 h 3615382"/>
              <a:gd name="connsiteX3" fmla="*/ 7871087 w 9427071"/>
              <a:gd name="connsiteY3" fmla="*/ 3615382 h 3615382"/>
              <a:gd name="connsiteX4" fmla="*/ 7786855 w 9427071"/>
              <a:gd name="connsiteY4" fmla="*/ 3509500 h 3615382"/>
              <a:gd name="connsiteX5" fmla="*/ 4531252 w 9427071"/>
              <a:gd name="connsiteY5" fmla="*/ 2021624 h 3615382"/>
              <a:gd name="connsiteX6" fmla="*/ 1523532 w 9427071"/>
              <a:gd name="connsiteY6" fmla="*/ 3246376 h 3615382"/>
              <a:gd name="connsiteX7" fmla="*/ 1426785 w 9427071"/>
              <a:gd name="connsiteY7" fmla="*/ 3349071 h 3615382"/>
              <a:gd name="connsiteX8" fmla="*/ 0 w 9427071"/>
              <a:gd name="connsiteY8" fmla="*/ 1806725 h 3615382"/>
              <a:gd name="connsiteX9" fmla="*/ 185490 w 9427071"/>
              <a:gd name="connsiteY9" fmla="*/ 1633535 h 3615382"/>
              <a:gd name="connsiteX10" fmla="*/ 4531252 w 9427071"/>
              <a:gd name="connsiteY10" fmla="*/ 0 h 361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27071" h="3615382">
                <a:moveTo>
                  <a:pt x="4531252" y="0"/>
                </a:moveTo>
                <a:cubicBezTo>
                  <a:pt x="6356189" y="0"/>
                  <a:pt x="8010383" y="744277"/>
                  <a:pt x="9216973" y="1950952"/>
                </a:cubicBezTo>
                <a:lnTo>
                  <a:pt x="9427071" y="2175980"/>
                </a:lnTo>
                <a:lnTo>
                  <a:pt x="7871087" y="3615382"/>
                </a:lnTo>
                <a:lnTo>
                  <a:pt x="7786855" y="3509500"/>
                </a:lnTo>
                <a:cubicBezTo>
                  <a:pt x="6997397" y="2598129"/>
                  <a:pt x="5831650" y="2021624"/>
                  <a:pt x="4531252" y="2021624"/>
                </a:cubicBezTo>
                <a:cubicBezTo>
                  <a:pt x="3360894" y="2021624"/>
                  <a:pt x="2299602" y="2488593"/>
                  <a:pt x="1523532" y="3246376"/>
                </a:cubicBezTo>
                <a:lnTo>
                  <a:pt x="1426785" y="3349071"/>
                </a:lnTo>
                <a:lnTo>
                  <a:pt x="0" y="1806725"/>
                </a:lnTo>
                <a:lnTo>
                  <a:pt x="185490" y="1633535"/>
                </a:lnTo>
                <a:cubicBezTo>
                  <a:pt x="1354294" y="615105"/>
                  <a:pt x="2872218" y="0"/>
                  <a:pt x="4531252" y="0"/>
                </a:cubicBezTo>
                <a:close/>
              </a:path>
            </a:pathLst>
          </a:custGeom>
          <a:gradFill flip="none" rotWithShape="1">
            <a:gsLst>
              <a:gs pos="75000">
                <a:srgbClr val="0D88FB">
                  <a:alpha val="12000"/>
                </a:srgbClr>
              </a:gs>
              <a:gs pos="0">
                <a:srgbClr val="0D88FB">
                  <a:alpha val="24000"/>
                  <a:lumMod val="3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id="{45FB1A22-A306-435E-A290-CD773CBC4C03}"/>
              </a:ext>
            </a:extLst>
          </p:cNvPr>
          <p:cNvSpPr>
            <a:spLocks noChangeAspect="1"/>
          </p:cNvSpPr>
          <p:nvPr/>
        </p:nvSpPr>
        <p:spPr>
          <a:xfrm>
            <a:off x="4397582" y="5141421"/>
            <a:ext cx="3396839" cy="1716579"/>
          </a:xfrm>
          <a:custGeom>
            <a:avLst/>
            <a:gdLst>
              <a:gd name="connsiteX0" fmla="*/ 1698419 w 3396839"/>
              <a:gd name="connsiteY0" fmla="*/ 0 h 1716579"/>
              <a:gd name="connsiteX1" fmla="*/ 3393413 w 3396839"/>
              <a:gd name="connsiteY1" fmla="*/ 1643682 h 1716579"/>
              <a:gd name="connsiteX2" fmla="*/ 3396839 w 3396839"/>
              <a:gd name="connsiteY2" fmla="*/ 1716579 h 1716579"/>
              <a:gd name="connsiteX3" fmla="*/ 0 w 3396839"/>
              <a:gd name="connsiteY3" fmla="*/ 1716579 h 1716579"/>
              <a:gd name="connsiteX4" fmla="*/ 3425 w 3396839"/>
              <a:gd name="connsiteY4" fmla="*/ 1643682 h 1716579"/>
              <a:gd name="connsiteX5" fmla="*/ 1698419 w 3396839"/>
              <a:gd name="connsiteY5" fmla="*/ 0 h 1716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6839" h="1716579">
                <a:moveTo>
                  <a:pt x="1698419" y="0"/>
                </a:moveTo>
                <a:cubicBezTo>
                  <a:pt x="2580585" y="0"/>
                  <a:pt x="3306162" y="720451"/>
                  <a:pt x="3393413" y="1643682"/>
                </a:cubicBezTo>
                <a:lnTo>
                  <a:pt x="3396839" y="1716579"/>
                </a:lnTo>
                <a:lnTo>
                  <a:pt x="0" y="1716579"/>
                </a:lnTo>
                <a:lnTo>
                  <a:pt x="3425" y="1643682"/>
                </a:lnTo>
                <a:cubicBezTo>
                  <a:pt x="90677" y="720451"/>
                  <a:pt x="816253" y="0"/>
                  <a:pt x="1698419" y="0"/>
                </a:cubicBezTo>
                <a:close/>
              </a:path>
            </a:pathLst>
          </a:custGeom>
          <a:gradFill flip="none" rotWithShape="1">
            <a:gsLst>
              <a:gs pos="0">
                <a:srgbClr val="3CB1C6">
                  <a:alpha val="7000"/>
                </a:srgbClr>
              </a:gs>
              <a:gs pos="65000">
                <a:srgbClr val="3CB1C6">
                  <a:alpha val="0"/>
                </a:srgb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4" name="组合 23">
            <a:extLst>
              <a:ext uri="{FF2B5EF4-FFF2-40B4-BE49-F238E27FC236}">
                <a16:creationId xmlns:a16="http://schemas.microsoft.com/office/drawing/2014/main" id="{6FD735ED-444F-4099-9D2A-CDC9EAA19D1B}"/>
              </a:ext>
            </a:extLst>
          </p:cNvPr>
          <p:cNvGrpSpPr/>
          <p:nvPr/>
        </p:nvGrpSpPr>
        <p:grpSpPr>
          <a:xfrm>
            <a:off x="1669144" y="2413550"/>
            <a:ext cx="1978025" cy="3241125"/>
            <a:chOff x="1778000" y="2997750"/>
            <a:chExt cx="1978025" cy="3241125"/>
          </a:xfrm>
        </p:grpSpPr>
        <p:grpSp>
          <p:nvGrpSpPr>
            <p:cNvPr id="25" name="组合 24">
              <a:extLst>
                <a:ext uri="{FF2B5EF4-FFF2-40B4-BE49-F238E27FC236}">
                  <a16:creationId xmlns:a16="http://schemas.microsoft.com/office/drawing/2014/main" id="{ACAC1FDE-0907-4C87-92FE-83736AF6E562}"/>
                </a:ext>
              </a:extLst>
            </p:cNvPr>
            <p:cNvGrpSpPr>
              <a:grpSpLocks noChangeAspect="1"/>
            </p:cNvGrpSpPr>
            <p:nvPr/>
          </p:nvGrpSpPr>
          <p:grpSpPr>
            <a:xfrm>
              <a:off x="1939406" y="2997750"/>
              <a:ext cx="1655213" cy="1655213"/>
              <a:chOff x="2569676" y="741967"/>
              <a:chExt cx="2432747" cy="2432747"/>
            </a:xfrm>
          </p:grpSpPr>
          <p:grpSp>
            <p:nvGrpSpPr>
              <p:cNvPr id="29" name="组合 28">
                <a:extLst>
                  <a:ext uri="{FF2B5EF4-FFF2-40B4-BE49-F238E27FC236}">
                    <a16:creationId xmlns:a16="http://schemas.microsoft.com/office/drawing/2014/main" id="{0DF4189A-1699-4665-B2A8-E37303514DE8}"/>
                  </a:ext>
                </a:extLst>
              </p:cNvPr>
              <p:cNvGrpSpPr>
                <a:grpSpLocks noChangeAspect="1"/>
              </p:cNvGrpSpPr>
              <p:nvPr/>
            </p:nvGrpSpPr>
            <p:grpSpPr>
              <a:xfrm>
                <a:off x="2878186" y="1043146"/>
                <a:ext cx="1815727" cy="1830388"/>
                <a:chOff x="4740275" y="4416425"/>
                <a:chExt cx="1376363" cy="1387476"/>
              </a:xfrm>
            </p:grpSpPr>
            <p:sp>
              <p:nvSpPr>
                <p:cNvPr id="42" name="Freeform 277">
                  <a:extLst>
                    <a:ext uri="{FF2B5EF4-FFF2-40B4-BE49-F238E27FC236}">
                      <a16:creationId xmlns:a16="http://schemas.microsoft.com/office/drawing/2014/main" id="{7DE6857A-F36E-4DBA-AC59-B861DC808B6D}"/>
                    </a:ext>
                  </a:extLst>
                </p:cNvPr>
                <p:cNvSpPr>
                  <a:spLocks/>
                </p:cNvSpPr>
                <p:nvPr/>
              </p:nvSpPr>
              <p:spPr bwMode="auto">
                <a:xfrm>
                  <a:off x="4754563" y="4437063"/>
                  <a:ext cx="657225" cy="652463"/>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Freeform 278">
                  <a:extLst>
                    <a:ext uri="{FF2B5EF4-FFF2-40B4-BE49-F238E27FC236}">
                      <a16:creationId xmlns:a16="http://schemas.microsoft.com/office/drawing/2014/main" id="{A34F9D09-B2A5-40F5-AF00-E7E39EDBEE94}"/>
                    </a:ext>
                  </a:extLst>
                </p:cNvPr>
                <p:cNvSpPr>
                  <a:spLocks/>
                </p:cNvSpPr>
                <p:nvPr/>
              </p:nvSpPr>
              <p:spPr bwMode="auto">
                <a:xfrm>
                  <a:off x="4811713" y="4494213"/>
                  <a:ext cx="254000" cy="247650"/>
                </a:xfrm>
                <a:custGeom>
                  <a:avLst/>
                  <a:gdLst>
                    <a:gd name="T0" fmla="*/ 36 w 36"/>
                    <a:gd name="T1" fmla="*/ 4 h 35"/>
                    <a:gd name="T2" fmla="*/ 35 w 36"/>
                    <a:gd name="T3" fmla="*/ 5 h 35"/>
                    <a:gd name="T4" fmla="*/ 33 w 36"/>
                    <a:gd name="T5" fmla="*/ 6 h 35"/>
                    <a:gd name="T6" fmla="*/ 31 w 36"/>
                    <a:gd name="T7" fmla="*/ 8 h 35"/>
                    <a:gd name="T8" fmla="*/ 25 w 36"/>
                    <a:gd name="T9" fmla="*/ 12 h 35"/>
                    <a:gd name="T10" fmla="*/ 19 w 36"/>
                    <a:gd name="T11" fmla="*/ 18 h 35"/>
                    <a:gd name="T12" fmla="*/ 13 w 36"/>
                    <a:gd name="T13" fmla="*/ 24 h 35"/>
                    <a:gd name="T14" fmla="*/ 11 w 36"/>
                    <a:gd name="T15" fmla="*/ 27 h 35"/>
                    <a:gd name="T16" fmla="*/ 9 w 36"/>
                    <a:gd name="T17" fmla="*/ 29 h 35"/>
                    <a:gd name="T18" fmla="*/ 6 w 36"/>
                    <a:gd name="T19" fmla="*/ 33 h 35"/>
                    <a:gd name="T20" fmla="*/ 5 w 36"/>
                    <a:gd name="T21" fmla="*/ 35 h 35"/>
                    <a:gd name="T22" fmla="*/ 3 w 36"/>
                    <a:gd name="T23" fmla="*/ 25 h 35"/>
                    <a:gd name="T24" fmla="*/ 6 w 36"/>
                    <a:gd name="T25" fmla="*/ 21 h 35"/>
                    <a:gd name="T26" fmla="*/ 10 w 36"/>
                    <a:gd name="T27" fmla="*/ 17 h 35"/>
                    <a:gd name="T28" fmla="*/ 14 w 36"/>
                    <a:gd name="T29" fmla="*/ 12 h 35"/>
                    <a:gd name="T30" fmla="*/ 18 w 36"/>
                    <a:gd name="T31" fmla="*/ 8 h 35"/>
                    <a:gd name="T32" fmla="*/ 22 w 36"/>
                    <a:gd name="T33" fmla="*/ 5 h 35"/>
                    <a:gd name="T34" fmla="*/ 27 w 36"/>
                    <a:gd name="T35" fmla="*/ 2 h 35"/>
                    <a:gd name="T36" fmla="*/ 29 w 36"/>
                    <a:gd name="T37" fmla="*/ 0 h 35"/>
                    <a:gd name="T38" fmla="*/ 32 w 36"/>
                    <a:gd name="T39" fmla="*/ 1 h 35"/>
                    <a:gd name="T40" fmla="*/ 36 w 36"/>
                    <a:gd name="T41"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5">
                      <a:moveTo>
                        <a:pt x="36" y="4"/>
                      </a:moveTo>
                      <a:cubicBezTo>
                        <a:pt x="36" y="4"/>
                        <a:pt x="36" y="4"/>
                        <a:pt x="35" y="5"/>
                      </a:cubicBezTo>
                      <a:cubicBezTo>
                        <a:pt x="34" y="5"/>
                        <a:pt x="34" y="5"/>
                        <a:pt x="33" y="6"/>
                      </a:cubicBezTo>
                      <a:cubicBezTo>
                        <a:pt x="32" y="6"/>
                        <a:pt x="31" y="7"/>
                        <a:pt x="31" y="8"/>
                      </a:cubicBezTo>
                      <a:cubicBezTo>
                        <a:pt x="29" y="9"/>
                        <a:pt x="27" y="10"/>
                        <a:pt x="25" y="12"/>
                      </a:cubicBezTo>
                      <a:cubicBezTo>
                        <a:pt x="23" y="14"/>
                        <a:pt x="21" y="16"/>
                        <a:pt x="19" y="18"/>
                      </a:cubicBezTo>
                      <a:cubicBezTo>
                        <a:pt x="17" y="20"/>
                        <a:pt x="15" y="22"/>
                        <a:pt x="13" y="24"/>
                      </a:cubicBezTo>
                      <a:cubicBezTo>
                        <a:pt x="12" y="25"/>
                        <a:pt x="12" y="26"/>
                        <a:pt x="11" y="27"/>
                      </a:cubicBezTo>
                      <a:cubicBezTo>
                        <a:pt x="10" y="27"/>
                        <a:pt x="10" y="28"/>
                        <a:pt x="9" y="29"/>
                      </a:cubicBezTo>
                      <a:cubicBezTo>
                        <a:pt x="8" y="31"/>
                        <a:pt x="7" y="32"/>
                        <a:pt x="6" y="33"/>
                      </a:cubicBezTo>
                      <a:cubicBezTo>
                        <a:pt x="5" y="34"/>
                        <a:pt x="5" y="35"/>
                        <a:pt x="5" y="35"/>
                      </a:cubicBezTo>
                      <a:cubicBezTo>
                        <a:pt x="2" y="33"/>
                        <a:pt x="0" y="28"/>
                        <a:pt x="3" y="25"/>
                      </a:cubicBezTo>
                      <a:cubicBezTo>
                        <a:pt x="3" y="25"/>
                        <a:pt x="4" y="24"/>
                        <a:pt x="6" y="21"/>
                      </a:cubicBezTo>
                      <a:cubicBezTo>
                        <a:pt x="7" y="20"/>
                        <a:pt x="8" y="18"/>
                        <a:pt x="10" y="17"/>
                      </a:cubicBezTo>
                      <a:cubicBezTo>
                        <a:pt x="11" y="16"/>
                        <a:pt x="12" y="14"/>
                        <a:pt x="14" y="12"/>
                      </a:cubicBezTo>
                      <a:cubicBezTo>
                        <a:pt x="15" y="11"/>
                        <a:pt x="17" y="10"/>
                        <a:pt x="18" y="8"/>
                      </a:cubicBezTo>
                      <a:cubicBezTo>
                        <a:pt x="20" y="7"/>
                        <a:pt x="21" y="6"/>
                        <a:pt x="22" y="5"/>
                      </a:cubicBezTo>
                      <a:cubicBezTo>
                        <a:pt x="25" y="3"/>
                        <a:pt x="27" y="2"/>
                        <a:pt x="27" y="2"/>
                      </a:cubicBezTo>
                      <a:cubicBezTo>
                        <a:pt x="27" y="1"/>
                        <a:pt x="28" y="1"/>
                        <a:pt x="29" y="0"/>
                      </a:cubicBezTo>
                      <a:cubicBezTo>
                        <a:pt x="30" y="0"/>
                        <a:pt x="31" y="0"/>
                        <a:pt x="32" y="1"/>
                      </a:cubicBezTo>
                      <a:cubicBezTo>
                        <a:pt x="34" y="1"/>
                        <a:pt x="35" y="2"/>
                        <a:pt x="36"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Freeform 279">
                  <a:extLst>
                    <a:ext uri="{FF2B5EF4-FFF2-40B4-BE49-F238E27FC236}">
                      <a16:creationId xmlns:a16="http://schemas.microsoft.com/office/drawing/2014/main" id="{D794FD56-0D81-405B-AEA0-DB40E7496689}"/>
                    </a:ext>
                  </a:extLst>
                </p:cNvPr>
                <p:cNvSpPr>
                  <a:spLocks/>
                </p:cNvSpPr>
                <p:nvPr/>
              </p:nvSpPr>
              <p:spPr bwMode="auto">
                <a:xfrm>
                  <a:off x="4840288" y="4735513"/>
                  <a:ext cx="76200" cy="127000"/>
                </a:xfrm>
                <a:custGeom>
                  <a:avLst/>
                  <a:gdLst>
                    <a:gd name="T0" fmla="*/ 11 w 11"/>
                    <a:gd name="T1" fmla="*/ 1 h 18"/>
                    <a:gd name="T2" fmla="*/ 11 w 11"/>
                    <a:gd name="T3" fmla="*/ 2 h 18"/>
                    <a:gd name="T4" fmla="*/ 10 w 11"/>
                    <a:gd name="T5" fmla="*/ 4 h 18"/>
                    <a:gd name="T6" fmla="*/ 6 w 11"/>
                    <a:gd name="T7" fmla="*/ 10 h 18"/>
                    <a:gd name="T8" fmla="*/ 3 w 11"/>
                    <a:gd name="T9" fmla="*/ 16 h 18"/>
                    <a:gd name="T10" fmla="*/ 2 w 11"/>
                    <a:gd name="T11" fmla="*/ 18 h 18"/>
                    <a:gd name="T12" fmla="*/ 2 w 11"/>
                    <a:gd name="T13" fmla="*/ 18 h 18"/>
                    <a:gd name="T14" fmla="*/ 0 w 11"/>
                    <a:gd name="T15" fmla="*/ 18 h 18"/>
                    <a:gd name="T16" fmla="*/ 0 w 11"/>
                    <a:gd name="T17" fmla="*/ 17 h 18"/>
                    <a:gd name="T18" fmla="*/ 1 w 11"/>
                    <a:gd name="T19" fmla="*/ 15 h 18"/>
                    <a:gd name="T20" fmla="*/ 4 w 11"/>
                    <a:gd name="T21" fmla="*/ 9 h 18"/>
                    <a:gd name="T22" fmla="*/ 8 w 11"/>
                    <a:gd name="T23" fmla="*/ 3 h 18"/>
                    <a:gd name="T24" fmla="*/ 9 w 11"/>
                    <a:gd name="T25" fmla="*/ 1 h 18"/>
                    <a:gd name="T26" fmla="*/ 10 w 11"/>
                    <a:gd name="T27" fmla="*/ 0 h 18"/>
                    <a:gd name="T28" fmla="*/ 11 w 11"/>
                    <a:gd name="T2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8">
                      <a:moveTo>
                        <a:pt x="11" y="1"/>
                      </a:moveTo>
                      <a:cubicBezTo>
                        <a:pt x="11" y="1"/>
                        <a:pt x="11" y="1"/>
                        <a:pt x="11" y="2"/>
                      </a:cubicBezTo>
                      <a:cubicBezTo>
                        <a:pt x="11" y="2"/>
                        <a:pt x="10" y="3"/>
                        <a:pt x="10" y="4"/>
                      </a:cubicBezTo>
                      <a:cubicBezTo>
                        <a:pt x="9" y="5"/>
                        <a:pt x="7" y="7"/>
                        <a:pt x="6" y="10"/>
                      </a:cubicBezTo>
                      <a:cubicBezTo>
                        <a:pt x="5" y="12"/>
                        <a:pt x="4" y="14"/>
                        <a:pt x="3" y="16"/>
                      </a:cubicBezTo>
                      <a:cubicBezTo>
                        <a:pt x="3" y="17"/>
                        <a:pt x="2" y="17"/>
                        <a:pt x="2" y="18"/>
                      </a:cubicBezTo>
                      <a:cubicBezTo>
                        <a:pt x="2" y="18"/>
                        <a:pt x="2" y="18"/>
                        <a:pt x="2" y="18"/>
                      </a:cubicBezTo>
                      <a:cubicBezTo>
                        <a:pt x="0" y="18"/>
                        <a:pt x="0" y="18"/>
                        <a:pt x="0" y="18"/>
                      </a:cubicBezTo>
                      <a:cubicBezTo>
                        <a:pt x="0" y="18"/>
                        <a:pt x="0" y="17"/>
                        <a:pt x="0" y="17"/>
                      </a:cubicBezTo>
                      <a:cubicBezTo>
                        <a:pt x="0" y="16"/>
                        <a:pt x="1" y="16"/>
                        <a:pt x="1" y="15"/>
                      </a:cubicBezTo>
                      <a:cubicBezTo>
                        <a:pt x="2" y="13"/>
                        <a:pt x="3" y="11"/>
                        <a:pt x="4" y="9"/>
                      </a:cubicBezTo>
                      <a:cubicBezTo>
                        <a:pt x="6" y="6"/>
                        <a:pt x="7" y="4"/>
                        <a:pt x="8" y="3"/>
                      </a:cubicBezTo>
                      <a:cubicBezTo>
                        <a:pt x="8" y="2"/>
                        <a:pt x="9" y="1"/>
                        <a:pt x="9" y="1"/>
                      </a:cubicBezTo>
                      <a:cubicBezTo>
                        <a:pt x="10" y="0"/>
                        <a:pt x="10" y="0"/>
                        <a:pt x="10" y="0"/>
                      </a:cubicBezTo>
                      <a:lnTo>
                        <a:pt x="11" y="1"/>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Freeform 280">
                  <a:extLst>
                    <a:ext uri="{FF2B5EF4-FFF2-40B4-BE49-F238E27FC236}">
                      <a16:creationId xmlns:a16="http://schemas.microsoft.com/office/drawing/2014/main" id="{9A9269B0-4B7A-4759-886D-640C2D85646C}"/>
                    </a:ext>
                  </a:extLst>
                </p:cNvPr>
                <p:cNvSpPr>
                  <a:spLocks/>
                </p:cNvSpPr>
                <p:nvPr/>
              </p:nvSpPr>
              <p:spPr bwMode="auto">
                <a:xfrm>
                  <a:off x="5057775" y="4514850"/>
                  <a:ext cx="134938" cy="77788"/>
                </a:xfrm>
                <a:custGeom>
                  <a:avLst/>
                  <a:gdLst>
                    <a:gd name="T0" fmla="*/ 19 w 19"/>
                    <a:gd name="T1" fmla="*/ 2 h 11"/>
                    <a:gd name="T2" fmla="*/ 18 w 19"/>
                    <a:gd name="T3" fmla="*/ 2 h 11"/>
                    <a:gd name="T4" fmla="*/ 16 w 19"/>
                    <a:gd name="T5" fmla="*/ 3 h 11"/>
                    <a:gd name="T6" fmla="*/ 10 w 19"/>
                    <a:gd name="T7" fmla="*/ 6 h 11"/>
                    <a:gd name="T8" fmla="*/ 4 w 19"/>
                    <a:gd name="T9" fmla="*/ 9 h 11"/>
                    <a:gd name="T10" fmla="*/ 2 w 19"/>
                    <a:gd name="T11" fmla="*/ 11 h 11"/>
                    <a:gd name="T12" fmla="*/ 2 w 19"/>
                    <a:gd name="T13" fmla="*/ 11 h 11"/>
                    <a:gd name="T14" fmla="*/ 0 w 19"/>
                    <a:gd name="T15" fmla="*/ 9 h 11"/>
                    <a:gd name="T16" fmla="*/ 1 w 19"/>
                    <a:gd name="T17" fmla="*/ 9 h 11"/>
                    <a:gd name="T18" fmla="*/ 3 w 19"/>
                    <a:gd name="T19" fmla="*/ 8 h 11"/>
                    <a:gd name="T20" fmla="*/ 9 w 19"/>
                    <a:gd name="T21" fmla="*/ 4 h 11"/>
                    <a:gd name="T22" fmla="*/ 15 w 19"/>
                    <a:gd name="T23" fmla="*/ 1 h 11"/>
                    <a:gd name="T24" fmla="*/ 17 w 19"/>
                    <a:gd name="T25" fmla="*/ 0 h 11"/>
                    <a:gd name="T26" fmla="*/ 18 w 19"/>
                    <a:gd name="T27" fmla="*/ 0 h 11"/>
                    <a:gd name="T28" fmla="*/ 19 w 19"/>
                    <a:gd name="T29"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11">
                      <a:moveTo>
                        <a:pt x="19" y="2"/>
                      </a:moveTo>
                      <a:cubicBezTo>
                        <a:pt x="19" y="2"/>
                        <a:pt x="19" y="2"/>
                        <a:pt x="18" y="2"/>
                      </a:cubicBezTo>
                      <a:cubicBezTo>
                        <a:pt x="18" y="2"/>
                        <a:pt x="17" y="2"/>
                        <a:pt x="16" y="3"/>
                      </a:cubicBezTo>
                      <a:cubicBezTo>
                        <a:pt x="14" y="4"/>
                        <a:pt x="12" y="5"/>
                        <a:pt x="10" y="6"/>
                      </a:cubicBezTo>
                      <a:cubicBezTo>
                        <a:pt x="8" y="7"/>
                        <a:pt x="6" y="8"/>
                        <a:pt x="4" y="9"/>
                      </a:cubicBezTo>
                      <a:cubicBezTo>
                        <a:pt x="3" y="10"/>
                        <a:pt x="3" y="10"/>
                        <a:pt x="2" y="11"/>
                      </a:cubicBezTo>
                      <a:cubicBezTo>
                        <a:pt x="2" y="11"/>
                        <a:pt x="2" y="11"/>
                        <a:pt x="2" y="11"/>
                      </a:cubicBezTo>
                      <a:cubicBezTo>
                        <a:pt x="0" y="9"/>
                        <a:pt x="0" y="9"/>
                        <a:pt x="0" y="9"/>
                      </a:cubicBezTo>
                      <a:cubicBezTo>
                        <a:pt x="0" y="9"/>
                        <a:pt x="1" y="9"/>
                        <a:pt x="1" y="9"/>
                      </a:cubicBezTo>
                      <a:cubicBezTo>
                        <a:pt x="2" y="9"/>
                        <a:pt x="2" y="8"/>
                        <a:pt x="3" y="8"/>
                      </a:cubicBezTo>
                      <a:cubicBezTo>
                        <a:pt x="5" y="7"/>
                        <a:pt x="7" y="5"/>
                        <a:pt x="9" y="4"/>
                      </a:cubicBezTo>
                      <a:cubicBezTo>
                        <a:pt x="11" y="3"/>
                        <a:pt x="14" y="2"/>
                        <a:pt x="15" y="1"/>
                      </a:cubicBezTo>
                      <a:cubicBezTo>
                        <a:pt x="16" y="1"/>
                        <a:pt x="17" y="0"/>
                        <a:pt x="17" y="0"/>
                      </a:cubicBezTo>
                      <a:cubicBezTo>
                        <a:pt x="18" y="0"/>
                        <a:pt x="18" y="0"/>
                        <a:pt x="18" y="0"/>
                      </a:cubicBezTo>
                      <a:lnTo>
                        <a:pt x="19"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281">
                  <a:extLst>
                    <a:ext uri="{FF2B5EF4-FFF2-40B4-BE49-F238E27FC236}">
                      <a16:creationId xmlns:a16="http://schemas.microsoft.com/office/drawing/2014/main" id="{228ABAE4-B8A4-4FCC-AC7B-AC0B92614C1D}"/>
                    </a:ext>
                  </a:extLst>
                </p:cNvPr>
                <p:cNvSpPr>
                  <a:spLocks/>
                </p:cNvSpPr>
                <p:nvPr/>
              </p:nvSpPr>
              <p:spPr bwMode="auto">
                <a:xfrm>
                  <a:off x="4740275" y="5067300"/>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Freeform 282">
                  <a:extLst>
                    <a:ext uri="{FF2B5EF4-FFF2-40B4-BE49-F238E27FC236}">
                      <a16:creationId xmlns:a16="http://schemas.microsoft.com/office/drawing/2014/main" id="{2BCBB67E-BD8A-4883-AB93-74C9DA634FC2}"/>
                    </a:ext>
                  </a:extLst>
                </p:cNvPr>
                <p:cNvSpPr>
                  <a:spLocks/>
                </p:cNvSpPr>
                <p:nvPr/>
              </p:nvSpPr>
              <p:spPr bwMode="auto">
                <a:xfrm>
                  <a:off x="5389563" y="4416425"/>
                  <a:ext cx="42863" cy="49213"/>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8" name="Freeform 283">
                  <a:extLst>
                    <a:ext uri="{FF2B5EF4-FFF2-40B4-BE49-F238E27FC236}">
                      <a16:creationId xmlns:a16="http://schemas.microsoft.com/office/drawing/2014/main" id="{E2106BED-E042-47A2-AC52-9FD983602FA3}"/>
                    </a:ext>
                  </a:extLst>
                </p:cNvPr>
                <p:cNvSpPr>
                  <a:spLocks/>
                </p:cNvSpPr>
                <p:nvPr/>
              </p:nvSpPr>
              <p:spPr bwMode="auto">
                <a:xfrm>
                  <a:off x="5453063" y="4437063"/>
                  <a:ext cx="649288" cy="652463"/>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Freeform 284">
                  <a:extLst>
                    <a:ext uri="{FF2B5EF4-FFF2-40B4-BE49-F238E27FC236}">
                      <a16:creationId xmlns:a16="http://schemas.microsoft.com/office/drawing/2014/main" id="{9E2715E4-6330-46C4-9721-0DF10267E75D}"/>
                    </a:ext>
                  </a:extLst>
                </p:cNvPr>
                <p:cNvSpPr>
                  <a:spLocks/>
                </p:cNvSpPr>
                <p:nvPr/>
              </p:nvSpPr>
              <p:spPr bwMode="auto">
                <a:xfrm>
                  <a:off x="5799138" y="4494213"/>
                  <a:ext cx="239713" cy="255588"/>
                </a:xfrm>
                <a:custGeom>
                  <a:avLst/>
                  <a:gdLst>
                    <a:gd name="T0" fmla="*/ 31 w 34"/>
                    <a:gd name="T1" fmla="*/ 36 h 36"/>
                    <a:gd name="T2" fmla="*/ 30 w 34"/>
                    <a:gd name="T3" fmla="*/ 34 h 36"/>
                    <a:gd name="T4" fmla="*/ 29 w 34"/>
                    <a:gd name="T5" fmla="*/ 32 h 36"/>
                    <a:gd name="T6" fmla="*/ 27 w 34"/>
                    <a:gd name="T7" fmla="*/ 30 h 36"/>
                    <a:gd name="T8" fmla="*/ 23 w 34"/>
                    <a:gd name="T9" fmla="*/ 24 h 36"/>
                    <a:gd name="T10" fmla="*/ 17 w 34"/>
                    <a:gd name="T11" fmla="*/ 18 h 36"/>
                    <a:gd name="T12" fmla="*/ 11 w 34"/>
                    <a:gd name="T13" fmla="*/ 13 h 36"/>
                    <a:gd name="T14" fmla="*/ 8 w 34"/>
                    <a:gd name="T15" fmla="*/ 10 h 36"/>
                    <a:gd name="T16" fmla="*/ 5 w 34"/>
                    <a:gd name="T17" fmla="*/ 8 h 36"/>
                    <a:gd name="T18" fmla="*/ 1 w 34"/>
                    <a:gd name="T19" fmla="*/ 5 h 36"/>
                    <a:gd name="T20" fmla="*/ 0 w 34"/>
                    <a:gd name="T21" fmla="*/ 4 h 36"/>
                    <a:gd name="T22" fmla="*/ 9 w 34"/>
                    <a:gd name="T23" fmla="*/ 2 h 36"/>
                    <a:gd name="T24" fmla="*/ 14 w 34"/>
                    <a:gd name="T25" fmla="*/ 5 h 36"/>
                    <a:gd name="T26" fmla="*/ 18 w 34"/>
                    <a:gd name="T27" fmla="*/ 9 h 36"/>
                    <a:gd name="T28" fmla="*/ 22 w 34"/>
                    <a:gd name="T29" fmla="*/ 13 h 36"/>
                    <a:gd name="T30" fmla="*/ 26 w 34"/>
                    <a:gd name="T31" fmla="*/ 18 h 36"/>
                    <a:gd name="T32" fmla="*/ 30 w 34"/>
                    <a:gd name="T33" fmla="*/ 22 h 36"/>
                    <a:gd name="T34" fmla="*/ 33 w 34"/>
                    <a:gd name="T35" fmla="*/ 26 h 36"/>
                    <a:gd name="T36" fmla="*/ 34 w 34"/>
                    <a:gd name="T37" fmla="*/ 28 h 36"/>
                    <a:gd name="T38" fmla="*/ 34 w 34"/>
                    <a:gd name="T39" fmla="*/ 31 h 36"/>
                    <a:gd name="T40" fmla="*/ 31 w 34"/>
                    <a:gd name="T4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36">
                      <a:moveTo>
                        <a:pt x="31" y="36"/>
                      </a:moveTo>
                      <a:cubicBezTo>
                        <a:pt x="31" y="36"/>
                        <a:pt x="31" y="35"/>
                        <a:pt x="30" y="34"/>
                      </a:cubicBezTo>
                      <a:cubicBezTo>
                        <a:pt x="30" y="33"/>
                        <a:pt x="29" y="33"/>
                        <a:pt x="29" y="32"/>
                      </a:cubicBezTo>
                      <a:cubicBezTo>
                        <a:pt x="28" y="31"/>
                        <a:pt x="28" y="31"/>
                        <a:pt x="27" y="30"/>
                      </a:cubicBezTo>
                      <a:cubicBezTo>
                        <a:pt x="26" y="28"/>
                        <a:pt x="24" y="26"/>
                        <a:pt x="23" y="24"/>
                      </a:cubicBezTo>
                      <a:cubicBezTo>
                        <a:pt x="21" y="22"/>
                        <a:pt x="19" y="20"/>
                        <a:pt x="17" y="18"/>
                      </a:cubicBezTo>
                      <a:cubicBezTo>
                        <a:pt x="15" y="16"/>
                        <a:pt x="13" y="14"/>
                        <a:pt x="11" y="13"/>
                      </a:cubicBezTo>
                      <a:cubicBezTo>
                        <a:pt x="10" y="12"/>
                        <a:pt x="9" y="11"/>
                        <a:pt x="8" y="10"/>
                      </a:cubicBezTo>
                      <a:cubicBezTo>
                        <a:pt x="7" y="9"/>
                        <a:pt x="6" y="9"/>
                        <a:pt x="5" y="8"/>
                      </a:cubicBezTo>
                      <a:cubicBezTo>
                        <a:pt x="4" y="7"/>
                        <a:pt x="2" y="6"/>
                        <a:pt x="1" y="5"/>
                      </a:cubicBezTo>
                      <a:cubicBezTo>
                        <a:pt x="0" y="5"/>
                        <a:pt x="0" y="4"/>
                        <a:pt x="0" y="4"/>
                      </a:cubicBezTo>
                      <a:cubicBezTo>
                        <a:pt x="2" y="1"/>
                        <a:pt x="6" y="0"/>
                        <a:pt x="9" y="2"/>
                      </a:cubicBezTo>
                      <a:cubicBezTo>
                        <a:pt x="9" y="2"/>
                        <a:pt x="11" y="3"/>
                        <a:pt x="14" y="5"/>
                      </a:cubicBezTo>
                      <a:cubicBezTo>
                        <a:pt x="15" y="6"/>
                        <a:pt x="16" y="8"/>
                        <a:pt x="18" y="9"/>
                      </a:cubicBezTo>
                      <a:cubicBezTo>
                        <a:pt x="19" y="10"/>
                        <a:pt x="21" y="12"/>
                        <a:pt x="22" y="13"/>
                      </a:cubicBezTo>
                      <a:cubicBezTo>
                        <a:pt x="24" y="15"/>
                        <a:pt x="25" y="16"/>
                        <a:pt x="26" y="18"/>
                      </a:cubicBezTo>
                      <a:cubicBezTo>
                        <a:pt x="28" y="19"/>
                        <a:pt x="29" y="20"/>
                        <a:pt x="30" y="22"/>
                      </a:cubicBezTo>
                      <a:cubicBezTo>
                        <a:pt x="32" y="24"/>
                        <a:pt x="33" y="26"/>
                        <a:pt x="33" y="26"/>
                      </a:cubicBezTo>
                      <a:cubicBezTo>
                        <a:pt x="34" y="27"/>
                        <a:pt x="34" y="28"/>
                        <a:pt x="34" y="28"/>
                      </a:cubicBezTo>
                      <a:cubicBezTo>
                        <a:pt x="34" y="29"/>
                        <a:pt x="34" y="30"/>
                        <a:pt x="34" y="31"/>
                      </a:cubicBezTo>
                      <a:cubicBezTo>
                        <a:pt x="34" y="33"/>
                        <a:pt x="33" y="35"/>
                        <a:pt x="31" y="3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0" name="Freeform 285">
                  <a:extLst>
                    <a:ext uri="{FF2B5EF4-FFF2-40B4-BE49-F238E27FC236}">
                      <a16:creationId xmlns:a16="http://schemas.microsoft.com/office/drawing/2014/main" id="{B962266F-8AF4-4C02-A009-B2D573149E83}"/>
                    </a:ext>
                  </a:extLst>
                </p:cNvPr>
                <p:cNvSpPr>
                  <a:spLocks/>
                </p:cNvSpPr>
                <p:nvPr/>
              </p:nvSpPr>
              <p:spPr bwMode="auto">
                <a:xfrm>
                  <a:off x="5672138" y="4514850"/>
                  <a:ext cx="134938" cy="85725"/>
                </a:xfrm>
                <a:custGeom>
                  <a:avLst/>
                  <a:gdLst>
                    <a:gd name="T0" fmla="*/ 17 w 19"/>
                    <a:gd name="T1" fmla="*/ 12 h 12"/>
                    <a:gd name="T2" fmla="*/ 17 w 19"/>
                    <a:gd name="T3" fmla="*/ 11 h 12"/>
                    <a:gd name="T4" fmla="*/ 15 w 19"/>
                    <a:gd name="T5" fmla="*/ 10 h 12"/>
                    <a:gd name="T6" fmla="*/ 9 w 19"/>
                    <a:gd name="T7" fmla="*/ 6 h 12"/>
                    <a:gd name="T8" fmla="*/ 3 w 19"/>
                    <a:gd name="T9" fmla="*/ 3 h 12"/>
                    <a:gd name="T10" fmla="*/ 1 w 19"/>
                    <a:gd name="T11" fmla="*/ 2 h 12"/>
                    <a:gd name="T12" fmla="*/ 0 w 19"/>
                    <a:gd name="T13" fmla="*/ 2 h 12"/>
                    <a:gd name="T14" fmla="*/ 1 w 19"/>
                    <a:gd name="T15" fmla="*/ 0 h 12"/>
                    <a:gd name="T16" fmla="*/ 2 w 19"/>
                    <a:gd name="T17" fmla="*/ 0 h 12"/>
                    <a:gd name="T18" fmla="*/ 4 w 19"/>
                    <a:gd name="T19" fmla="*/ 1 h 12"/>
                    <a:gd name="T20" fmla="*/ 10 w 19"/>
                    <a:gd name="T21" fmla="*/ 4 h 12"/>
                    <a:gd name="T22" fmla="*/ 16 w 19"/>
                    <a:gd name="T23" fmla="*/ 8 h 12"/>
                    <a:gd name="T24" fmla="*/ 18 w 19"/>
                    <a:gd name="T25" fmla="*/ 9 h 12"/>
                    <a:gd name="T26" fmla="*/ 19 w 19"/>
                    <a:gd name="T27" fmla="*/ 10 h 12"/>
                    <a:gd name="T28" fmla="*/ 17 w 19"/>
                    <a:gd name="T2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12">
                      <a:moveTo>
                        <a:pt x="17" y="12"/>
                      </a:moveTo>
                      <a:cubicBezTo>
                        <a:pt x="17" y="12"/>
                        <a:pt x="17" y="11"/>
                        <a:pt x="17" y="11"/>
                      </a:cubicBezTo>
                      <a:cubicBezTo>
                        <a:pt x="16" y="11"/>
                        <a:pt x="16" y="10"/>
                        <a:pt x="15" y="10"/>
                      </a:cubicBezTo>
                      <a:cubicBezTo>
                        <a:pt x="13" y="9"/>
                        <a:pt x="11" y="7"/>
                        <a:pt x="9" y="6"/>
                      </a:cubicBezTo>
                      <a:cubicBezTo>
                        <a:pt x="7" y="5"/>
                        <a:pt x="5" y="4"/>
                        <a:pt x="3" y="3"/>
                      </a:cubicBezTo>
                      <a:cubicBezTo>
                        <a:pt x="2" y="3"/>
                        <a:pt x="1" y="2"/>
                        <a:pt x="1" y="2"/>
                      </a:cubicBezTo>
                      <a:cubicBezTo>
                        <a:pt x="0" y="2"/>
                        <a:pt x="0" y="2"/>
                        <a:pt x="0" y="2"/>
                      </a:cubicBezTo>
                      <a:cubicBezTo>
                        <a:pt x="1" y="0"/>
                        <a:pt x="1" y="0"/>
                        <a:pt x="1" y="0"/>
                      </a:cubicBezTo>
                      <a:cubicBezTo>
                        <a:pt x="1" y="0"/>
                        <a:pt x="1" y="0"/>
                        <a:pt x="2" y="0"/>
                      </a:cubicBezTo>
                      <a:cubicBezTo>
                        <a:pt x="2" y="1"/>
                        <a:pt x="3" y="1"/>
                        <a:pt x="4" y="1"/>
                      </a:cubicBezTo>
                      <a:cubicBezTo>
                        <a:pt x="6" y="2"/>
                        <a:pt x="8" y="3"/>
                        <a:pt x="10" y="4"/>
                      </a:cubicBezTo>
                      <a:cubicBezTo>
                        <a:pt x="12" y="6"/>
                        <a:pt x="14" y="7"/>
                        <a:pt x="16" y="8"/>
                      </a:cubicBezTo>
                      <a:cubicBezTo>
                        <a:pt x="17" y="9"/>
                        <a:pt x="17" y="9"/>
                        <a:pt x="18" y="9"/>
                      </a:cubicBezTo>
                      <a:cubicBezTo>
                        <a:pt x="18" y="10"/>
                        <a:pt x="19" y="10"/>
                        <a:pt x="19" y="10"/>
                      </a:cubicBezTo>
                      <a:lnTo>
                        <a:pt x="17" y="1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1" name="Freeform 286">
                  <a:extLst>
                    <a:ext uri="{FF2B5EF4-FFF2-40B4-BE49-F238E27FC236}">
                      <a16:creationId xmlns:a16="http://schemas.microsoft.com/office/drawing/2014/main" id="{1A0B170C-1AF9-4DC8-8A76-946B3F2545FB}"/>
                    </a:ext>
                  </a:extLst>
                </p:cNvPr>
                <p:cNvSpPr>
                  <a:spLocks/>
                </p:cNvSpPr>
                <p:nvPr/>
              </p:nvSpPr>
              <p:spPr bwMode="auto">
                <a:xfrm>
                  <a:off x="5948363" y="4741863"/>
                  <a:ext cx="77788" cy="127000"/>
                </a:xfrm>
                <a:custGeom>
                  <a:avLst/>
                  <a:gdLst>
                    <a:gd name="T0" fmla="*/ 9 w 11"/>
                    <a:gd name="T1" fmla="*/ 18 h 18"/>
                    <a:gd name="T2" fmla="*/ 9 w 11"/>
                    <a:gd name="T3" fmla="*/ 17 h 18"/>
                    <a:gd name="T4" fmla="*/ 8 w 11"/>
                    <a:gd name="T5" fmla="*/ 15 h 18"/>
                    <a:gd name="T6" fmla="*/ 5 w 11"/>
                    <a:gd name="T7" fmla="*/ 9 h 18"/>
                    <a:gd name="T8" fmla="*/ 1 w 11"/>
                    <a:gd name="T9" fmla="*/ 3 h 18"/>
                    <a:gd name="T10" fmla="*/ 0 w 11"/>
                    <a:gd name="T11" fmla="*/ 1 h 18"/>
                    <a:gd name="T12" fmla="*/ 0 w 11"/>
                    <a:gd name="T13" fmla="*/ 1 h 18"/>
                    <a:gd name="T14" fmla="*/ 1 w 11"/>
                    <a:gd name="T15" fmla="*/ 0 h 18"/>
                    <a:gd name="T16" fmla="*/ 2 w 11"/>
                    <a:gd name="T17" fmla="*/ 0 h 18"/>
                    <a:gd name="T18" fmla="*/ 3 w 11"/>
                    <a:gd name="T19" fmla="*/ 2 h 18"/>
                    <a:gd name="T20" fmla="*/ 7 w 11"/>
                    <a:gd name="T21" fmla="*/ 8 h 18"/>
                    <a:gd name="T22" fmla="*/ 10 w 11"/>
                    <a:gd name="T23" fmla="*/ 14 h 18"/>
                    <a:gd name="T24" fmla="*/ 11 w 11"/>
                    <a:gd name="T25" fmla="*/ 17 h 18"/>
                    <a:gd name="T26" fmla="*/ 11 w 11"/>
                    <a:gd name="T27" fmla="*/ 17 h 18"/>
                    <a:gd name="T28" fmla="*/ 9 w 11"/>
                    <a:gd name="T2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8">
                      <a:moveTo>
                        <a:pt x="9" y="18"/>
                      </a:moveTo>
                      <a:cubicBezTo>
                        <a:pt x="9" y="18"/>
                        <a:pt x="9" y="18"/>
                        <a:pt x="9" y="17"/>
                      </a:cubicBezTo>
                      <a:cubicBezTo>
                        <a:pt x="9" y="17"/>
                        <a:pt x="8" y="16"/>
                        <a:pt x="8" y="15"/>
                      </a:cubicBezTo>
                      <a:cubicBezTo>
                        <a:pt x="7" y="14"/>
                        <a:pt x="6" y="11"/>
                        <a:pt x="5" y="9"/>
                      </a:cubicBezTo>
                      <a:cubicBezTo>
                        <a:pt x="4" y="7"/>
                        <a:pt x="2" y="5"/>
                        <a:pt x="1" y="3"/>
                      </a:cubicBezTo>
                      <a:cubicBezTo>
                        <a:pt x="1" y="3"/>
                        <a:pt x="0" y="2"/>
                        <a:pt x="0" y="1"/>
                      </a:cubicBezTo>
                      <a:cubicBezTo>
                        <a:pt x="0" y="1"/>
                        <a:pt x="0" y="1"/>
                        <a:pt x="0" y="1"/>
                      </a:cubicBezTo>
                      <a:cubicBezTo>
                        <a:pt x="1" y="0"/>
                        <a:pt x="1" y="0"/>
                        <a:pt x="1" y="0"/>
                      </a:cubicBezTo>
                      <a:cubicBezTo>
                        <a:pt x="1" y="0"/>
                        <a:pt x="1" y="0"/>
                        <a:pt x="2" y="0"/>
                      </a:cubicBezTo>
                      <a:cubicBezTo>
                        <a:pt x="2" y="1"/>
                        <a:pt x="2" y="1"/>
                        <a:pt x="3" y="2"/>
                      </a:cubicBezTo>
                      <a:cubicBezTo>
                        <a:pt x="4" y="4"/>
                        <a:pt x="5" y="6"/>
                        <a:pt x="7" y="8"/>
                      </a:cubicBezTo>
                      <a:cubicBezTo>
                        <a:pt x="8" y="10"/>
                        <a:pt x="9" y="13"/>
                        <a:pt x="10" y="14"/>
                      </a:cubicBezTo>
                      <a:cubicBezTo>
                        <a:pt x="10" y="15"/>
                        <a:pt x="10" y="16"/>
                        <a:pt x="11" y="17"/>
                      </a:cubicBezTo>
                      <a:cubicBezTo>
                        <a:pt x="11" y="17"/>
                        <a:pt x="11" y="17"/>
                        <a:pt x="11" y="17"/>
                      </a:cubicBezTo>
                      <a:lnTo>
                        <a:pt x="9" y="1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 name="Freeform 287">
                  <a:extLst>
                    <a:ext uri="{FF2B5EF4-FFF2-40B4-BE49-F238E27FC236}">
                      <a16:creationId xmlns:a16="http://schemas.microsoft.com/office/drawing/2014/main" id="{D8BDC7AC-283A-4CFB-8AA3-0D2FACFE401A}"/>
                    </a:ext>
                  </a:extLst>
                </p:cNvPr>
                <p:cNvSpPr>
                  <a:spLocks/>
                </p:cNvSpPr>
                <p:nvPr/>
              </p:nvSpPr>
              <p:spPr bwMode="auto">
                <a:xfrm>
                  <a:off x="5432425" y="4416425"/>
                  <a:ext cx="42863" cy="49213"/>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Oval 288">
                  <a:extLst>
                    <a:ext uri="{FF2B5EF4-FFF2-40B4-BE49-F238E27FC236}">
                      <a16:creationId xmlns:a16="http://schemas.microsoft.com/office/drawing/2014/main" id="{5DA2B050-05A9-4C92-8F85-3994BB13A00D}"/>
                    </a:ext>
                  </a:extLst>
                </p:cNvPr>
                <p:cNvSpPr>
                  <a:spLocks noChangeArrowheads="1"/>
                </p:cNvSpPr>
                <p:nvPr/>
              </p:nvSpPr>
              <p:spPr bwMode="auto">
                <a:xfrm>
                  <a:off x="6075363" y="5067300"/>
                  <a:ext cx="41275" cy="42863"/>
                </a:xfrm>
                <a:prstGeom prst="ellipse">
                  <a:avLst/>
                </a:pr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Freeform 289">
                  <a:extLst>
                    <a:ext uri="{FF2B5EF4-FFF2-40B4-BE49-F238E27FC236}">
                      <a16:creationId xmlns:a16="http://schemas.microsoft.com/office/drawing/2014/main" id="{73209FE3-292E-4B26-B722-010213A8C8E4}"/>
                    </a:ext>
                  </a:extLst>
                </p:cNvPr>
                <p:cNvSpPr>
                  <a:spLocks/>
                </p:cNvSpPr>
                <p:nvPr/>
              </p:nvSpPr>
              <p:spPr bwMode="auto">
                <a:xfrm>
                  <a:off x="5453063" y="5130800"/>
                  <a:ext cx="649288" cy="650875"/>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Freeform 290">
                  <a:extLst>
                    <a:ext uri="{FF2B5EF4-FFF2-40B4-BE49-F238E27FC236}">
                      <a16:creationId xmlns:a16="http://schemas.microsoft.com/office/drawing/2014/main" id="{64FA9FA9-F9D9-4464-A35B-50925BBC7970}"/>
                    </a:ext>
                  </a:extLst>
                </p:cNvPr>
                <p:cNvSpPr>
                  <a:spLocks/>
                </p:cNvSpPr>
                <p:nvPr/>
              </p:nvSpPr>
              <p:spPr bwMode="auto">
                <a:xfrm>
                  <a:off x="5792788" y="5478463"/>
                  <a:ext cx="254000" cy="247650"/>
                </a:xfrm>
                <a:custGeom>
                  <a:avLst/>
                  <a:gdLst>
                    <a:gd name="T0" fmla="*/ 0 w 36"/>
                    <a:gd name="T1" fmla="*/ 31 h 35"/>
                    <a:gd name="T2" fmla="*/ 2 w 36"/>
                    <a:gd name="T3" fmla="*/ 30 h 35"/>
                    <a:gd name="T4" fmla="*/ 4 w 36"/>
                    <a:gd name="T5" fmla="*/ 29 h 35"/>
                    <a:gd name="T6" fmla="*/ 6 w 36"/>
                    <a:gd name="T7" fmla="*/ 27 h 35"/>
                    <a:gd name="T8" fmla="*/ 12 w 36"/>
                    <a:gd name="T9" fmla="*/ 23 h 35"/>
                    <a:gd name="T10" fmla="*/ 18 w 36"/>
                    <a:gd name="T11" fmla="*/ 17 h 35"/>
                    <a:gd name="T12" fmla="*/ 23 w 36"/>
                    <a:gd name="T13" fmla="*/ 11 h 35"/>
                    <a:gd name="T14" fmla="*/ 26 w 36"/>
                    <a:gd name="T15" fmla="*/ 8 h 35"/>
                    <a:gd name="T16" fmla="*/ 28 w 36"/>
                    <a:gd name="T17" fmla="*/ 6 h 35"/>
                    <a:gd name="T18" fmla="*/ 30 w 36"/>
                    <a:gd name="T19" fmla="*/ 2 h 35"/>
                    <a:gd name="T20" fmla="*/ 31 w 36"/>
                    <a:gd name="T21" fmla="*/ 0 h 35"/>
                    <a:gd name="T22" fmla="*/ 33 w 36"/>
                    <a:gd name="T23" fmla="*/ 10 h 35"/>
                    <a:gd name="T24" fmla="*/ 30 w 36"/>
                    <a:gd name="T25" fmla="*/ 14 h 35"/>
                    <a:gd name="T26" fmla="*/ 27 w 36"/>
                    <a:gd name="T27" fmla="*/ 18 h 35"/>
                    <a:gd name="T28" fmla="*/ 23 w 36"/>
                    <a:gd name="T29" fmla="*/ 22 h 35"/>
                    <a:gd name="T30" fmla="*/ 18 w 36"/>
                    <a:gd name="T31" fmla="*/ 27 h 35"/>
                    <a:gd name="T32" fmla="*/ 14 w 36"/>
                    <a:gd name="T33" fmla="*/ 30 h 35"/>
                    <a:gd name="T34" fmla="*/ 10 w 36"/>
                    <a:gd name="T35" fmla="*/ 33 h 35"/>
                    <a:gd name="T36" fmla="*/ 7 w 36"/>
                    <a:gd name="T37" fmla="*/ 34 h 35"/>
                    <a:gd name="T38" fmla="*/ 4 w 36"/>
                    <a:gd name="T39" fmla="*/ 34 h 35"/>
                    <a:gd name="T40" fmla="*/ 0 w 36"/>
                    <a:gd name="T41"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5">
                      <a:moveTo>
                        <a:pt x="0" y="31"/>
                      </a:moveTo>
                      <a:cubicBezTo>
                        <a:pt x="0" y="31"/>
                        <a:pt x="1" y="31"/>
                        <a:pt x="2" y="30"/>
                      </a:cubicBezTo>
                      <a:cubicBezTo>
                        <a:pt x="2" y="30"/>
                        <a:pt x="3" y="29"/>
                        <a:pt x="4" y="29"/>
                      </a:cubicBezTo>
                      <a:cubicBezTo>
                        <a:pt x="4" y="28"/>
                        <a:pt x="5" y="28"/>
                        <a:pt x="6" y="27"/>
                      </a:cubicBezTo>
                      <a:cubicBezTo>
                        <a:pt x="7" y="26"/>
                        <a:pt x="10" y="25"/>
                        <a:pt x="12" y="23"/>
                      </a:cubicBezTo>
                      <a:cubicBezTo>
                        <a:pt x="13" y="21"/>
                        <a:pt x="16" y="19"/>
                        <a:pt x="18" y="17"/>
                      </a:cubicBezTo>
                      <a:cubicBezTo>
                        <a:pt x="20" y="15"/>
                        <a:pt x="21" y="13"/>
                        <a:pt x="23" y="11"/>
                      </a:cubicBezTo>
                      <a:cubicBezTo>
                        <a:pt x="24" y="10"/>
                        <a:pt x="25" y="9"/>
                        <a:pt x="26" y="8"/>
                      </a:cubicBezTo>
                      <a:cubicBezTo>
                        <a:pt x="26" y="7"/>
                        <a:pt x="27" y="6"/>
                        <a:pt x="28" y="6"/>
                      </a:cubicBezTo>
                      <a:cubicBezTo>
                        <a:pt x="29" y="4"/>
                        <a:pt x="30" y="3"/>
                        <a:pt x="30" y="2"/>
                      </a:cubicBezTo>
                      <a:cubicBezTo>
                        <a:pt x="31" y="0"/>
                        <a:pt x="31" y="0"/>
                        <a:pt x="31" y="0"/>
                      </a:cubicBezTo>
                      <a:cubicBezTo>
                        <a:pt x="35" y="2"/>
                        <a:pt x="36" y="7"/>
                        <a:pt x="33" y="10"/>
                      </a:cubicBezTo>
                      <a:cubicBezTo>
                        <a:pt x="33" y="10"/>
                        <a:pt x="32" y="11"/>
                        <a:pt x="30" y="14"/>
                      </a:cubicBezTo>
                      <a:cubicBezTo>
                        <a:pt x="29" y="15"/>
                        <a:pt x="28" y="16"/>
                        <a:pt x="27" y="18"/>
                      </a:cubicBezTo>
                      <a:cubicBezTo>
                        <a:pt x="25" y="19"/>
                        <a:pt x="24" y="21"/>
                        <a:pt x="23" y="22"/>
                      </a:cubicBezTo>
                      <a:cubicBezTo>
                        <a:pt x="21" y="24"/>
                        <a:pt x="20" y="25"/>
                        <a:pt x="18" y="27"/>
                      </a:cubicBezTo>
                      <a:cubicBezTo>
                        <a:pt x="17" y="28"/>
                        <a:pt x="15" y="29"/>
                        <a:pt x="14" y="30"/>
                      </a:cubicBezTo>
                      <a:cubicBezTo>
                        <a:pt x="11" y="32"/>
                        <a:pt x="10" y="33"/>
                        <a:pt x="10" y="33"/>
                      </a:cubicBezTo>
                      <a:cubicBezTo>
                        <a:pt x="9" y="34"/>
                        <a:pt x="8" y="34"/>
                        <a:pt x="7" y="34"/>
                      </a:cubicBezTo>
                      <a:cubicBezTo>
                        <a:pt x="6" y="35"/>
                        <a:pt x="5" y="35"/>
                        <a:pt x="4" y="34"/>
                      </a:cubicBezTo>
                      <a:cubicBezTo>
                        <a:pt x="3" y="34"/>
                        <a:pt x="1" y="33"/>
                        <a:pt x="0" y="3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Freeform 291">
                  <a:extLst>
                    <a:ext uri="{FF2B5EF4-FFF2-40B4-BE49-F238E27FC236}">
                      <a16:creationId xmlns:a16="http://schemas.microsoft.com/office/drawing/2014/main" id="{2D675606-8234-4B3B-9E3C-2AE8EDB5921F}"/>
                    </a:ext>
                  </a:extLst>
                </p:cNvPr>
                <p:cNvSpPr>
                  <a:spLocks/>
                </p:cNvSpPr>
                <p:nvPr/>
              </p:nvSpPr>
              <p:spPr bwMode="auto">
                <a:xfrm>
                  <a:off x="5940425" y="5349875"/>
                  <a:ext cx="85725" cy="134938"/>
                </a:xfrm>
                <a:custGeom>
                  <a:avLst/>
                  <a:gdLst>
                    <a:gd name="T0" fmla="*/ 0 w 12"/>
                    <a:gd name="T1" fmla="*/ 18 h 19"/>
                    <a:gd name="T2" fmla="*/ 1 w 12"/>
                    <a:gd name="T3" fmla="*/ 17 h 19"/>
                    <a:gd name="T4" fmla="*/ 2 w 12"/>
                    <a:gd name="T5" fmla="*/ 15 h 19"/>
                    <a:gd name="T6" fmla="*/ 5 w 12"/>
                    <a:gd name="T7" fmla="*/ 9 h 19"/>
                    <a:gd name="T8" fmla="*/ 9 w 12"/>
                    <a:gd name="T9" fmla="*/ 3 h 19"/>
                    <a:gd name="T10" fmla="*/ 10 w 12"/>
                    <a:gd name="T11" fmla="*/ 1 h 19"/>
                    <a:gd name="T12" fmla="*/ 10 w 12"/>
                    <a:gd name="T13" fmla="*/ 0 h 19"/>
                    <a:gd name="T14" fmla="*/ 12 w 12"/>
                    <a:gd name="T15" fmla="*/ 1 h 19"/>
                    <a:gd name="T16" fmla="*/ 11 w 12"/>
                    <a:gd name="T17" fmla="*/ 2 h 19"/>
                    <a:gd name="T18" fmla="*/ 10 w 12"/>
                    <a:gd name="T19" fmla="*/ 4 h 19"/>
                    <a:gd name="T20" fmla="*/ 7 w 12"/>
                    <a:gd name="T21" fmla="*/ 10 h 19"/>
                    <a:gd name="T22" fmla="*/ 4 w 12"/>
                    <a:gd name="T23" fmla="*/ 16 h 19"/>
                    <a:gd name="T24" fmla="*/ 2 w 12"/>
                    <a:gd name="T25" fmla="*/ 18 h 19"/>
                    <a:gd name="T26" fmla="*/ 2 w 12"/>
                    <a:gd name="T27" fmla="*/ 19 h 19"/>
                    <a:gd name="T28" fmla="*/ 0 w 12"/>
                    <a:gd name="T2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19">
                      <a:moveTo>
                        <a:pt x="0" y="18"/>
                      </a:moveTo>
                      <a:cubicBezTo>
                        <a:pt x="0" y="18"/>
                        <a:pt x="0" y="17"/>
                        <a:pt x="1" y="17"/>
                      </a:cubicBezTo>
                      <a:cubicBezTo>
                        <a:pt x="1" y="16"/>
                        <a:pt x="2" y="16"/>
                        <a:pt x="2" y="15"/>
                      </a:cubicBezTo>
                      <a:cubicBezTo>
                        <a:pt x="3" y="14"/>
                        <a:pt x="4" y="11"/>
                        <a:pt x="5" y="9"/>
                      </a:cubicBezTo>
                      <a:cubicBezTo>
                        <a:pt x="7" y="7"/>
                        <a:pt x="8" y="5"/>
                        <a:pt x="9" y="3"/>
                      </a:cubicBezTo>
                      <a:cubicBezTo>
                        <a:pt x="9" y="2"/>
                        <a:pt x="9" y="2"/>
                        <a:pt x="10" y="1"/>
                      </a:cubicBezTo>
                      <a:cubicBezTo>
                        <a:pt x="10" y="1"/>
                        <a:pt x="10" y="0"/>
                        <a:pt x="10" y="0"/>
                      </a:cubicBezTo>
                      <a:cubicBezTo>
                        <a:pt x="12" y="1"/>
                        <a:pt x="12" y="1"/>
                        <a:pt x="12" y="1"/>
                      </a:cubicBezTo>
                      <a:cubicBezTo>
                        <a:pt x="12" y="1"/>
                        <a:pt x="12" y="1"/>
                        <a:pt x="11" y="2"/>
                      </a:cubicBezTo>
                      <a:cubicBezTo>
                        <a:pt x="11" y="2"/>
                        <a:pt x="11" y="3"/>
                        <a:pt x="10" y="4"/>
                      </a:cubicBezTo>
                      <a:cubicBezTo>
                        <a:pt x="9" y="6"/>
                        <a:pt x="9" y="8"/>
                        <a:pt x="7" y="10"/>
                      </a:cubicBezTo>
                      <a:cubicBezTo>
                        <a:pt x="6" y="12"/>
                        <a:pt x="5" y="15"/>
                        <a:pt x="4" y="16"/>
                      </a:cubicBezTo>
                      <a:cubicBezTo>
                        <a:pt x="3" y="17"/>
                        <a:pt x="3" y="18"/>
                        <a:pt x="2" y="18"/>
                      </a:cubicBezTo>
                      <a:cubicBezTo>
                        <a:pt x="2" y="19"/>
                        <a:pt x="2" y="19"/>
                        <a:pt x="2" y="19"/>
                      </a:cubicBezTo>
                      <a:lnTo>
                        <a:pt x="0" y="1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7" name="Freeform 292">
                  <a:extLst>
                    <a:ext uri="{FF2B5EF4-FFF2-40B4-BE49-F238E27FC236}">
                      <a16:creationId xmlns:a16="http://schemas.microsoft.com/office/drawing/2014/main" id="{E4565A24-24B7-4A5A-AAB3-8DE1DD2DEC30}"/>
                    </a:ext>
                  </a:extLst>
                </p:cNvPr>
                <p:cNvSpPr>
                  <a:spLocks/>
                </p:cNvSpPr>
                <p:nvPr/>
              </p:nvSpPr>
              <p:spPr bwMode="auto">
                <a:xfrm>
                  <a:off x="5672138" y="5626100"/>
                  <a:ext cx="127000" cy="77788"/>
                </a:xfrm>
                <a:custGeom>
                  <a:avLst/>
                  <a:gdLst>
                    <a:gd name="T0" fmla="*/ 0 w 18"/>
                    <a:gd name="T1" fmla="*/ 9 h 11"/>
                    <a:gd name="T2" fmla="*/ 0 w 18"/>
                    <a:gd name="T3" fmla="*/ 9 h 11"/>
                    <a:gd name="T4" fmla="*/ 2 w 18"/>
                    <a:gd name="T5" fmla="*/ 8 h 11"/>
                    <a:gd name="T6" fmla="*/ 8 w 18"/>
                    <a:gd name="T7" fmla="*/ 5 h 11"/>
                    <a:gd name="T8" fmla="*/ 14 w 18"/>
                    <a:gd name="T9" fmla="*/ 2 h 11"/>
                    <a:gd name="T10" fmla="*/ 16 w 18"/>
                    <a:gd name="T11" fmla="*/ 0 h 11"/>
                    <a:gd name="T12" fmla="*/ 17 w 18"/>
                    <a:gd name="T13" fmla="*/ 0 h 11"/>
                    <a:gd name="T14" fmla="*/ 18 w 18"/>
                    <a:gd name="T15" fmla="*/ 1 h 11"/>
                    <a:gd name="T16" fmla="*/ 17 w 18"/>
                    <a:gd name="T17" fmla="*/ 2 h 11"/>
                    <a:gd name="T18" fmla="*/ 15 w 18"/>
                    <a:gd name="T19" fmla="*/ 3 h 11"/>
                    <a:gd name="T20" fmla="*/ 9 w 18"/>
                    <a:gd name="T21" fmla="*/ 7 h 11"/>
                    <a:gd name="T22" fmla="*/ 3 w 18"/>
                    <a:gd name="T23" fmla="*/ 10 h 11"/>
                    <a:gd name="T24" fmla="*/ 1 w 18"/>
                    <a:gd name="T25" fmla="*/ 11 h 11"/>
                    <a:gd name="T26" fmla="*/ 0 w 18"/>
                    <a:gd name="T27" fmla="*/ 11 h 11"/>
                    <a:gd name="T28" fmla="*/ 0 w 18"/>
                    <a:gd name="T2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11">
                      <a:moveTo>
                        <a:pt x="0" y="9"/>
                      </a:moveTo>
                      <a:cubicBezTo>
                        <a:pt x="0" y="9"/>
                        <a:pt x="0" y="9"/>
                        <a:pt x="0" y="9"/>
                      </a:cubicBezTo>
                      <a:cubicBezTo>
                        <a:pt x="1" y="9"/>
                        <a:pt x="2" y="8"/>
                        <a:pt x="2" y="8"/>
                      </a:cubicBezTo>
                      <a:cubicBezTo>
                        <a:pt x="4" y="7"/>
                        <a:pt x="6" y="6"/>
                        <a:pt x="8" y="5"/>
                      </a:cubicBezTo>
                      <a:cubicBezTo>
                        <a:pt x="11" y="4"/>
                        <a:pt x="13" y="2"/>
                        <a:pt x="14" y="2"/>
                      </a:cubicBezTo>
                      <a:cubicBezTo>
                        <a:pt x="15" y="1"/>
                        <a:pt x="16" y="1"/>
                        <a:pt x="16" y="0"/>
                      </a:cubicBezTo>
                      <a:cubicBezTo>
                        <a:pt x="17" y="0"/>
                        <a:pt x="17" y="0"/>
                        <a:pt x="17" y="0"/>
                      </a:cubicBezTo>
                      <a:cubicBezTo>
                        <a:pt x="18" y="1"/>
                        <a:pt x="18" y="1"/>
                        <a:pt x="18" y="1"/>
                      </a:cubicBezTo>
                      <a:cubicBezTo>
                        <a:pt x="18" y="1"/>
                        <a:pt x="18" y="2"/>
                        <a:pt x="17" y="2"/>
                      </a:cubicBezTo>
                      <a:cubicBezTo>
                        <a:pt x="17" y="2"/>
                        <a:pt x="16" y="3"/>
                        <a:pt x="15" y="3"/>
                      </a:cubicBezTo>
                      <a:cubicBezTo>
                        <a:pt x="14" y="4"/>
                        <a:pt x="12" y="5"/>
                        <a:pt x="9" y="7"/>
                      </a:cubicBezTo>
                      <a:cubicBezTo>
                        <a:pt x="7" y="8"/>
                        <a:pt x="5" y="9"/>
                        <a:pt x="3" y="10"/>
                      </a:cubicBezTo>
                      <a:cubicBezTo>
                        <a:pt x="2" y="10"/>
                        <a:pt x="2" y="11"/>
                        <a:pt x="1" y="11"/>
                      </a:cubicBezTo>
                      <a:cubicBezTo>
                        <a:pt x="1" y="11"/>
                        <a:pt x="0" y="11"/>
                        <a:pt x="0" y="11"/>
                      </a:cubicBezTo>
                      <a:lnTo>
                        <a:pt x="0" y="9"/>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8" name="Freeform 293">
                  <a:extLst>
                    <a:ext uri="{FF2B5EF4-FFF2-40B4-BE49-F238E27FC236}">
                      <a16:creationId xmlns:a16="http://schemas.microsoft.com/office/drawing/2014/main" id="{BC304155-9D93-40F3-93DA-B4C8B9B03B11}"/>
                    </a:ext>
                  </a:extLst>
                </p:cNvPr>
                <p:cNvSpPr>
                  <a:spLocks/>
                </p:cNvSpPr>
                <p:nvPr/>
              </p:nvSpPr>
              <p:spPr bwMode="auto">
                <a:xfrm>
                  <a:off x="6075363" y="5110163"/>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9" name="Freeform 294">
                  <a:extLst>
                    <a:ext uri="{FF2B5EF4-FFF2-40B4-BE49-F238E27FC236}">
                      <a16:creationId xmlns:a16="http://schemas.microsoft.com/office/drawing/2014/main" id="{C3D45674-C097-4ADF-B996-C7F777F5EED7}"/>
                    </a:ext>
                  </a:extLst>
                </p:cNvPr>
                <p:cNvSpPr>
                  <a:spLocks/>
                </p:cNvSpPr>
                <p:nvPr/>
              </p:nvSpPr>
              <p:spPr bwMode="auto">
                <a:xfrm>
                  <a:off x="5432425" y="5754688"/>
                  <a:ext cx="42863" cy="49213"/>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0" name="Freeform 295">
                  <a:extLst>
                    <a:ext uri="{FF2B5EF4-FFF2-40B4-BE49-F238E27FC236}">
                      <a16:creationId xmlns:a16="http://schemas.microsoft.com/office/drawing/2014/main" id="{480D386F-8A33-456A-9D61-6369A5E6B26D}"/>
                    </a:ext>
                  </a:extLst>
                </p:cNvPr>
                <p:cNvSpPr>
                  <a:spLocks/>
                </p:cNvSpPr>
                <p:nvPr/>
              </p:nvSpPr>
              <p:spPr bwMode="auto">
                <a:xfrm>
                  <a:off x="4754563" y="5130800"/>
                  <a:ext cx="657225" cy="650875"/>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1" name="Freeform 296">
                  <a:extLst>
                    <a:ext uri="{FF2B5EF4-FFF2-40B4-BE49-F238E27FC236}">
                      <a16:creationId xmlns:a16="http://schemas.microsoft.com/office/drawing/2014/main" id="{25A20316-6365-4BC4-B7ED-71579A68CCD2}"/>
                    </a:ext>
                  </a:extLst>
                </p:cNvPr>
                <p:cNvSpPr>
                  <a:spLocks/>
                </p:cNvSpPr>
                <p:nvPr/>
              </p:nvSpPr>
              <p:spPr bwMode="auto">
                <a:xfrm>
                  <a:off x="4818063" y="5470525"/>
                  <a:ext cx="247650" cy="255588"/>
                </a:xfrm>
                <a:custGeom>
                  <a:avLst/>
                  <a:gdLst>
                    <a:gd name="T0" fmla="*/ 4 w 35"/>
                    <a:gd name="T1" fmla="*/ 0 h 36"/>
                    <a:gd name="T2" fmla="*/ 5 w 35"/>
                    <a:gd name="T3" fmla="*/ 2 h 36"/>
                    <a:gd name="T4" fmla="*/ 6 w 35"/>
                    <a:gd name="T5" fmla="*/ 4 h 36"/>
                    <a:gd name="T6" fmla="*/ 7 w 35"/>
                    <a:gd name="T7" fmla="*/ 6 h 36"/>
                    <a:gd name="T8" fmla="*/ 12 w 35"/>
                    <a:gd name="T9" fmla="*/ 12 h 36"/>
                    <a:gd name="T10" fmla="*/ 17 w 35"/>
                    <a:gd name="T11" fmla="*/ 18 h 36"/>
                    <a:gd name="T12" fmla="*/ 23 w 35"/>
                    <a:gd name="T13" fmla="*/ 23 h 36"/>
                    <a:gd name="T14" fmla="*/ 26 w 35"/>
                    <a:gd name="T15" fmla="*/ 26 h 36"/>
                    <a:gd name="T16" fmla="*/ 29 w 35"/>
                    <a:gd name="T17" fmla="*/ 28 h 36"/>
                    <a:gd name="T18" fmla="*/ 33 w 35"/>
                    <a:gd name="T19" fmla="*/ 31 h 36"/>
                    <a:gd name="T20" fmla="*/ 35 w 35"/>
                    <a:gd name="T21" fmla="*/ 32 h 36"/>
                    <a:gd name="T22" fmla="*/ 25 w 35"/>
                    <a:gd name="T23" fmla="*/ 34 h 36"/>
                    <a:gd name="T24" fmla="*/ 21 w 35"/>
                    <a:gd name="T25" fmla="*/ 31 h 36"/>
                    <a:gd name="T26" fmla="*/ 17 w 35"/>
                    <a:gd name="T27" fmla="*/ 27 h 36"/>
                    <a:gd name="T28" fmla="*/ 12 w 35"/>
                    <a:gd name="T29" fmla="*/ 23 h 36"/>
                    <a:gd name="T30" fmla="*/ 8 w 35"/>
                    <a:gd name="T31" fmla="*/ 18 h 36"/>
                    <a:gd name="T32" fmla="*/ 5 w 35"/>
                    <a:gd name="T33" fmla="*/ 14 h 36"/>
                    <a:gd name="T34" fmla="*/ 1 w 35"/>
                    <a:gd name="T35" fmla="*/ 10 h 36"/>
                    <a:gd name="T36" fmla="*/ 0 w 35"/>
                    <a:gd name="T37" fmla="*/ 7 h 36"/>
                    <a:gd name="T38" fmla="*/ 0 w 35"/>
                    <a:gd name="T39" fmla="*/ 5 h 36"/>
                    <a:gd name="T40" fmla="*/ 4 w 35"/>
                    <a:gd name="T4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6">
                      <a:moveTo>
                        <a:pt x="4" y="0"/>
                      </a:moveTo>
                      <a:cubicBezTo>
                        <a:pt x="4" y="0"/>
                        <a:pt x="4" y="1"/>
                        <a:pt x="5" y="2"/>
                      </a:cubicBezTo>
                      <a:cubicBezTo>
                        <a:pt x="5" y="2"/>
                        <a:pt x="5" y="3"/>
                        <a:pt x="6" y="4"/>
                      </a:cubicBezTo>
                      <a:cubicBezTo>
                        <a:pt x="6" y="4"/>
                        <a:pt x="7" y="5"/>
                        <a:pt x="7" y="6"/>
                      </a:cubicBezTo>
                      <a:cubicBezTo>
                        <a:pt x="9" y="8"/>
                        <a:pt x="10" y="10"/>
                        <a:pt x="12" y="12"/>
                      </a:cubicBezTo>
                      <a:cubicBezTo>
                        <a:pt x="14" y="14"/>
                        <a:pt x="15" y="16"/>
                        <a:pt x="17" y="18"/>
                      </a:cubicBezTo>
                      <a:cubicBezTo>
                        <a:pt x="19" y="20"/>
                        <a:pt x="21" y="22"/>
                        <a:pt x="23" y="23"/>
                      </a:cubicBezTo>
                      <a:cubicBezTo>
                        <a:pt x="24" y="24"/>
                        <a:pt x="25" y="25"/>
                        <a:pt x="26" y="26"/>
                      </a:cubicBezTo>
                      <a:cubicBezTo>
                        <a:pt x="27" y="26"/>
                        <a:pt x="28" y="27"/>
                        <a:pt x="29" y="28"/>
                      </a:cubicBezTo>
                      <a:cubicBezTo>
                        <a:pt x="31" y="29"/>
                        <a:pt x="32" y="30"/>
                        <a:pt x="33" y="31"/>
                      </a:cubicBezTo>
                      <a:cubicBezTo>
                        <a:pt x="34" y="31"/>
                        <a:pt x="35" y="32"/>
                        <a:pt x="35" y="32"/>
                      </a:cubicBezTo>
                      <a:cubicBezTo>
                        <a:pt x="33" y="35"/>
                        <a:pt x="28" y="36"/>
                        <a:pt x="25" y="34"/>
                      </a:cubicBezTo>
                      <a:cubicBezTo>
                        <a:pt x="25" y="34"/>
                        <a:pt x="23" y="32"/>
                        <a:pt x="21" y="31"/>
                      </a:cubicBezTo>
                      <a:cubicBezTo>
                        <a:pt x="20" y="30"/>
                        <a:pt x="18" y="28"/>
                        <a:pt x="17" y="27"/>
                      </a:cubicBezTo>
                      <a:cubicBezTo>
                        <a:pt x="15" y="26"/>
                        <a:pt x="14" y="24"/>
                        <a:pt x="12" y="23"/>
                      </a:cubicBezTo>
                      <a:cubicBezTo>
                        <a:pt x="11" y="21"/>
                        <a:pt x="9" y="20"/>
                        <a:pt x="8" y="18"/>
                      </a:cubicBezTo>
                      <a:cubicBezTo>
                        <a:pt x="7" y="17"/>
                        <a:pt x="6" y="16"/>
                        <a:pt x="5" y="14"/>
                      </a:cubicBezTo>
                      <a:cubicBezTo>
                        <a:pt x="3" y="12"/>
                        <a:pt x="1" y="10"/>
                        <a:pt x="1" y="10"/>
                      </a:cubicBezTo>
                      <a:cubicBezTo>
                        <a:pt x="1" y="9"/>
                        <a:pt x="0" y="8"/>
                        <a:pt x="0" y="7"/>
                      </a:cubicBezTo>
                      <a:cubicBezTo>
                        <a:pt x="0" y="7"/>
                        <a:pt x="0" y="6"/>
                        <a:pt x="0" y="5"/>
                      </a:cubicBezTo>
                      <a:cubicBezTo>
                        <a:pt x="1" y="3"/>
                        <a:pt x="2" y="1"/>
                        <a:pt x="4"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2" name="Freeform 297">
                  <a:extLst>
                    <a:ext uri="{FF2B5EF4-FFF2-40B4-BE49-F238E27FC236}">
                      <a16:creationId xmlns:a16="http://schemas.microsoft.com/office/drawing/2014/main" id="{599601A1-183B-40B2-9263-1582A277D1AE}"/>
                    </a:ext>
                  </a:extLst>
                </p:cNvPr>
                <p:cNvSpPr>
                  <a:spLocks/>
                </p:cNvSpPr>
                <p:nvPr/>
              </p:nvSpPr>
              <p:spPr bwMode="auto">
                <a:xfrm>
                  <a:off x="5057775" y="5619750"/>
                  <a:ext cx="127000" cy="84138"/>
                </a:xfrm>
                <a:custGeom>
                  <a:avLst/>
                  <a:gdLst>
                    <a:gd name="T0" fmla="*/ 1 w 18"/>
                    <a:gd name="T1" fmla="*/ 0 h 12"/>
                    <a:gd name="T2" fmla="*/ 2 w 18"/>
                    <a:gd name="T3" fmla="*/ 1 h 12"/>
                    <a:gd name="T4" fmla="*/ 4 w 18"/>
                    <a:gd name="T5" fmla="*/ 2 h 12"/>
                    <a:gd name="T6" fmla="*/ 9 w 18"/>
                    <a:gd name="T7" fmla="*/ 6 h 12"/>
                    <a:gd name="T8" fmla="*/ 15 w 18"/>
                    <a:gd name="T9" fmla="*/ 9 h 12"/>
                    <a:gd name="T10" fmla="*/ 17 w 18"/>
                    <a:gd name="T11" fmla="*/ 10 h 12"/>
                    <a:gd name="T12" fmla="*/ 18 w 18"/>
                    <a:gd name="T13" fmla="*/ 10 h 12"/>
                    <a:gd name="T14" fmla="*/ 17 w 18"/>
                    <a:gd name="T15" fmla="*/ 12 h 12"/>
                    <a:gd name="T16" fmla="*/ 17 w 18"/>
                    <a:gd name="T17" fmla="*/ 12 h 12"/>
                    <a:gd name="T18" fmla="*/ 15 w 18"/>
                    <a:gd name="T19" fmla="*/ 11 h 12"/>
                    <a:gd name="T20" fmla="*/ 8 w 18"/>
                    <a:gd name="T21" fmla="*/ 7 h 12"/>
                    <a:gd name="T22" fmla="*/ 2 w 18"/>
                    <a:gd name="T23" fmla="*/ 4 h 12"/>
                    <a:gd name="T24" fmla="*/ 1 w 18"/>
                    <a:gd name="T25" fmla="*/ 2 h 12"/>
                    <a:gd name="T26" fmla="*/ 0 w 18"/>
                    <a:gd name="T27" fmla="*/ 2 h 12"/>
                    <a:gd name="T28" fmla="*/ 1 w 18"/>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12">
                      <a:moveTo>
                        <a:pt x="1" y="0"/>
                      </a:moveTo>
                      <a:cubicBezTo>
                        <a:pt x="1" y="0"/>
                        <a:pt x="1" y="1"/>
                        <a:pt x="2" y="1"/>
                      </a:cubicBezTo>
                      <a:cubicBezTo>
                        <a:pt x="2" y="1"/>
                        <a:pt x="3" y="2"/>
                        <a:pt x="4" y="2"/>
                      </a:cubicBezTo>
                      <a:cubicBezTo>
                        <a:pt x="5" y="3"/>
                        <a:pt x="7" y="4"/>
                        <a:pt x="9" y="6"/>
                      </a:cubicBezTo>
                      <a:cubicBezTo>
                        <a:pt x="12" y="7"/>
                        <a:pt x="14" y="8"/>
                        <a:pt x="15" y="9"/>
                      </a:cubicBezTo>
                      <a:cubicBezTo>
                        <a:pt x="16" y="9"/>
                        <a:pt x="17" y="9"/>
                        <a:pt x="17" y="10"/>
                      </a:cubicBezTo>
                      <a:cubicBezTo>
                        <a:pt x="18" y="10"/>
                        <a:pt x="18" y="10"/>
                        <a:pt x="18" y="10"/>
                      </a:cubicBezTo>
                      <a:cubicBezTo>
                        <a:pt x="17" y="12"/>
                        <a:pt x="17" y="12"/>
                        <a:pt x="17" y="12"/>
                      </a:cubicBezTo>
                      <a:cubicBezTo>
                        <a:pt x="17" y="12"/>
                        <a:pt x="17" y="12"/>
                        <a:pt x="17" y="12"/>
                      </a:cubicBezTo>
                      <a:cubicBezTo>
                        <a:pt x="16" y="11"/>
                        <a:pt x="15" y="11"/>
                        <a:pt x="15" y="11"/>
                      </a:cubicBezTo>
                      <a:cubicBezTo>
                        <a:pt x="13" y="10"/>
                        <a:pt x="11" y="9"/>
                        <a:pt x="8" y="7"/>
                      </a:cubicBezTo>
                      <a:cubicBezTo>
                        <a:pt x="6" y="6"/>
                        <a:pt x="4" y="5"/>
                        <a:pt x="2" y="4"/>
                      </a:cubicBezTo>
                      <a:cubicBezTo>
                        <a:pt x="2" y="3"/>
                        <a:pt x="1" y="3"/>
                        <a:pt x="1" y="2"/>
                      </a:cubicBezTo>
                      <a:cubicBezTo>
                        <a:pt x="0" y="2"/>
                        <a:pt x="0" y="2"/>
                        <a:pt x="0" y="2"/>
                      </a:cubicBezTo>
                      <a:lnTo>
                        <a:pt x="1"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 name="Freeform 298">
                  <a:extLst>
                    <a:ext uri="{FF2B5EF4-FFF2-40B4-BE49-F238E27FC236}">
                      <a16:creationId xmlns:a16="http://schemas.microsoft.com/office/drawing/2014/main" id="{C26C38FB-F032-4E69-A95E-5A40241B4B80}"/>
                    </a:ext>
                  </a:extLst>
                </p:cNvPr>
                <p:cNvSpPr>
                  <a:spLocks/>
                </p:cNvSpPr>
                <p:nvPr/>
              </p:nvSpPr>
              <p:spPr bwMode="auto">
                <a:xfrm>
                  <a:off x="4840288" y="5349875"/>
                  <a:ext cx="76200" cy="128588"/>
                </a:xfrm>
                <a:custGeom>
                  <a:avLst/>
                  <a:gdLst>
                    <a:gd name="T0" fmla="*/ 1 w 11"/>
                    <a:gd name="T1" fmla="*/ 0 h 18"/>
                    <a:gd name="T2" fmla="*/ 2 w 11"/>
                    <a:gd name="T3" fmla="*/ 1 h 18"/>
                    <a:gd name="T4" fmla="*/ 3 w 11"/>
                    <a:gd name="T5" fmla="*/ 3 h 18"/>
                    <a:gd name="T6" fmla="*/ 6 w 11"/>
                    <a:gd name="T7" fmla="*/ 9 h 18"/>
                    <a:gd name="T8" fmla="*/ 9 w 11"/>
                    <a:gd name="T9" fmla="*/ 15 h 18"/>
                    <a:gd name="T10" fmla="*/ 10 w 11"/>
                    <a:gd name="T11" fmla="*/ 16 h 18"/>
                    <a:gd name="T12" fmla="*/ 11 w 11"/>
                    <a:gd name="T13" fmla="*/ 17 h 18"/>
                    <a:gd name="T14" fmla="*/ 9 w 11"/>
                    <a:gd name="T15" fmla="*/ 18 h 18"/>
                    <a:gd name="T16" fmla="*/ 9 w 11"/>
                    <a:gd name="T17" fmla="*/ 18 h 18"/>
                    <a:gd name="T18" fmla="*/ 7 w 11"/>
                    <a:gd name="T19" fmla="*/ 16 h 18"/>
                    <a:gd name="T20" fmla="*/ 4 w 11"/>
                    <a:gd name="T21" fmla="*/ 10 h 18"/>
                    <a:gd name="T22" fmla="*/ 1 w 11"/>
                    <a:gd name="T23" fmla="*/ 3 h 18"/>
                    <a:gd name="T24" fmla="*/ 0 w 11"/>
                    <a:gd name="T25" fmla="*/ 1 h 18"/>
                    <a:gd name="T26" fmla="*/ 0 w 11"/>
                    <a:gd name="T27" fmla="*/ 0 h 18"/>
                    <a:gd name="T28" fmla="*/ 1 w 11"/>
                    <a:gd name="T2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8">
                      <a:moveTo>
                        <a:pt x="1" y="0"/>
                      </a:moveTo>
                      <a:cubicBezTo>
                        <a:pt x="1" y="0"/>
                        <a:pt x="1" y="0"/>
                        <a:pt x="2" y="1"/>
                      </a:cubicBezTo>
                      <a:cubicBezTo>
                        <a:pt x="2" y="1"/>
                        <a:pt x="2" y="2"/>
                        <a:pt x="3" y="3"/>
                      </a:cubicBezTo>
                      <a:cubicBezTo>
                        <a:pt x="3" y="4"/>
                        <a:pt x="4" y="6"/>
                        <a:pt x="6" y="9"/>
                      </a:cubicBezTo>
                      <a:cubicBezTo>
                        <a:pt x="7" y="11"/>
                        <a:pt x="8" y="13"/>
                        <a:pt x="9" y="15"/>
                      </a:cubicBezTo>
                      <a:cubicBezTo>
                        <a:pt x="10" y="15"/>
                        <a:pt x="10" y="16"/>
                        <a:pt x="10" y="16"/>
                      </a:cubicBezTo>
                      <a:cubicBezTo>
                        <a:pt x="11" y="17"/>
                        <a:pt x="11" y="17"/>
                        <a:pt x="11" y="17"/>
                      </a:cubicBezTo>
                      <a:cubicBezTo>
                        <a:pt x="9" y="18"/>
                        <a:pt x="9" y="18"/>
                        <a:pt x="9" y="18"/>
                      </a:cubicBezTo>
                      <a:cubicBezTo>
                        <a:pt x="9" y="18"/>
                        <a:pt x="9" y="18"/>
                        <a:pt x="9" y="18"/>
                      </a:cubicBezTo>
                      <a:cubicBezTo>
                        <a:pt x="8" y="17"/>
                        <a:pt x="8" y="16"/>
                        <a:pt x="7" y="16"/>
                      </a:cubicBezTo>
                      <a:cubicBezTo>
                        <a:pt x="7" y="14"/>
                        <a:pt x="5" y="12"/>
                        <a:pt x="4" y="10"/>
                      </a:cubicBezTo>
                      <a:cubicBezTo>
                        <a:pt x="3" y="7"/>
                        <a:pt x="2" y="5"/>
                        <a:pt x="1" y="3"/>
                      </a:cubicBezTo>
                      <a:cubicBezTo>
                        <a:pt x="0" y="3"/>
                        <a:pt x="0" y="2"/>
                        <a:pt x="0" y="1"/>
                      </a:cubicBezTo>
                      <a:cubicBezTo>
                        <a:pt x="0" y="1"/>
                        <a:pt x="0" y="0"/>
                        <a:pt x="0" y="0"/>
                      </a:cubicBezTo>
                      <a:lnTo>
                        <a:pt x="1"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 name="Freeform 299">
                  <a:extLst>
                    <a:ext uri="{FF2B5EF4-FFF2-40B4-BE49-F238E27FC236}">
                      <a16:creationId xmlns:a16="http://schemas.microsoft.com/office/drawing/2014/main" id="{3163807F-9CAF-44DC-96D2-59B9D7DF2BD7}"/>
                    </a:ext>
                  </a:extLst>
                </p:cNvPr>
                <p:cNvSpPr>
                  <a:spLocks/>
                </p:cNvSpPr>
                <p:nvPr/>
              </p:nvSpPr>
              <p:spPr bwMode="auto">
                <a:xfrm>
                  <a:off x="5389563" y="5754688"/>
                  <a:ext cx="42863" cy="49213"/>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Freeform 300">
                  <a:extLst>
                    <a:ext uri="{FF2B5EF4-FFF2-40B4-BE49-F238E27FC236}">
                      <a16:creationId xmlns:a16="http://schemas.microsoft.com/office/drawing/2014/main" id="{5F7FCF81-DA6C-4FAD-B440-6DBFDAF332AD}"/>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0" name="组合 29">
                <a:extLst>
                  <a:ext uri="{FF2B5EF4-FFF2-40B4-BE49-F238E27FC236}">
                    <a16:creationId xmlns:a16="http://schemas.microsoft.com/office/drawing/2014/main" id="{2A038DC9-A5BD-4CC8-B935-E1EF75CD5A59}"/>
                  </a:ext>
                </a:extLst>
              </p:cNvPr>
              <p:cNvGrpSpPr>
                <a:grpSpLocks noChangeAspect="1"/>
              </p:cNvGrpSpPr>
              <p:nvPr/>
            </p:nvGrpSpPr>
            <p:grpSpPr>
              <a:xfrm flipV="1">
                <a:off x="2569676" y="741967"/>
                <a:ext cx="2432747" cy="2432747"/>
                <a:chOff x="2663059" y="772544"/>
                <a:chExt cx="1364242" cy="1364242"/>
              </a:xfrm>
            </p:grpSpPr>
            <p:sp>
              <p:nvSpPr>
                <p:cNvPr id="31" name="椭圆 30">
                  <a:extLst>
                    <a:ext uri="{FF2B5EF4-FFF2-40B4-BE49-F238E27FC236}">
                      <a16:creationId xmlns:a16="http://schemas.microsoft.com/office/drawing/2014/main" id="{9BD95F13-DDEA-4475-A69D-9D73E457A25F}"/>
                    </a:ext>
                  </a:extLst>
                </p:cNvPr>
                <p:cNvSpPr/>
                <p:nvPr/>
              </p:nvSpPr>
              <p:spPr>
                <a:xfrm>
                  <a:off x="2759723" y="854385"/>
                  <a:ext cx="1170914" cy="1191102"/>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a:solidFill>
                    <a:srgbClr val="1EDBF7"/>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00B39921-3C4A-4536-AC14-AEA56D4B74CE}"/>
                    </a:ext>
                  </a:extLst>
                </p:cNvPr>
                <p:cNvGrpSpPr/>
                <p:nvPr/>
              </p:nvGrpSpPr>
              <p:grpSpPr>
                <a:xfrm>
                  <a:off x="2685919" y="795404"/>
                  <a:ext cx="1318522" cy="1318522"/>
                  <a:chOff x="2685919" y="795404"/>
                  <a:chExt cx="1318522" cy="1318522"/>
                </a:xfrm>
              </p:grpSpPr>
              <p:sp>
                <p:nvSpPr>
                  <p:cNvPr id="38" name="弧形 37">
                    <a:extLst>
                      <a:ext uri="{FF2B5EF4-FFF2-40B4-BE49-F238E27FC236}">
                        <a16:creationId xmlns:a16="http://schemas.microsoft.com/office/drawing/2014/main" id="{628FD9BD-25FB-41F7-9263-CB6EBF90EF86}"/>
                      </a:ext>
                    </a:extLst>
                  </p:cNvPr>
                  <p:cNvSpPr/>
                  <p:nvPr/>
                </p:nvSpPr>
                <p:spPr>
                  <a:xfrm>
                    <a:off x="2685919" y="795404"/>
                    <a:ext cx="1318522" cy="1318522"/>
                  </a:xfrm>
                  <a:prstGeom prst="arc">
                    <a:avLst>
                      <a:gd name="adj1" fmla="val 16828655"/>
                      <a:gd name="adj2" fmla="val 20894832"/>
                    </a:avLst>
                  </a:prstGeom>
                  <a:noFill/>
                  <a:ln cap="rnd">
                    <a:solidFill>
                      <a:srgbClr val="1EDBF7">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弧形 38">
                    <a:extLst>
                      <a:ext uri="{FF2B5EF4-FFF2-40B4-BE49-F238E27FC236}">
                        <a16:creationId xmlns:a16="http://schemas.microsoft.com/office/drawing/2014/main" id="{EE1EBC0E-5636-431D-9368-14256024E421}"/>
                      </a:ext>
                    </a:extLst>
                  </p:cNvPr>
                  <p:cNvSpPr/>
                  <p:nvPr/>
                </p:nvSpPr>
                <p:spPr>
                  <a:xfrm flipH="1">
                    <a:off x="2685919" y="795404"/>
                    <a:ext cx="1318522" cy="1318522"/>
                  </a:xfrm>
                  <a:prstGeom prst="arc">
                    <a:avLst>
                      <a:gd name="adj1" fmla="val 16828655"/>
                      <a:gd name="adj2" fmla="val 20894832"/>
                    </a:avLst>
                  </a:prstGeom>
                  <a:noFill/>
                  <a:ln cap="rnd">
                    <a:solidFill>
                      <a:srgbClr val="1EDBF7">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弧形 39">
                    <a:extLst>
                      <a:ext uri="{FF2B5EF4-FFF2-40B4-BE49-F238E27FC236}">
                        <a16:creationId xmlns:a16="http://schemas.microsoft.com/office/drawing/2014/main" id="{D1C30994-818A-4C81-BCE4-26AFE045010A}"/>
                      </a:ext>
                    </a:extLst>
                  </p:cNvPr>
                  <p:cNvSpPr/>
                  <p:nvPr/>
                </p:nvSpPr>
                <p:spPr>
                  <a:xfrm flipH="1" flipV="1">
                    <a:off x="2685919" y="795404"/>
                    <a:ext cx="1318522" cy="1318522"/>
                  </a:xfrm>
                  <a:prstGeom prst="arc">
                    <a:avLst>
                      <a:gd name="adj1" fmla="val 16828655"/>
                      <a:gd name="adj2" fmla="val 20894832"/>
                    </a:avLst>
                  </a:prstGeom>
                  <a:noFill/>
                  <a:ln cap="rnd">
                    <a:solidFill>
                      <a:srgbClr val="1EDBF7">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弧形 40">
                    <a:extLst>
                      <a:ext uri="{FF2B5EF4-FFF2-40B4-BE49-F238E27FC236}">
                        <a16:creationId xmlns:a16="http://schemas.microsoft.com/office/drawing/2014/main" id="{7E0CE612-96F3-4C0D-8A99-810CB80BDDB9}"/>
                      </a:ext>
                    </a:extLst>
                  </p:cNvPr>
                  <p:cNvSpPr/>
                  <p:nvPr/>
                </p:nvSpPr>
                <p:spPr>
                  <a:xfrm flipV="1">
                    <a:off x="2685919" y="795404"/>
                    <a:ext cx="1318522" cy="1318522"/>
                  </a:xfrm>
                  <a:prstGeom prst="arc">
                    <a:avLst>
                      <a:gd name="adj1" fmla="val 16828655"/>
                      <a:gd name="adj2" fmla="val 20894832"/>
                    </a:avLst>
                  </a:prstGeom>
                  <a:noFill/>
                  <a:ln cap="rnd">
                    <a:solidFill>
                      <a:srgbClr val="1EDBF7">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a:extLst>
                    <a:ext uri="{FF2B5EF4-FFF2-40B4-BE49-F238E27FC236}">
                      <a16:creationId xmlns:a16="http://schemas.microsoft.com/office/drawing/2014/main" id="{299E7463-14C5-475E-BE76-802FBC6E0949}"/>
                    </a:ext>
                  </a:extLst>
                </p:cNvPr>
                <p:cNvGrpSpPr/>
                <p:nvPr/>
              </p:nvGrpSpPr>
              <p:grpSpPr>
                <a:xfrm>
                  <a:off x="2663059" y="772544"/>
                  <a:ext cx="1364242" cy="1364242"/>
                  <a:chOff x="2663059" y="772544"/>
                  <a:chExt cx="1364242" cy="1364242"/>
                </a:xfrm>
                <a:solidFill>
                  <a:schemeClr val="accent1">
                    <a:alpha val="40000"/>
                  </a:schemeClr>
                </a:solidFill>
              </p:grpSpPr>
              <p:sp>
                <p:nvSpPr>
                  <p:cNvPr id="34" name="椭圆 33">
                    <a:extLst>
                      <a:ext uri="{FF2B5EF4-FFF2-40B4-BE49-F238E27FC236}">
                        <a16:creationId xmlns:a16="http://schemas.microsoft.com/office/drawing/2014/main" id="{0F7B6ABB-8DA2-48CE-B8C3-2D6F25EDEDDC}"/>
                      </a:ext>
                    </a:extLst>
                  </p:cNvPr>
                  <p:cNvSpPr/>
                  <p:nvPr/>
                </p:nvSpPr>
                <p:spPr>
                  <a:xfrm>
                    <a:off x="3322320" y="772544"/>
                    <a:ext cx="45720" cy="45720"/>
                  </a:xfrm>
                  <a:prstGeom prst="ellipse">
                    <a:avLst/>
                  </a:prstGeom>
                  <a:solidFill>
                    <a:srgbClr val="1EDBF7">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1DE473C5-5E0D-45B0-9047-54AD554E50DA}"/>
                      </a:ext>
                    </a:extLst>
                  </p:cNvPr>
                  <p:cNvSpPr/>
                  <p:nvPr/>
                </p:nvSpPr>
                <p:spPr>
                  <a:xfrm>
                    <a:off x="3322320" y="2091066"/>
                    <a:ext cx="45720" cy="45720"/>
                  </a:xfrm>
                  <a:prstGeom prst="ellipse">
                    <a:avLst/>
                  </a:prstGeom>
                  <a:solidFill>
                    <a:srgbClr val="1EDBF7">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D81CD0FF-A3B8-4892-8DA2-A423A02AB75A}"/>
                      </a:ext>
                    </a:extLst>
                  </p:cNvPr>
                  <p:cNvSpPr/>
                  <p:nvPr/>
                </p:nvSpPr>
                <p:spPr>
                  <a:xfrm>
                    <a:off x="3981581" y="1431805"/>
                    <a:ext cx="45720" cy="45720"/>
                  </a:xfrm>
                  <a:prstGeom prst="ellipse">
                    <a:avLst/>
                  </a:prstGeom>
                  <a:solidFill>
                    <a:srgbClr val="1EDBF7">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DCEE51EE-7177-4442-A5F1-F8F76246FAF1}"/>
                      </a:ext>
                    </a:extLst>
                  </p:cNvPr>
                  <p:cNvSpPr/>
                  <p:nvPr/>
                </p:nvSpPr>
                <p:spPr>
                  <a:xfrm>
                    <a:off x="2663059" y="1431805"/>
                    <a:ext cx="45720" cy="45720"/>
                  </a:xfrm>
                  <a:prstGeom prst="ellipse">
                    <a:avLst/>
                  </a:prstGeom>
                  <a:solidFill>
                    <a:srgbClr val="1EDBF7">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26" name="iconfont-11964-5737019">
              <a:extLst>
                <a:ext uri="{FF2B5EF4-FFF2-40B4-BE49-F238E27FC236}">
                  <a16:creationId xmlns:a16="http://schemas.microsoft.com/office/drawing/2014/main" id="{020F46D8-1737-4042-989A-24F206F51C14}"/>
                </a:ext>
              </a:extLst>
            </p:cNvPr>
            <p:cNvSpPr>
              <a:spLocks noChangeAspect="1"/>
            </p:cNvSpPr>
            <p:nvPr/>
          </p:nvSpPr>
          <p:spPr bwMode="auto">
            <a:xfrm>
              <a:off x="2634186" y="3657318"/>
              <a:ext cx="265653" cy="412750"/>
            </a:xfrm>
            <a:custGeom>
              <a:avLst/>
              <a:gdLst>
                <a:gd name="T0" fmla="*/ 4150 w 8310"/>
                <a:gd name="T1" fmla="*/ 12700 h 12700"/>
                <a:gd name="T2" fmla="*/ 4010 w 8310"/>
                <a:gd name="T3" fmla="*/ 12640 h 12700"/>
                <a:gd name="T4" fmla="*/ 70 w 8310"/>
                <a:gd name="T5" fmla="*/ 8700 h 12700"/>
                <a:gd name="T6" fmla="*/ 20 w 8310"/>
                <a:gd name="T7" fmla="*/ 8490 h 12700"/>
                <a:gd name="T8" fmla="*/ 1960 w 8310"/>
                <a:gd name="T9" fmla="*/ 3230 h 12700"/>
                <a:gd name="T10" fmla="*/ 2150 w 8310"/>
                <a:gd name="T11" fmla="*/ 3100 h 12700"/>
                <a:gd name="T12" fmla="*/ 6150 w 8310"/>
                <a:gd name="T13" fmla="*/ 3100 h 12700"/>
                <a:gd name="T14" fmla="*/ 6340 w 8310"/>
                <a:gd name="T15" fmla="*/ 3230 h 12700"/>
                <a:gd name="T16" fmla="*/ 8280 w 8310"/>
                <a:gd name="T17" fmla="*/ 8490 h 12700"/>
                <a:gd name="T18" fmla="*/ 8230 w 8310"/>
                <a:gd name="T19" fmla="*/ 8700 h 12700"/>
                <a:gd name="T20" fmla="*/ 4290 w 8310"/>
                <a:gd name="T21" fmla="*/ 12640 h 12700"/>
                <a:gd name="T22" fmla="*/ 4150 w 8310"/>
                <a:gd name="T23" fmla="*/ 12700 h 12700"/>
                <a:gd name="T24" fmla="*/ 440 w 8310"/>
                <a:gd name="T25" fmla="*/ 8510 h 12700"/>
                <a:gd name="T26" fmla="*/ 4150 w 8310"/>
                <a:gd name="T27" fmla="*/ 12220 h 12700"/>
                <a:gd name="T28" fmla="*/ 7860 w 8310"/>
                <a:gd name="T29" fmla="*/ 8510 h 12700"/>
                <a:gd name="T30" fmla="*/ 6010 w 8310"/>
                <a:gd name="T31" fmla="*/ 3500 h 12700"/>
                <a:gd name="T32" fmla="*/ 2290 w 8310"/>
                <a:gd name="T33" fmla="*/ 3500 h 12700"/>
                <a:gd name="T34" fmla="*/ 440 w 8310"/>
                <a:gd name="T35" fmla="*/ 8510 h 12700"/>
                <a:gd name="T36" fmla="*/ 4150 w 8310"/>
                <a:gd name="T37" fmla="*/ 12600 h 12700"/>
                <a:gd name="T38" fmla="*/ 4050 w 8310"/>
                <a:gd name="T39" fmla="*/ 12500 h 12700"/>
                <a:gd name="T40" fmla="*/ 4050 w 8310"/>
                <a:gd name="T41" fmla="*/ 7440 h 12700"/>
                <a:gd name="T42" fmla="*/ 4150 w 8310"/>
                <a:gd name="T43" fmla="*/ 7340 h 12700"/>
                <a:gd name="T44" fmla="*/ 4250 w 8310"/>
                <a:gd name="T45" fmla="*/ 7440 h 12700"/>
                <a:gd name="T46" fmla="*/ 4250 w 8310"/>
                <a:gd name="T47" fmla="*/ 12500 h 12700"/>
                <a:gd name="T48" fmla="*/ 4150 w 8310"/>
                <a:gd name="T49" fmla="*/ 12600 h 12700"/>
                <a:gd name="T50" fmla="*/ 4150 w 8310"/>
                <a:gd name="T51" fmla="*/ 7540 h 12700"/>
                <a:gd name="T52" fmla="*/ 3150 w 8310"/>
                <a:gd name="T53" fmla="*/ 6540 h 12700"/>
                <a:gd name="T54" fmla="*/ 4150 w 8310"/>
                <a:gd name="T55" fmla="*/ 5540 h 12700"/>
                <a:gd name="T56" fmla="*/ 5150 w 8310"/>
                <a:gd name="T57" fmla="*/ 6540 h 12700"/>
                <a:gd name="T58" fmla="*/ 4150 w 8310"/>
                <a:gd name="T59" fmla="*/ 7540 h 12700"/>
                <a:gd name="T60" fmla="*/ 4150 w 8310"/>
                <a:gd name="T61" fmla="*/ 5740 h 12700"/>
                <a:gd name="T62" fmla="*/ 3350 w 8310"/>
                <a:gd name="T63" fmla="*/ 6540 h 12700"/>
                <a:gd name="T64" fmla="*/ 4150 w 8310"/>
                <a:gd name="T65" fmla="*/ 7340 h 12700"/>
                <a:gd name="T66" fmla="*/ 4950 w 8310"/>
                <a:gd name="T67" fmla="*/ 6540 h 12700"/>
                <a:gd name="T68" fmla="*/ 4150 w 8310"/>
                <a:gd name="T69" fmla="*/ 5740 h 12700"/>
                <a:gd name="T70" fmla="*/ 6600 w 8310"/>
                <a:gd name="T71" fmla="*/ 3500 h 12700"/>
                <a:gd name="T72" fmla="*/ 1700 w 8310"/>
                <a:gd name="T73" fmla="*/ 3500 h 12700"/>
                <a:gd name="T74" fmla="*/ 530 w 8310"/>
                <a:gd name="T75" fmla="*/ 2330 h 12700"/>
                <a:gd name="T76" fmla="*/ 530 w 8310"/>
                <a:gd name="T77" fmla="*/ 200 h 12700"/>
                <a:gd name="T78" fmla="*/ 730 w 8310"/>
                <a:gd name="T79" fmla="*/ 0 h 12700"/>
                <a:gd name="T80" fmla="*/ 7570 w 8310"/>
                <a:gd name="T81" fmla="*/ 0 h 12700"/>
                <a:gd name="T82" fmla="*/ 7770 w 8310"/>
                <a:gd name="T83" fmla="*/ 200 h 12700"/>
                <a:gd name="T84" fmla="*/ 7770 w 8310"/>
                <a:gd name="T85" fmla="*/ 2320 h 12700"/>
                <a:gd name="T86" fmla="*/ 6600 w 8310"/>
                <a:gd name="T87" fmla="*/ 3500 h 12700"/>
                <a:gd name="T88" fmla="*/ 930 w 8310"/>
                <a:gd name="T89" fmla="*/ 400 h 12700"/>
                <a:gd name="T90" fmla="*/ 930 w 8310"/>
                <a:gd name="T91" fmla="*/ 2320 h 12700"/>
                <a:gd name="T92" fmla="*/ 1700 w 8310"/>
                <a:gd name="T93" fmla="*/ 3090 h 12700"/>
                <a:gd name="T94" fmla="*/ 6590 w 8310"/>
                <a:gd name="T95" fmla="*/ 3090 h 12700"/>
                <a:gd name="T96" fmla="*/ 7360 w 8310"/>
                <a:gd name="T97" fmla="*/ 2320 h 12700"/>
                <a:gd name="T98" fmla="*/ 7360 w 8310"/>
                <a:gd name="T99" fmla="*/ 400 h 12700"/>
                <a:gd name="T100" fmla="*/ 930 w 8310"/>
                <a:gd name="T101" fmla="*/ 400 h 12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310" h="12700">
                  <a:moveTo>
                    <a:pt x="4150" y="12700"/>
                  </a:moveTo>
                  <a:cubicBezTo>
                    <a:pt x="4100" y="12700"/>
                    <a:pt x="4050" y="12680"/>
                    <a:pt x="4010" y="12640"/>
                  </a:cubicBezTo>
                  <a:lnTo>
                    <a:pt x="70" y="8700"/>
                  </a:lnTo>
                  <a:cubicBezTo>
                    <a:pt x="10" y="8640"/>
                    <a:pt x="0" y="8560"/>
                    <a:pt x="20" y="8490"/>
                  </a:cubicBezTo>
                  <a:lnTo>
                    <a:pt x="1960" y="3230"/>
                  </a:lnTo>
                  <a:cubicBezTo>
                    <a:pt x="1990" y="3150"/>
                    <a:pt x="2060" y="3100"/>
                    <a:pt x="2150" y="3100"/>
                  </a:cubicBezTo>
                  <a:lnTo>
                    <a:pt x="6150" y="3100"/>
                  </a:lnTo>
                  <a:cubicBezTo>
                    <a:pt x="6230" y="3100"/>
                    <a:pt x="6310" y="3150"/>
                    <a:pt x="6340" y="3230"/>
                  </a:cubicBezTo>
                  <a:lnTo>
                    <a:pt x="8280" y="8490"/>
                  </a:lnTo>
                  <a:cubicBezTo>
                    <a:pt x="8310" y="8560"/>
                    <a:pt x="8290" y="8650"/>
                    <a:pt x="8230" y="8700"/>
                  </a:cubicBezTo>
                  <a:lnTo>
                    <a:pt x="4290" y="12640"/>
                  </a:lnTo>
                  <a:cubicBezTo>
                    <a:pt x="4250" y="12680"/>
                    <a:pt x="4200" y="12700"/>
                    <a:pt x="4150" y="12700"/>
                  </a:cubicBezTo>
                  <a:close/>
                  <a:moveTo>
                    <a:pt x="440" y="8510"/>
                  </a:moveTo>
                  <a:lnTo>
                    <a:pt x="4150" y="12220"/>
                  </a:lnTo>
                  <a:lnTo>
                    <a:pt x="7860" y="8510"/>
                  </a:lnTo>
                  <a:lnTo>
                    <a:pt x="6010" y="3500"/>
                  </a:lnTo>
                  <a:lnTo>
                    <a:pt x="2290" y="3500"/>
                  </a:lnTo>
                  <a:lnTo>
                    <a:pt x="440" y="8510"/>
                  </a:lnTo>
                  <a:close/>
                  <a:moveTo>
                    <a:pt x="4150" y="12600"/>
                  </a:moveTo>
                  <a:cubicBezTo>
                    <a:pt x="4090" y="12600"/>
                    <a:pt x="4050" y="12560"/>
                    <a:pt x="4050" y="12500"/>
                  </a:cubicBezTo>
                  <a:lnTo>
                    <a:pt x="4050" y="7440"/>
                  </a:lnTo>
                  <a:cubicBezTo>
                    <a:pt x="4050" y="7380"/>
                    <a:pt x="4090" y="7340"/>
                    <a:pt x="4150" y="7340"/>
                  </a:cubicBezTo>
                  <a:cubicBezTo>
                    <a:pt x="4210" y="7340"/>
                    <a:pt x="4250" y="7380"/>
                    <a:pt x="4250" y="7440"/>
                  </a:cubicBezTo>
                  <a:lnTo>
                    <a:pt x="4250" y="12500"/>
                  </a:lnTo>
                  <a:cubicBezTo>
                    <a:pt x="4250" y="12560"/>
                    <a:pt x="4210" y="12600"/>
                    <a:pt x="4150" y="12600"/>
                  </a:cubicBezTo>
                  <a:close/>
                  <a:moveTo>
                    <a:pt x="4150" y="7540"/>
                  </a:moveTo>
                  <a:cubicBezTo>
                    <a:pt x="3600" y="7540"/>
                    <a:pt x="3150" y="7090"/>
                    <a:pt x="3150" y="6540"/>
                  </a:cubicBezTo>
                  <a:cubicBezTo>
                    <a:pt x="3150" y="5990"/>
                    <a:pt x="3600" y="5540"/>
                    <a:pt x="4150" y="5540"/>
                  </a:cubicBezTo>
                  <a:cubicBezTo>
                    <a:pt x="4700" y="5540"/>
                    <a:pt x="5150" y="5990"/>
                    <a:pt x="5150" y="6540"/>
                  </a:cubicBezTo>
                  <a:cubicBezTo>
                    <a:pt x="5150" y="7090"/>
                    <a:pt x="4700" y="7540"/>
                    <a:pt x="4150" y="7540"/>
                  </a:cubicBezTo>
                  <a:close/>
                  <a:moveTo>
                    <a:pt x="4150" y="5740"/>
                  </a:moveTo>
                  <a:cubicBezTo>
                    <a:pt x="3710" y="5740"/>
                    <a:pt x="3350" y="6100"/>
                    <a:pt x="3350" y="6540"/>
                  </a:cubicBezTo>
                  <a:cubicBezTo>
                    <a:pt x="3350" y="6980"/>
                    <a:pt x="3710" y="7340"/>
                    <a:pt x="4150" y="7340"/>
                  </a:cubicBezTo>
                  <a:cubicBezTo>
                    <a:pt x="4590" y="7340"/>
                    <a:pt x="4950" y="6980"/>
                    <a:pt x="4950" y="6540"/>
                  </a:cubicBezTo>
                  <a:cubicBezTo>
                    <a:pt x="4950" y="6100"/>
                    <a:pt x="4590" y="5740"/>
                    <a:pt x="4150" y="5740"/>
                  </a:cubicBezTo>
                  <a:close/>
                  <a:moveTo>
                    <a:pt x="6600" y="3500"/>
                  </a:moveTo>
                  <a:lnTo>
                    <a:pt x="1700" y="3500"/>
                  </a:lnTo>
                  <a:cubicBezTo>
                    <a:pt x="1050" y="3500"/>
                    <a:pt x="530" y="2970"/>
                    <a:pt x="530" y="2330"/>
                  </a:cubicBezTo>
                  <a:lnTo>
                    <a:pt x="530" y="200"/>
                  </a:lnTo>
                  <a:cubicBezTo>
                    <a:pt x="530" y="90"/>
                    <a:pt x="620" y="0"/>
                    <a:pt x="730" y="0"/>
                  </a:cubicBezTo>
                  <a:lnTo>
                    <a:pt x="7570" y="0"/>
                  </a:lnTo>
                  <a:cubicBezTo>
                    <a:pt x="7680" y="0"/>
                    <a:pt x="7770" y="90"/>
                    <a:pt x="7770" y="200"/>
                  </a:cubicBezTo>
                  <a:lnTo>
                    <a:pt x="7770" y="2320"/>
                  </a:lnTo>
                  <a:cubicBezTo>
                    <a:pt x="7770" y="2970"/>
                    <a:pt x="7240" y="3500"/>
                    <a:pt x="6600" y="3500"/>
                  </a:cubicBezTo>
                  <a:close/>
                  <a:moveTo>
                    <a:pt x="930" y="400"/>
                  </a:moveTo>
                  <a:lnTo>
                    <a:pt x="930" y="2320"/>
                  </a:lnTo>
                  <a:cubicBezTo>
                    <a:pt x="930" y="2750"/>
                    <a:pt x="1280" y="3090"/>
                    <a:pt x="1700" y="3090"/>
                  </a:cubicBezTo>
                  <a:lnTo>
                    <a:pt x="6590" y="3090"/>
                  </a:lnTo>
                  <a:cubicBezTo>
                    <a:pt x="7020" y="3090"/>
                    <a:pt x="7360" y="2740"/>
                    <a:pt x="7360" y="2320"/>
                  </a:cubicBezTo>
                  <a:lnTo>
                    <a:pt x="7360" y="400"/>
                  </a:lnTo>
                  <a:lnTo>
                    <a:pt x="930" y="400"/>
                  </a:lnTo>
                  <a:close/>
                </a:path>
              </a:pathLst>
            </a:custGeom>
            <a:solidFill>
              <a:srgbClr val="54F9FD"/>
            </a:solidFill>
            <a:ln>
              <a:noFill/>
            </a:ln>
            <a:scene3d>
              <a:camera prst="orthographicFront"/>
              <a:lightRig rig="threePt" dir="t"/>
            </a:scene3d>
            <a:sp3d prstMaterial="matte"/>
          </p:spPr>
        </p:sp>
        <p:sp>
          <p:nvSpPr>
            <p:cNvPr id="27" name="TextBox 21">
              <a:extLst>
                <a:ext uri="{FF2B5EF4-FFF2-40B4-BE49-F238E27FC236}">
                  <a16:creationId xmlns:a16="http://schemas.microsoft.com/office/drawing/2014/main" id="{A0A77D77-C706-43BA-AEB7-F4B30708429E}"/>
                </a:ext>
              </a:extLst>
            </p:cNvPr>
            <p:cNvSpPr txBox="1"/>
            <p:nvPr/>
          </p:nvSpPr>
          <p:spPr>
            <a:xfrm>
              <a:off x="1778000" y="5395631"/>
              <a:ext cx="1978025" cy="843244"/>
            </a:xfrm>
            <a:prstGeom prst="rect">
              <a:avLst/>
            </a:prstGeom>
          </p:spPr>
          <p:txBody>
            <a:bodyPr vert="horz" lIns="91440" tIns="45720" rIns="91440" bIns="45720" rtlCol="0" anchor="ctr">
              <a:noAutofit/>
            </a:bodyPr>
            <a:lstStyle>
              <a:defPPr>
                <a:defRPr lang="zh-CN"/>
              </a:defPPr>
              <a:lvl1pPr>
                <a:lnSpc>
                  <a:spcPts val="2000"/>
                </a:lnSpc>
                <a:spcBef>
                  <a:spcPct val="0"/>
                </a:spcBef>
                <a:buNone/>
                <a:defRPr sz="14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a:lnSpc>
                  <a:spcPct val="120000"/>
                </a:lnSpc>
              </a:pPr>
              <a:r>
                <a:rPr lang="zh-CN" altLang="en-US" sz="1400">
                  <a:latin typeface="+mn-ea"/>
                  <a:ea typeface="+mn-ea"/>
                </a:rPr>
                <a:t>单击此处可编辑内容，</a:t>
              </a:r>
              <a:r>
                <a:rPr lang="zh-CN" altLang="en-US" sz="1400">
                  <a:solidFill>
                    <a:schemeClr val="bg1"/>
                  </a:solidFill>
                  <a:latin typeface="+mn-ea"/>
                  <a:ea typeface="+mn-ea"/>
                </a:rPr>
                <a:t>根据您的需要自由拉伸文本框大小自由拉伸文</a:t>
              </a:r>
              <a:r>
                <a:rPr lang="zh-CN" altLang="en-US" sz="1400">
                  <a:solidFill>
                    <a:schemeClr val="bg1"/>
                  </a:solidFill>
                  <a:effectLst/>
                  <a:latin typeface="OPPOSans M"/>
                  <a:ea typeface="OPPOSans M"/>
                  <a:cs typeface="+mn-cs"/>
                </a:rPr>
                <a:t>，</a:t>
              </a:r>
              <a:endParaRPr lang="zh-CN" altLang="en-US" sz="1400"/>
            </a:p>
          </p:txBody>
        </p:sp>
        <p:sp>
          <p:nvSpPr>
            <p:cNvPr id="28" name="文本框 27">
              <a:extLst>
                <a:ext uri="{FF2B5EF4-FFF2-40B4-BE49-F238E27FC236}">
                  <a16:creationId xmlns:a16="http://schemas.microsoft.com/office/drawing/2014/main" id="{0F0D7850-1B95-4E90-BC3E-0F727538EB2B}"/>
                </a:ext>
              </a:extLst>
            </p:cNvPr>
            <p:cNvSpPr txBox="1"/>
            <p:nvPr/>
          </p:nvSpPr>
          <p:spPr>
            <a:xfrm>
              <a:off x="2482319" y="4954412"/>
              <a:ext cx="667281" cy="424732"/>
            </a:xfrm>
            <a:prstGeom prst="rect">
              <a:avLst/>
            </a:prstGeom>
          </p:spPr>
          <p:txBody>
            <a:bodyPr vert="horz" lIns="91440" tIns="45720" rIns="91440" bIns="45720" rtlCol="0" anchor="ctr">
              <a:noAutofit/>
            </a:bodyPr>
            <a:lstStyle>
              <a:defPPr>
                <a:defRPr lang="zh-CN"/>
              </a:defPPr>
              <a:lvl1pPr algn="ctr">
                <a:lnSpc>
                  <a:spcPct val="90000"/>
                </a:lnSpc>
                <a:spcBef>
                  <a:spcPct val="0"/>
                </a:spcBef>
                <a:buNone/>
                <a:defRPr sz="2400" spc="30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r>
                <a:rPr lang="en-US" altLang="zh-CN" b="1" dirty="0">
                  <a:solidFill>
                    <a:srgbClr val="42E8E0"/>
                  </a:solidFill>
                  <a:latin typeface="OPPOSans M" panose="00020600040101010101" pitchFamily="18" charset="-122"/>
                  <a:ea typeface="OPPOSans M" panose="00020600040101010101" pitchFamily="18" charset="-122"/>
                  <a:cs typeface="OPPOSans M" panose="00020600040101010101" pitchFamily="18" charset="-122"/>
                </a:rPr>
                <a:t>01</a:t>
              </a:r>
            </a:p>
          </p:txBody>
        </p:sp>
      </p:grpSp>
      <p:grpSp>
        <p:nvGrpSpPr>
          <p:cNvPr id="66" name="组合 65">
            <a:extLst>
              <a:ext uri="{FF2B5EF4-FFF2-40B4-BE49-F238E27FC236}">
                <a16:creationId xmlns:a16="http://schemas.microsoft.com/office/drawing/2014/main" id="{0EA09B4A-E4D0-48D1-8330-B32D9A663AFD}"/>
              </a:ext>
            </a:extLst>
          </p:cNvPr>
          <p:cNvGrpSpPr/>
          <p:nvPr/>
        </p:nvGrpSpPr>
        <p:grpSpPr>
          <a:xfrm>
            <a:off x="8634835" y="2324650"/>
            <a:ext cx="1978025" cy="3353979"/>
            <a:chOff x="8743691" y="2908850"/>
            <a:chExt cx="1978025" cy="3353979"/>
          </a:xfrm>
        </p:grpSpPr>
        <p:grpSp>
          <p:nvGrpSpPr>
            <p:cNvPr id="67" name="组合 66">
              <a:extLst>
                <a:ext uri="{FF2B5EF4-FFF2-40B4-BE49-F238E27FC236}">
                  <a16:creationId xmlns:a16="http://schemas.microsoft.com/office/drawing/2014/main" id="{2DB06A20-06FD-4C73-A609-F47433CD44AE}"/>
                </a:ext>
              </a:extLst>
            </p:cNvPr>
            <p:cNvGrpSpPr>
              <a:grpSpLocks noChangeAspect="1"/>
            </p:cNvGrpSpPr>
            <p:nvPr/>
          </p:nvGrpSpPr>
          <p:grpSpPr>
            <a:xfrm>
              <a:off x="8905097" y="2908850"/>
              <a:ext cx="1655213" cy="1655213"/>
              <a:chOff x="2569676" y="741967"/>
              <a:chExt cx="2432747" cy="2432747"/>
            </a:xfrm>
          </p:grpSpPr>
          <p:grpSp>
            <p:nvGrpSpPr>
              <p:cNvPr id="71" name="组合 70">
                <a:extLst>
                  <a:ext uri="{FF2B5EF4-FFF2-40B4-BE49-F238E27FC236}">
                    <a16:creationId xmlns:a16="http://schemas.microsoft.com/office/drawing/2014/main" id="{98069967-E93F-4733-8C19-A5ABEB32FFC3}"/>
                  </a:ext>
                </a:extLst>
              </p:cNvPr>
              <p:cNvGrpSpPr>
                <a:grpSpLocks noChangeAspect="1"/>
              </p:cNvGrpSpPr>
              <p:nvPr/>
            </p:nvGrpSpPr>
            <p:grpSpPr>
              <a:xfrm>
                <a:off x="2878186" y="1043146"/>
                <a:ext cx="1815727" cy="1830388"/>
                <a:chOff x="4740275" y="4416425"/>
                <a:chExt cx="1376363" cy="1387476"/>
              </a:xfrm>
            </p:grpSpPr>
            <p:sp>
              <p:nvSpPr>
                <p:cNvPr id="84" name="Freeform 277">
                  <a:extLst>
                    <a:ext uri="{FF2B5EF4-FFF2-40B4-BE49-F238E27FC236}">
                      <a16:creationId xmlns:a16="http://schemas.microsoft.com/office/drawing/2014/main" id="{38950BBF-0E24-4E4D-93CC-AB9E0C8DC366}"/>
                    </a:ext>
                  </a:extLst>
                </p:cNvPr>
                <p:cNvSpPr>
                  <a:spLocks/>
                </p:cNvSpPr>
                <p:nvPr/>
              </p:nvSpPr>
              <p:spPr bwMode="auto">
                <a:xfrm>
                  <a:off x="4754563" y="4437063"/>
                  <a:ext cx="657225" cy="652463"/>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 name="Freeform 278">
                  <a:extLst>
                    <a:ext uri="{FF2B5EF4-FFF2-40B4-BE49-F238E27FC236}">
                      <a16:creationId xmlns:a16="http://schemas.microsoft.com/office/drawing/2014/main" id="{5243F906-97DE-4212-832C-E074A0475BDB}"/>
                    </a:ext>
                  </a:extLst>
                </p:cNvPr>
                <p:cNvSpPr>
                  <a:spLocks/>
                </p:cNvSpPr>
                <p:nvPr/>
              </p:nvSpPr>
              <p:spPr bwMode="auto">
                <a:xfrm>
                  <a:off x="4811713" y="4494213"/>
                  <a:ext cx="254000" cy="247650"/>
                </a:xfrm>
                <a:custGeom>
                  <a:avLst/>
                  <a:gdLst>
                    <a:gd name="T0" fmla="*/ 36 w 36"/>
                    <a:gd name="T1" fmla="*/ 4 h 35"/>
                    <a:gd name="T2" fmla="*/ 35 w 36"/>
                    <a:gd name="T3" fmla="*/ 5 h 35"/>
                    <a:gd name="T4" fmla="*/ 33 w 36"/>
                    <a:gd name="T5" fmla="*/ 6 h 35"/>
                    <a:gd name="T6" fmla="*/ 31 w 36"/>
                    <a:gd name="T7" fmla="*/ 8 h 35"/>
                    <a:gd name="T8" fmla="*/ 25 w 36"/>
                    <a:gd name="T9" fmla="*/ 12 h 35"/>
                    <a:gd name="T10" fmla="*/ 19 w 36"/>
                    <a:gd name="T11" fmla="*/ 18 h 35"/>
                    <a:gd name="T12" fmla="*/ 13 w 36"/>
                    <a:gd name="T13" fmla="*/ 24 h 35"/>
                    <a:gd name="T14" fmla="*/ 11 w 36"/>
                    <a:gd name="T15" fmla="*/ 27 h 35"/>
                    <a:gd name="T16" fmla="*/ 9 w 36"/>
                    <a:gd name="T17" fmla="*/ 29 h 35"/>
                    <a:gd name="T18" fmla="*/ 6 w 36"/>
                    <a:gd name="T19" fmla="*/ 33 h 35"/>
                    <a:gd name="T20" fmla="*/ 5 w 36"/>
                    <a:gd name="T21" fmla="*/ 35 h 35"/>
                    <a:gd name="T22" fmla="*/ 3 w 36"/>
                    <a:gd name="T23" fmla="*/ 25 h 35"/>
                    <a:gd name="T24" fmla="*/ 6 w 36"/>
                    <a:gd name="T25" fmla="*/ 21 h 35"/>
                    <a:gd name="T26" fmla="*/ 10 w 36"/>
                    <a:gd name="T27" fmla="*/ 17 h 35"/>
                    <a:gd name="T28" fmla="*/ 14 w 36"/>
                    <a:gd name="T29" fmla="*/ 12 h 35"/>
                    <a:gd name="T30" fmla="*/ 18 w 36"/>
                    <a:gd name="T31" fmla="*/ 8 h 35"/>
                    <a:gd name="T32" fmla="*/ 22 w 36"/>
                    <a:gd name="T33" fmla="*/ 5 h 35"/>
                    <a:gd name="T34" fmla="*/ 27 w 36"/>
                    <a:gd name="T35" fmla="*/ 2 h 35"/>
                    <a:gd name="T36" fmla="*/ 29 w 36"/>
                    <a:gd name="T37" fmla="*/ 0 h 35"/>
                    <a:gd name="T38" fmla="*/ 32 w 36"/>
                    <a:gd name="T39" fmla="*/ 1 h 35"/>
                    <a:gd name="T40" fmla="*/ 36 w 36"/>
                    <a:gd name="T41"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5">
                      <a:moveTo>
                        <a:pt x="36" y="4"/>
                      </a:moveTo>
                      <a:cubicBezTo>
                        <a:pt x="36" y="4"/>
                        <a:pt x="36" y="4"/>
                        <a:pt x="35" y="5"/>
                      </a:cubicBezTo>
                      <a:cubicBezTo>
                        <a:pt x="34" y="5"/>
                        <a:pt x="34" y="5"/>
                        <a:pt x="33" y="6"/>
                      </a:cubicBezTo>
                      <a:cubicBezTo>
                        <a:pt x="32" y="6"/>
                        <a:pt x="31" y="7"/>
                        <a:pt x="31" y="8"/>
                      </a:cubicBezTo>
                      <a:cubicBezTo>
                        <a:pt x="29" y="9"/>
                        <a:pt x="27" y="10"/>
                        <a:pt x="25" y="12"/>
                      </a:cubicBezTo>
                      <a:cubicBezTo>
                        <a:pt x="23" y="14"/>
                        <a:pt x="21" y="16"/>
                        <a:pt x="19" y="18"/>
                      </a:cubicBezTo>
                      <a:cubicBezTo>
                        <a:pt x="17" y="20"/>
                        <a:pt x="15" y="22"/>
                        <a:pt x="13" y="24"/>
                      </a:cubicBezTo>
                      <a:cubicBezTo>
                        <a:pt x="12" y="25"/>
                        <a:pt x="12" y="26"/>
                        <a:pt x="11" y="27"/>
                      </a:cubicBezTo>
                      <a:cubicBezTo>
                        <a:pt x="10" y="27"/>
                        <a:pt x="10" y="28"/>
                        <a:pt x="9" y="29"/>
                      </a:cubicBezTo>
                      <a:cubicBezTo>
                        <a:pt x="8" y="31"/>
                        <a:pt x="7" y="32"/>
                        <a:pt x="6" y="33"/>
                      </a:cubicBezTo>
                      <a:cubicBezTo>
                        <a:pt x="5" y="34"/>
                        <a:pt x="5" y="35"/>
                        <a:pt x="5" y="35"/>
                      </a:cubicBezTo>
                      <a:cubicBezTo>
                        <a:pt x="2" y="33"/>
                        <a:pt x="0" y="28"/>
                        <a:pt x="3" y="25"/>
                      </a:cubicBezTo>
                      <a:cubicBezTo>
                        <a:pt x="3" y="25"/>
                        <a:pt x="4" y="24"/>
                        <a:pt x="6" y="21"/>
                      </a:cubicBezTo>
                      <a:cubicBezTo>
                        <a:pt x="7" y="20"/>
                        <a:pt x="8" y="18"/>
                        <a:pt x="10" y="17"/>
                      </a:cubicBezTo>
                      <a:cubicBezTo>
                        <a:pt x="11" y="16"/>
                        <a:pt x="12" y="14"/>
                        <a:pt x="14" y="12"/>
                      </a:cubicBezTo>
                      <a:cubicBezTo>
                        <a:pt x="15" y="11"/>
                        <a:pt x="17" y="10"/>
                        <a:pt x="18" y="8"/>
                      </a:cubicBezTo>
                      <a:cubicBezTo>
                        <a:pt x="20" y="7"/>
                        <a:pt x="21" y="6"/>
                        <a:pt x="22" y="5"/>
                      </a:cubicBezTo>
                      <a:cubicBezTo>
                        <a:pt x="25" y="3"/>
                        <a:pt x="27" y="2"/>
                        <a:pt x="27" y="2"/>
                      </a:cubicBezTo>
                      <a:cubicBezTo>
                        <a:pt x="27" y="1"/>
                        <a:pt x="28" y="1"/>
                        <a:pt x="29" y="0"/>
                      </a:cubicBezTo>
                      <a:cubicBezTo>
                        <a:pt x="30" y="0"/>
                        <a:pt x="31" y="0"/>
                        <a:pt x="32" y="1"/>
                      </a:cubicBezTo>
                      <a:cubicBezTo>
                        <a:pt x="34" y="1"/>
                        <a:pt x="35" y="2"/>
                        <a:pt x="36"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 name="Freeform 279">
                  <a:extLst>
                    <a:ext uri="{FF2B5EF4-FFF2-40B4-BE49-F238E27FC236}">
                      <a16:creationId xmlns:a16="http://schemas.microsoft.com/office/drawing/2014/main" id="{F3132F51-BDFD-4A56-BE0B-83B0D8D68E2D}"/>
                    </a:ext>
                  </a:extLst>
                </p:cNvPr>
                <p:cNvSpPr>
                  <a:spLocks/>
                </p:cNvSpPr>
                <p:nvPr/>
              </p:nvSpPr>
              <p:spPr bwMode="auto">
                <a:xfrm>
                  <a:off x="4840288" y="4735513"/>
                  <a:ext cx="76200" cy="127000"/>
                </a:xfrm>
                <a:custGeom>
                  <a:avLst/>
                  <a:gdLst>
                    <a:gd name="T0" fmla="*/ 11 w 11"/>
                    <a:gd name="T1" fmla="*/ 1 h 18"/>
                    <a:gd name="T2" fmla="*/ 11 w 11"/>
                    <a:gd name="T3" fmla="*/ 2 h 18"/>
                    <a:gd name="T4" fmla="*/ 10 w 11"/>
                    <a:gd name="T5" fmla="*/ 4 h 18"/>
                    <a:gd name="T6" fmla="*/ 6 w 11"/>
                    <a:gd name="T7" fmla="*/ 10 h 18"/>
                    <a:gd name="T8" fmla="*/ 3 w 11"/>
                    <a:gd name="T9" fmla="*/ 16 h 18"/>
                    <a:gd name="T10" fmla="*/ 2 w 11"/>
                    <a:gd name="T11" fmla="*/ 18 h 18"/>
                    <a:gd name="T12" fmla="*/ 2 w 11"/>
                    <a:gd name="T13" fmla="*/ 18 h 18"/>
                    <a:gd name="T14" fmla="*/ 0 w 11"/>
                    <a:gd name="T15" fmla="*/ 18 h 18"/>
                    <a:gd name="T16" fmla="*/ 0 w 11"/>
                    <a:gd name="T17" fmla="*/ 17 h 18"/>
                    <a:gd name="T18" fmla="*/ 1 w 11"/>
                    <a:gd name="T19" fmla="*/ 15 h 18"/>
                    <a:gd name="T20" fmla="*/ 4 w 11"/>
                    <a:gd name="T21" fmla="*/ 9 h 18"/>
                    <a:gd name="T22" fmla="*/ 8 w 11"/>
                    <a:gd name="T23" fmla="*/ 3 h 18"/>
                    <a:gd name="T24" fmla="*/ 9 w 11"/>
                    <a:gd name="T25" fmla="*/ 1 h 18"/>
                    <a:gd name="T26" fmla="*/ 10 w 11"/>
                    <a:gd name="T27" fmla="*/ 0 h 18"/>
                    <a:gd name="T28" fmla="*/ 11 w 11"/>
                    <a:gd name="T2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8">
                      <a:moveTo>
                        <a:pt x="11" y="1"/>
                      </a:moveTo>
                      <a:cubicBezTo>
                        <a:pt x="11" y="1"/>
                        <a:pt x="11" y="1"/>
                        <a:pt x="11" y="2"/>
                      </a:cubicBezTo>
                      <a:cubicBezTo>
                        <a:pt x="11" y="2"/>
                        <a:pt x="10" y="3"/>
                        <a:pt x="10" y="4"/>
                      </a:cubicBezTo>
                      <a:cubicBezTo>
                        <a:pt x="9" y="5"/>
                        <a:pt x="7" y="7"/>
                        <a:pt x="6" y="10"/>
                      </a:cubicBezTo>
                      <a:cubicBezTo>
                        <a:pt x="5" y="12"/>
                        <a:pt x="4" y="14"/>
                        <a:pt x="3" y="16"/>
                      </a:cubicBezTo>
                      <a:cubicBezTo>
                        <a:pt x="3" y="17"/>
                        <a:pt x="2" y="17"/>
                        <a:pt x="2" y="18"/>
                      </a:cubicBezTo>
                      <a:cubicBezTo>
                        <a:pt x="2" y="18"/>
                        <a:pt x="2" y="18"/>
                        <a:pt x="2" y="18"/>
                      </a:cubicBezTo>
                      <a:cubicBezTo>
                        <a:pt x="0" y="18"/>
                        <a:pt x="0" y="18"/>
                        <a:pt x="0" y="18"/>
                      </a:cubicBezTo>
                      <a:cubicBezTo>
                        <a:pt x="0" y="18"/>
                        <a:pt x="0" y="17"/>
                        <a:pt x="0" y="17"/>
                      </a:cubicBezTo>
                      <a:cubicBezTo>
                        <a:pt x="0" y="16"/>
                        <a:pt x="1" y="16"/>
                        <a:pt x="1" y="15"/>
                      </a:cubicBezTo>
                      <a:cubicBezTo>
                        <a:pt x="2" y="13"/>
                        <a:pt x="3" y="11"/>
                        <a:pt x="4" y="9"/>
                      </a:cubicBezTo>
                      <a:cubicBezTo>
                        <a:pt x="6" y="6"/>
                        <a:pt x="7" y="4"/>
                        <a:pt x="8" y="3"/>
                      </a:cubicBezTo>
                      <a:cubicBezTo>
                        <a:pt x="8" y="2"/>
                        <a:pt x="9" y="1"/>
                        <a:pt x="9" y="1"/>
                      </a:cubicBezTo>
                      <a:cubicBezTo>
                        <a:pt x="10" y="0"/>
                        <a:pt x="10" y="0"/>
                        <a:pt x="10" y="0"/>
                      </a:cubicBezTo>
                      <a:lnTo>
                        <a:pt x="11" y="1"/>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 name="Freeform 280">
                  <a:extLst>
                    <a:ext uri="{FF2B5EF4-FFF2-40B4-BE49-F238E27FC236}">
                      <a16:creationId xmlns:a16="http://schemas.microsoft.com/office/drawing/2014/main" id="{6AD407BD-1CFA-4426-BD4C-D71091216E81}"/>
                    </a:ext>
                  </a:extLst>
                </p:cNvPr>
                <p:cNvSpPr>
                  <a:spLocks/>
                </p:cNvSpPr>
                <p:nvPr/>
              </p:nvSpPr>
              <p:spPr bwMode="auto">
                <a:xfrm>
                  <a:off x="5057775" y="4514850"/>
                  <a:ext cx="134938" cy="77788"/>
                </a:xfrm>
                <a:custGeom>
                  <a:avLst/>
                  <a:gdLst>
                    <a:gd name="T0" fmla="*/ 19 w 19"/>
                    <a:gd name="T1" fmla="*/ 2 h 11"/>
                    <a:gd name="T2" fmla="*/ 18 w 19"/>
                    <a:gd name="T3" fmla="*/ 2 h 11"/>
                    <a:gd name="T4" fmla="*/ 16 w 19"/>
                    <a:gd name="T5" fmla="*/ 3 h 11"/>
                    <a:gd name="T6" fmla="*/ 10 w 19"/>
                    <a:gd name="T7" fmla="*/ 6 h 11"/>
                    <a:gd name="T8" fmla="*/ 4 w 19"/>
                    <a:gd name="T9" fmla="*/ 9 h 11"/>
                    <a:gd name="T10" fmla="*/ 2 w 19"/>
                    <a:gd name="T11" fmla="*/ 11 h 11"/>
                    <a:gd name="T12" fmla="*/ 2 w 19"/>
                    <a:gd name="T13" fmla="*/ 11 h 11"/>
                    <a:gd name="T14" fmla="*/ 0 w 19"/>
                    <a:gd name="T15" fmla="*/ 9 h 11"/>
                    <a:gd name="T16" fmla="*/ 1 w 19"/>
                    <a:gd name="T17" fmla="*/ 9 h 11"/>
                    <a:gd name="T18" fmla="*/ 3 w 19"/>
                    <a:gd name="T19" fmla="*/ 8 h 11"/>
                    <a:gd name="T20" fmla="*/ 9 w 19"/>
                    <a:gd name="T21" fmla="*/ 4 h 11"/>
                    <a:gd name="T22" fmla="*/ 15 w 19"/>
                    <a:gd name="T23" fmla="*/ 1 h 11"/>
                    <a:gd name="T24" fmla="*/ 17 w 19"/>
                    <a:gd name="T25" fmla="*/ 0 h 11"/>
                    <a:gd name="T26" fmla="*/ 18 w 19"/>
                    <a:gd name="T27" fmla="*/ 0 h 11"/>
                    <a:gd name="T28" fmla="*/ 19 w 19"/>
                    <a:gd name="T29"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11">
                      <a:moveTo>
                        <a:pt x="19" y="2"/>
                      </a:moveTo>
                      <a:cubicBezTo>
                        <a:pt x="19" y="2"/>
                        <a:pt x="19" y="2"/>
                        <a:pt x="18" y="2"/>
                      </a:cubicBezTo>
                      <a:cubicBezTo>
                        <a:pt x="18" y="2"/>
                        <a:pt x="17" y="2"/>
                        <a:pt x="16" y="3"/>
                      </a:cubicBezTo>
                      <a:cubicBezTo>
                        <a:pt x="14" y="4"/>
                        <a:pt x="12" y="5"/>
                        <a:pt x="10" y="6"/>
                      </a:cubicBezTo>
                      <a:cubicBezTo>
                        <a:pt x="8" y="7"/>
                        <a:pt x="6" y="8"/>
                        <a:pt x="4" y="9"/>
                      </a:cubicBezTo>
                      <a:cubicBezTo>
                        <a:pt x="3" y="10"/>
                        <a:pt x="3" y="10"/>
                        <a:pt x="2" y="11"/>
                      </a:cubicBezTo>
                      <a:cubicBezTo>
                        <a:pt x="2" y="11"/>
                        <a:pt x="2" y="11"/>
                        <a:pt x="2" y="11"/>
                      </a:cubicBezTo>
                      <a:cubicBezTo>
                        <a:pt x="0" y="9"/>
                        <a:pt x="0" y="9"/>
                        <a:pt x="0" y="9"/>
                      </a:cubicBezTo>
                      <a:cubicBezTo>
                        <a:pt x="0" y="9"/>
                        <a:pt x="1" y="9"/>
                        <a:pt x="1" y="9"/>
                      </a:cubicBezTo>
                      <a:cubicBezTo>
                        <a:pt x="2" y="9"/>
                        <a:pt x="2" y="8"/>
                        <a:pt x="3" y="8"/>
                      </a:cubicBezTo>
                      <a:cubicBezTo>
                        <a:pt x="5" y="7"/>
                        <a:pt x="7" y="5"/>
                        <a:pt x="9" y="4"/>
                      </a:cubicBezTo>
                      <a:cubicBezTo>
                        <a:pt x="11" y="3"/>
                        <a:pt x="14" y="2"/>
                        <a:pt x="15" y="1"/>
                      </a:cubicBezTo>
                      <a:cubicBezTo>
                        <a:pt x="16" y="1"/>
                        <a:pt x="17" y="0"/>
                        <a:pt x="17" y="0"/>
                      </a:cubicBezTo>
                      <a:cubicBezTo>
                        <a:pt x="18" y="0"/>
                        <a:pt x="18" y="0"/>
                        <a:pt x="18" y="0"/>
                      </a:cubicBezTo>
                      <a:lnTo>
                        <a:pt x="19"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 name="Freeform 281">
                  <a:extLst>
                    <a:ext uri="{FF2B5EF4-FFF2-40B4-BE49-F238E27FC236}">
                      <a16:creationId xmlns:a16="http://schemas.microsoft.com/office/drawing/2014/main" id="{39241328-E3B3-438A-8642-A37E9E5B2679}"/>
                    </a:ext>
                  </a:extLst>
                </p:cNvPr>
                <p:cNvSpPr>
                  <a:spLocks/>
                </p:cNvSpPr>
                <p:nvPr/>
              </p:nvSpPr>
              <p:spPr bwMode="auto">
                <a:xfrm>
                  <a:off x="4740275" y="5067300"/>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 name="Freeform 282">
                  <a:extLst>
                    <a:ext uri="{FF2B5EF4-FFF2-40B4-BE49-F238E27FC236}">
                      <a16:creationId xmlns:a16="http://schemas.microsoft.com/office/drawing/2014/main" id="{AFB742E1-0D8C-45CA-8E4A-8A83D037CADA}"/>
                    </a:ext>
                  </a:extLst>
                </p:cNvPr>
                <p:cNvSpPr>
                  <a:spLocks/>
                </p:cNvSpPr>
                <p:nvPr/>
              </p:nvSpPr>
              <p:spPr bwMode="auto">
                <a:xfrm>
                  <a:off x="5389563" y="4416425"/>
                  <a:ext cx="42863" cy="49213"/>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 name="Freeform 283">
                  <a:extLst>
                    <a:ext uri="{FF2B5EF4-FFF2-40B4-BE49-F238E27FC236}">
                      <a16:creationId xmlns:a16="http://schemas.microsoft.com/office/drawing/2014/main" id="{BB486C96-11B4-41E4-B4DC-6423F86A21D9}"/>
                    </a:ext>
                  </a:extLst>
                </p:cNvPr>
                <p:cNvSpPr>
                  <a:spLocks/>
                </p:cNvSpPr>
                <p:nvPr/>
              </p:nvSpPr>
              <p:spPr bwMode="auto">
                <a:xfrm>
                  <a:off x="5453063" y="4437063"/>
                  <a:ext cx="649288" cy="652463"/>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 name="Freeform 284">
                  <a:extLst>
                    <a:ext uri="{FF2B5EF4-FFF2-40B4-BE49-F238E27FC236}">
                      <a16:creationId xmlns:a16="http://schemas.microsoft.com/office/drawing/2014/main" id="{5CA9C9BC-298F-49E1-BE3F-EC4BA1533CF9}"/>
                    </a:ext>
                  </a:extLst>
                </p:cNvPr>
                <p:cNvSpPr>
                  <a:spLocks/>
                </p:cNvSpPr>
                <p:nvPr/>
              </p:nvSpPr>
              <p:spPr bwMode="auto">
                <a:xfrm>
                  <a:off x="5799138" y="4494213"/>
                  <a:ext cx="239713" cy="255588"/>
                </a:xfrm>
                <a:custGeom>
                  <a:avLst/>
                  <a:gdLst>
                    <a:gd name="T0" fmla="*/ 31 w 34"/>
                    <a:gd name="T1" fmla="*/ 36 h 36"/>
                    <a:gd name="T2" fmla="*/ 30 w 34"/>
                    <a:gd name="T3" fmla="*/ 34 h 36"/>
                    <a:gd name="T4" fmla="*/ 29 w 34"/>
                    <a:gd name="T5" fmla="*/ 32 h 36"/>
                    <a:gd name="T6" fmla="*/ 27 w 34"/>
                    <a:gd name="T7" fmla="*/ 30 h 36"/>
                    <a:gd name="T8" fmla="*/ 23 w 34"/>
                    <a:gd name="T9" fmla="*/ 24 h 36"/>
                    <a:gd name="T10" fmla="*/ 17 w 34"/>
                    <a:gd name="T11" fmla="*/ 18 h 36"/>
                    <a:gd name="T12" fmla="*/ 11 w 34"/>
                    <a:gd name="T13" fmla="*/ 13 h 36"/>
                    <a:gd name="T14" fmla="*/ 8 w 34"/>
                    <a:gd name="T15" fmla="*/ 10 h 36"/>
                    <a:gd name="T16" fmla="*/ 5 w 34"/>
                    <a:gd name="T17" fmla="*/ 8 h 36"/>
                    <a:gd name="T18" fmla="*/ 1 w 34"/>
                    <a:gd name="T19" fmla="*/ 5 h 36"/>
                    <a:gd name="T20" fmla="*/ 0 w 34"/>
                    <a:gd name="T21" fmla="*/ 4 h 36"/>
                    <a:gd name="T22" fmla="*/ 9 w 34"/>
                    <a:gd name="T23" fmla="*/ 2 h 36"/>
                    <a:gd name="T24" fmla="*/ 14 w 34"/>
                    <a:gd name="T25" fmla="*/ 5 h 36"/>
                    <a:gd name="T26" fmla="*/ 18 w 34"/>
                    <a:gd name="T27" fmla="*/ 9 h 36"/>
                    <a:gd name="T28" fmla="*/ 22 w 34"/>
                    <a:gd name="T29" fmla="*/ 13 h 36"/>
                    <a:gd name="T30" fmla="*/ 26 w 34"/>
                    <a:gd name="T31" fmla="*/ 18 h 36"/>
                    <a:gd name="T32" fmla="*/ 30 w 34"/>
                    <a:gd name="T33" fmla="*/ 22 h 36"/>
                    <a:gd name="T34" fmla="*/ 33 w 34"/>
                    <a:gd name="T35" fmla="*/ 26 h 36"/>
                    <a:gd name="T36" fmla="*/ 34 w 34"/>
                    <a:gd name="T37" fmla="*/ 28 h 36"/>
                    <a:gd name="T38" fmla="*/ 34 w 34"/>
                    <a:gd name="T39" fmla="*/ 31 h 36"/>
                    <a:gd name="T40" fmla="*/ 31 w 34"/>
                    <a:gd name="T4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36">
                      <a:moveTo>
                        <a:pt x="31" y="36"/>
                      </a:moveTo>
                      <a:cubicBezTo>
                        <a:pt x="31" y="36"/>
                        <a:pt x="31" y="35"/>
                        <a:pt x="30" y="34"/>
                      </a:cubicBezTo>
                      <a:cubicBezTo>
                        <a:pt x="30" y="33"/>
                        <a:pt x="29" y="33"/>
                        <a:pt x="29" y="32"/>
                      </a:cubicBezTo>
                      <a:cubicBezTo>
                        <a:pt x="28" y="31"/>
                        <a:pt x="28" y="31"/>
                        <a:pt x="27" y="30"/>
                      </a:cubicBezTo>
                      <a:cubicBezTo>
                        <a:pt x="26" y="28"/>
                        <a:pt x="24" y="26"/>
                        <a:pt x="23" y="24"/>
                      </a:cubicBezTo>
                      <a:cubicBezTo>
                        <a:pt x="21" y="22"/>
                        <a:pt x="19" y="20"/>
                        <a:pt x="17" y="18"/>
                      </a:cubicBezTo>
                      <a:cubicBezTo>
                        <a:pt x="15" y="16"/>
                        <a:pt x="13" y="14"/>
                        <a:pt x="11" y="13"/>
                      </a:cubicBezTo>
                      <a:cubicBezTo>
                        <a:pt x="10" y="12"/>
                        <a:pt x="9" y="11"/>
                        <a:pt x="8" y="10"/>
                      </a:cubicBezTo>
                      <a:cubicBezTo>
                        <a:pt x="7" y="9"/>
                        <a:pt x="6" y="9"/>
                        <a:pt x="5" y="8"/>
                      </a:cubicBezTo>
                      <a:cubicBezTo>
                        <a:pt x="4" y="7"/>
                        <a:pt x="2" y="6"/>
                        <a:pt x="1" y="5"/>
                      </a:cubicBezTo>
                      <a:cubicBezTo>
                        <a:pt x="0" y="5"/>
                        <a:pt x="0" y="4"/>
                        <a:pt x="0" y="4"/>
                      </a:cubicBezTo>
                      <a:cubicBezTo>
                        <a:pt x="2" y="1"/>
                        <a:pt x="6" y="0"/>
                        <a:pt x="9" y="2"/>
                      </a:cubicBezTo>
                      <a:cubicBezTo>
                        <a:pt x="9" y="2"/>
                        <a:pt x="11" y="3"/>
                        <a:pt x="14" y="5"/>
                      </a:cubicBezTo>
                      <a:cubicBezTo>
                        <a:pt x="15" y="6"/>
                        <a:pt x="16" y="8"/>
                        <a:pt x="18" y="9"/>
                      </a:cubicBezTo>
                      <a:cubicBezTo>
                        <a:pt x="19" y="10"/>
                        <a:pt x="21" y="12"/>
                        <a:pt x="22" y="13"/>
                      </a:cubicBezTo>
                      <a:cubicBezTo>
                        <a:pt x="24" y="15"/>
                        <a:pt x="25" y="16"/>
                        <a:pt x="26" y="18"/>
                      </a:cubicBezTo>
                      <a:cubicBezTo>
                        <a:pt x="28" y="19"/>
                        <a:pt x="29" y="20"/>
                        <a:pt x="30" y="22"/>
                      </a:cubicBezTo>
                      <a:cubicBezTo>
                        <a:pt x="32" y="24"/>
                        <a:pt x="33" y="26"/>
                        <a:pt x="33" y="26"/>
                      </a:cubicBezTo>
                      <a:cubicBezTo>
                        <a:pt x="34" y="27"/>
                        <a:pt x="34" y="28"/>
                        <a:pt x="34" y="28"/>
                      </a:cubicBezTo>
                      <a:cubicBezTo>
                        <a:pt x="34" y="29"/>
                        <a:pt x="34" y="30"/>
                        <a:pt x="34" y="31"/>
                      </a:cubicBezTo>
                      <a:cubicBezTo>
                        <a:pt x="34" y="33"/>
                        <a:pt x="33" y="35"/>
                        <a:pt x="31" y="3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 name="Freeform 285">
                  <a:extLst>
                    <a:ext uri="{FF2B5EF4-FFF2-40B4-BE49-F238E27FC236}">
                      <a16:creationId xmlns:a16="http://schemas.microsoft.com/office/drawing/2014/main" id="{FCBC2017-67C8-47BE-B230-1A34DD538515}"/>
                    </a:ext>
                  </a:extLst>
                </p:cNvPr>
                <p:cNvSpPr>
                  <a:spLocks/>
                </p:cNvSpPr>
                <p:nvPr/>
              </p:nvSpPr>
              <p:spPr bwMode="auto">
                <a:xfrm>
                  <a:off x="5672138" y="4514850"/>
                  <a:ext cx="134938" cy="85725"/>
                </a:xfrm>
                <a:custGeom>
                  <a:avLst/>
                  <a:gdLst>
                    <a:gd name="T0" fmla="*/ 17 w 19"/>
                    <a:gd name="T1" fmla="*/ 12 h 12"/>
                    <a:gd name="T2" fmla="*/ 17 w 19"/>
                    <a:gd name="T3" fmla="*/ 11 h 12"/>
                    <a:gd name="T4" fmla="*/ 15 w 19"/>
                    <a:gd name="T5" fmla="*/ 10 h 12"/>
                    <a:gd name="T6" fmla="*/ 9 w 19"/>
                    <a:gd name="T7" fmla="*/ 6 h 12"/>
                    <a:gd name="T8" fmla="*/ 3 w 19"/>
                    <a:gd name="T9" fmla="*/ 3 h 12"/>
                    <a:gd name="T10" fmla="*/ 1 w 19"/>
                    <a:gd name="T11" fmla="*/ 2 h 12"/>
                    <a:gd name="T12" fmla="*/ 0 w 19"/>
                    <a:gd name="T13" fmla="*/ 2 h 12"/>
                    <a:gd name="T14" fmla="*/ 1 w 19"/>
                    <a:gd name="T15" fmla="*/ 0 h 12"/>
                    <a:gd name="T16" fmla="*/ 2 w 19"/>
                    <a:gd name="T17" fmla="*/ 0 h 12"/>
                    <a:gd name="T18" fmla="*/ 4 w 19"/>
                    <a:gd name="T19" fmla="*/ 1 h 12"/>
                    <a:gd name="T20" fmla="*/ 10 w 19"/>
                    <a:gd name="T21" fmla="*/ 4 h 12"/>
                    <a:gd name="T22" fmla="*/ 16 w 19"/>
                    <a:gd name="T23" fmla="*/ 8 h 12"/>
                    <a:gd name="T24" fmla="*/ 18 w 19"/>
                    <a:gd name="T25" fmla="*/ 9 h 12"/>
                    <a:gd name="T26" fmla="*/ 19 w 19"/>
                    <a:gd name="T27" fmla="*/ 10 h 12"/>
                    <a:gd name="T28" fmla="*/ 17 w 19"/>
                    <a:gd name="T2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12">
                      <a:moveTo>
                        <a:pt x="17" y="12"/>
                      </a:moveTo>
                      <a:cubicBezTo>
                        <a:pt x="17" y="12"/>
                        <a:pt x="17" y="11"/>
                        <a:pt x="17" y="11"/>
                      </a:cubicBezTo>
                      <a:cubicBezTo>
                        <a:pt x="16" y="11"/>
                        <a:pt x="16" y="10"/>
                        <a:pt x="15" y="10"/>
                      </a:cubicBezTo>
                      <a:cubicBezTo>
                        <a:pt x="13" y="9"/>
                        <a:pt x="11" y="7"/>
                        <a:pt x="9" y="6"/>
                      </a:cubicBezTo>
                      <a:cubicBezTo>
                        <a:pt x="7" y="5"/>
                        <a:pt x="5" y="4"/>
                        <a:pt x="3" y="3"/>
                      </a:cubicBezTo>
                      <a:cubicBezTo>
                        <a:pt x="2" y="3"/>
                        <a:pt x="1" y="2"/>
                        <a:pt x="1" y="2"/>
                      </a:cubicBezTo>
                      <a:cubicBezTo>
                        <a:pt x="0" y="2"/>
                        <a:pt x="0" y="2"/>
                        <a:pt x="0" y="2"/>
                      </a:cubicBezTo>
                      <a:cubicBezTo>
                        <a:pt x="1" y="0"/>
                        <a:pt x="1" y="0"/>
                        <a:pt x="1" y="0"/>
                      </a:cubicBezTo>
                      <a:cubicBezTo>
                        <a:pt x="1" y="0"/>
                        <a:pt x="1" y="0"/>
                        <a:pt x="2" y="0"/>
                      </a:cubicBezTo>
                      <a:cubicBezTo>
                        <a:pt x="2" y="1"/>
                        <a:pt x="3" y="1"/>
                        <a:pt x="4" y="1"/>
                      </a:cubicBezTo>
                      <a:cubicBezTo>
                        <a:pt x="6" y="2"/>
                        <a:pt x="8" y="3"/>
                        <a:pt x="10" y="4"/>
                      </a:cubicBezTo>
                      <a:cubicBezTo>
                        <a:pt x="12" y="6"/>
                        <a:pt x="14" y="7"/>
                        <a:pt x="16" y="8"/>
                      </a:cubicBezTo>
                      <a:cubicBezTo>
                        <a:pt x="17" y="9"/>
                        <a:pt x="17" y="9"/>
                        <a:pt x="18" y="9"/>
                      </a:cubicBezTo>
                      <a:cubicBezTo>
                        <a:pt x="18" y="10"/>
                        <a:pt x="19" y="10"/>
                        <a:pt x="19" y="10"/>
                      </a:cubicBezTo>
                      <a:lnTo>
                        <a:pt x="17" y="1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 name="Freeform 286">
                  <a:extLst>
                    <a:ext uri="{FF2B5EF4-FFF2-40B4-BE49-F238E27FC236}">
                      <a16:creationId xmlns:a16="http://schemas.microsoft.com/office/drawing/2014/main" id="{0407FF39-41CA-4FEC-9950-F4084EDD79D5}"/>
                    </a:ext>
                  </a:extLst>
                </p:cNvPr>
                <p:cNvSpPr>
                  <a:spLocks/>
                </p:cNvSpPr>
                <p:nvPr/>
              </p:nvSpPr>
              <p:spPr bwMode="auto">
                <a:xfrm>
                  <a:off x="5948363" y="4741863"/>
                  <a:ext cx="77788" cy="127000"/>
                </a:xfrm>
                <a:custGeom>
                  <a:avLst/>
                  <a:gdLst>
                    <a:gd name="T0" fmla="*/ 9 w 11"/>
                    <a:gd name="T1" fmla="*/ 18 h 18"/>
                    <a:gd name="T2" fmla="*/ 9 w 11"/>
                    <a:gd name="T3" fmla="*/ 17 h 18"/>
                    <a:gd name="T4" fmla="*/ 8 w 11"/>
                    <a:gd name="T5" fmla="*/ 15 h 18"/>
                    <a:gd name="T6" fmla="*/ 5 w 11"/>
                    <a:gd name="T7" fmla="*/ 9 h 18"/>
                    <a:gd name="T8" fmla="*/ 1 w 11"/>
                    <a:gd name="T9" fmla="*/ 3 h 18"/>
                    <a:gd name="T10" fmla="*/ 0 w 11"/>
                    <a:gd name="T11" fmla="*/ 1 h 18"/>
                    <a:gd name="T12" fmla="*/ 0 w 11"/>
                    <a:gd name="T13" fmla="*/ 1 h 18"/>
                    <a:gd name="T14" fmla="*/ 1 w 11"/>
                    <a:gd name="T15" fmla="*/ 0 h 18"/>
                    <a:gd name="T16" fmla="*/ 2 w 11"/>
                    <a:gd name="T17" fmla="*/ 0 h 18"/>
                    <a:gd name="T18" fmla="*/ 3 w 11"/>
                    <a:gd name="T19" fmla="*/ 2 h 18"/>
                    <a:gd name="T20" fmla="*/ 7 w 11"/>
                    <a:gd name="T21" fmla="*/ 8 h 18"/>
                    <a:gd name="T22" fmla="*/ 10 w 11"/>
                    <a:gd name="T23" fmla="*/ 14 h 18"/>
                    <a:gd name="T24" fmla="*/ 11 w 11"/>
                    <a:gd name="T25" fmla="*/ 17 h 18"/>
                    <a:gd name="T26" fmla="*/ 11 w 11"/>
                    <a:gd name="T27" fmla="*/ 17 h 18"/>
                    <a:gd name="T28" fmla="*/ 9 w 11"/>
                    <a:gd name="T2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8">
                      <a:moveTo>
                        <a:pt x="9" y="18"/>
                      </a:moveTo>
                      <a:cubicBezTo>
                        <a:pt x="9" y="18"/>
                        <a:pt x="9" y="18"/>
                        <a:pt x="9" y="17"/>
                      </a:cubicBezTo>
                      <a:cubicBezTo>
                        <a:pt x="9" y="17"/>
                        <a:pt x="8" y="16"/>
                        <a:pt x="8" y="15"/>
                      </a:cubicBezTo>
                      <a:cubicBezTo>
                        <a:pt x="7" y="14"/>
                        <a:pt x="6" y="11"/>
                        <a:pt x="5" y="9"/>
                      </a:cubicBezTo>
                      <a:cubicBezTo>
                        <a:pt x="4" y="7"/>
                        <a:pt x="2" y="5"/>
                        <a:pt x="1" y="3"/>
                      </a:cubicBezTo>
                      <a:cubicBezTo>
                        <a:pt x="1" y="3"/>
                        <a:pt x="0" y="2"/>
                        <a:pt x="0" y="1"/>
                      </a:cubicBezTo>
                      <a:cubicBezTo>
                        <a:pt x="0" y="1"/>
                        <a:pt x="0" y="1"/>
                        <a:pt x="0" y="1"/>
                      </a:cubicBezTo>
                      <a:cubicBezTo>
                        <a:pt x="1" y="0"/>
                        <a:pt x="1" y="0"/>
                        <a:pt x="1" y="0"/>
                      </a:cubicBezTo>
                      <a:cubicBezTo>
                        <a:pt x="1" y="0"/>
                        <a:pt x="1" y="0"/>
                        <a:pt x="2" y="0"/>
                      </a:cubicBezTo>
                      <a:cubicBezTo>
                        <a:pt x="2" y="1"/>
                        <a:pt x="2" y="1"/>
                        <a:pt x="3" y="2"/>
                      </a:cubicBezTo>
                      <a:cubicBezTo>
                        <a:pt x="4" y="4"/>
                        <a:pt x="5" y="6"/>
                        <a:pt x="7" y="8"/>
                      </a:cubicBezTo>
                      <a:cubicBezTo>
                        <a:pt x="8" y="10"/>
                        <a:pt x="9" y="13"/>
                        <a:pt x="10" y="14"/>
                      </a:cubicBezTo>
                      <a:cubicBezTo>
                        <a:pt x="10" y="15"/>
                        <a:pt x="10" y="16"/>
                        <a:pt x="11" y="17"/>
                      </a:cubicBezTo>
                      <a:cubicBezTo>
                        <a:pt x="11" y="17"/>
                        <a:pt x="11" y="17"/>
                        <a:pt x="11" y="17"/>
                      </a:cubicBezTo>
                      <a:lnTo>
                        <a:pt x="9" y="1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4" name="Freeform 287">
                  <a:extLst>
                    <a:ext uri="{FF2B5EF4-FFF2-40B4-BE49-F238E27FC236}">
                      <a16:creationId xmlns:a16="http://schemas.microsoft.com/office/drawing/2014/main" id="{A8BD8F2B-14A9-424F-AB05-63C32CB43926}"/>
                    </a:ext>
                  </a:extLst>
                </p:cNvPr>
                <p:cNvSpPr>
                  <a:spLocks/>
                </p:cNvSpPr>
                <p:nvPr/>
              </p:nvSpPr>
              <p:spPr bwMode="auto">
                <a:xfrm>
                  <a:off x="5432425" y="4416425"/>
                  <a:ext cx="42863" cy="49213"/>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 name="Oval 288">
                  <a:extLst>
                    <a:ext uri="{FF2B5EF4-FFF2-40B4-BE49-F238E27FC236}">
                      <a16:creationId xmlns:a16="http://schemas.microsoft.com/office/drawing/2014/main" id="{69D6C112-7254-4DFD-94FC-38A2395E6DB2}"/>
                    </a:ext>
                  </a:extLst>
                </p:cNvPr>
                <p:cNvSpPr>
                  <a:spLocks noChangeArrowheads="1"/>
                </p:cNvSpPr>
                <p:nvPr/>
              </p:nvSpPr>
              <p:spPr bwMode="auto">
                <a:xfrm>
                  <a:off x="6075363" y="5067300"/>
                  <a:ext cx="41275" cy="42863"/>
                </a:xfrm>
                <a:prstGeom prst="ellipse">
                  <a:avLst/>
                </a:pr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 name="Freeform 289">
                  <a:extLst>
                    <a:ext uri="{FF2B5EF4-FFF2-40B4-BE49-F238E27FC236}">
                      <a16:creationId xmlns:a16="http://schemas.microsoft.com/office/drawing/2014/main" id="{063584AB-1685-442A-AB9C-FBD7674161E5}"/>
                    </a:ext>
                  </a:extLst>
                </p:cNvPr>
                <p:cNvSpPr>
                  <a:spLocks/>
                </p:cNvSpPr>
                <p:nvPr/>
              </p:nvSpPr>
              <p:spPr bwMode="auto">
                <a:xfrm>
                  <a:off x="5453063" y="5130800"/>
                  <a:ext cx="649288" cy="650875"/>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 name="Freeform 290">
                  <a:extLst>
                    <a:ext uri="{FF2B5EF4-FFF2-40B4-BE49-F238E27FC236}">
                      <a16:creationId xmlns:a16="http://schemas.microsoft.com/office/drawing/2014/main" id="{BCE7D607-ABE5-47D5-8C3E-010F9525571A}"/>
                    </a:ext>
                  </a:extLst>
                </p:cNvPr>
                <p:cNvSpPr>
                  <a:spLocks/>
                </p:cNvSpPr>
                <p:nvPr/>
              </p:nvSpPr>
              <p:spPr bwMode="auto">
                <a:xfrm>
                  <a:off x="5792788" y="5478463"/>
                  <a:ext cx="254000" cy="247650"/>
                </a:xfrm>
                <a:custGeom>
                  <a:avLst/>
                  <a:gdLst>
                    <a:gd name="T0" fmla="*/ 0 w 36"/>
                    <a:gd name="T1" fmla="*/ 31 h 35"/>
                    <a:gd name="T2" fmla="*/ 2 w 36"/>
                    <a:gd name="T3" fmla="*/ 30 h 35"/>
                    <a:gd name="T4" fmla="*/ 4 w 36"/>
                    <a:gd name="T5" fmla="*/ 29 h 35"/>
                    <a:gd name="T6" fmla="*/ 6 w 36"/>
                    <a:gd name="T7" fmla="*/ 27 h 35"/>
                    <a:gd name="T8" fmla="*/ 12 w 36"/>
                    <a:gd name="T9" fmla="*/ 23 h 35"/>
                    <a:gd name="T10" fmla="*/ 18 w 36"/>
                    <a:gd name="T11" fmla="*/ 17 h 35"/>
                    <a:gd name="T12" fmla="*/ 23 w 36"/>
                    <a:gd name="T13" fmla="*/ 11 h 35"/>
                    <a:gd name="T14" fmla="*/ 26 w 36"/>
                    <a:gd name="T15" fmla="*/ 8 h 35"/>
                    <a:gd name="T16" fmla="*/ 28 w 36"/>
                    <a:gd name="T17" fmla="*/ 6 h 35"/>
                    <a:gd name="T18" fmla="*/ 30 w 36"/>
                    <a:gd name="T19" fmla="*/ 2 h 35"/>
                    <a:gd name="T20" fmla="*/ 31 w 36"/>
                    <a:gd name="T21" fmla="*/ 0 h 35"/>
                    <a:gd name="T22" fmla="*/ 33 w 36"/>
                    <a:gd name="T23" fmla="*/ 10 h 35"/>
                    <a:gd name="T24" fmla="*/ 30 w 36"/>
                    <a:gd name="T25" fmla="*/ 14 h 35"/>
                    <a:gd name="T26" fmla="*/ 27 w 36"/>
                    <a:gd name="T27" fmla="*/ 18 h 35"/>
                    <a:gd name="T28" fmla="*/ 23 w 36"/>
                    <a:gd name="T29" fmla="*/ 22 h 35"/>
                    <a:gd name="T30" fmla="*/ 18 w 36"/>
                    <a:gd name="T31" fmla="*/ 27 h 35"/>
                    <a:gd name="T32" fmla="*/ 14 w 36"/>
                    <a:gd name="T33" fmla="*/ 30 h 35"/>
                    <a:gd name="T34" fmla="*/ 10 w 36"/>
                    <a:gd name="T35" fmla="*/ 33 h 35"/>
                    <a:gd name="T36" fmla="*/ 7 w 36"/>
                    <a:gd name="T37" fmla="*/ 34 h 35"/>
                    <a:gd name="T38" fmla="*/ 4 w 36"/>
                    <a:gd name="T39" fmla="*/ 34 h 35"/>
                    <a:gd name="T40" fmla="*/ 0 w 36"/>
                    <a:gd name="T41"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5">
                      <a:moveTo>
                        <a:pt x="0" y="31"/>
                      </a:moveTo>
                      <a:cubicBezTo>
                        <a:pt x="0" y="31"/>
                        <a:pt x="1" y="31"/>
                        <a:pt x="2" y="30"/>
                      </a:cubicBezTo>
                      <a:cubicBezTo>
                        <a:pt x="2" y="30"/>
                        <a:pt x="3" y="29"/>
                        <a:pt x="4" y="29"/>
                      </a:cubicBezTo>
                      <a:cubicBezTo>
                        <a:pt x="4" y="28"/>
                        <a:pt x="5" y="28"/>
                        <a:pt x="6" y="27"/>
                      </a:cubicBezTo>
                      <a:cubicBezTo>
                        <a:pt x="7" y="26"/>
                        <a:pt x="10" y="25"/>
                        <a:pt x="12" y="23"/>
                      </a:cubicBezTo>
                      <a:cubicBezTo>
                        <a:pt x="13" y="21"/>
                        <a:pt x="16" y="19"/>
                        <a:pt x="18" y="17"/>
                      </a:cubicBezTo>
                      <a:cubicBezTo>
                        <a:pt x="20" y="15"/>
                        <a:pt x="21" y="13"/>
                        <a:pt x="23" y="11"/>
                      </a:cubicBezTo>
                      <a:cubicBezTo>
                        <a:pt x="24" y="10"/>
                        <a:pt x="25" y="9"/>
                        <a:pt x="26" y="8"/>
                      </a:cubicBezTo>
                      <a:cubicBezTo>
                        <a:pt x="26" y="7"/>
                        <a:pt x="27" y="6"/>
                        <a:pt x="28" y="6"/>
                      </a:cubicBezTo>
                      <a:cubicBezTo>
                        <a:pt x="29" y="4"/>
                        <a:pt x="30" y="3"/>
                        <a:pt x="30" y="2"/>
                      </a:cubicBezTo>
                      <a:cubicBezTo>
                        <a:pt x="31" y="0"/>
                        <a:pt x="31" y="0"/>
                        <a:pt x="31" y="0"/>
                      </a:cubicBezTo>
                      <a:cubicBezTo>
                        <a:pt x="35" y="2"/>
                        <a:pt x="36" y="7"/>
                        <a:pt x="33" y="10"/>
                      </a:cubicBezTo>
                      <a:cubicBezTo>
                        <a:pt x="33" y="10"/>
                        <a:pt x="32" y="11"/>
                        <a:pt x="30" y="14"/>
                      </a:cubicBezTo>
                      <a:cubicBezTo>
                        <a:pt x="29" y="15"/>
                        <a:pt x="28" y="16"/>
                        <a:pt x="27" y="18"/>
                      </a:cubicBezTo>
                      <a:cubicBezTo>
                        <a:pt x="25" y="19"/>
                        <a:pt x="24" y="21"/>
                        <a:pt x="23" y="22"/>
                      </a:cubicBezTo>
                      <a:cubicBezTo>
                        <a:pt x="21" y="24"/>
                        <a:pt x="20" y="25"/>
                        <a:pt x="18" y="27"/>
                      </a:cubicBezTo>
                      <a:cubicBezTo>
                        <a:pt x="17" y="28"/>
                        <a:pt x="15" y="29"/>
                        <a:pt x="14" y="30"/>
                      </a:cubicBezTo>
                      <a:cubicBezTo>
                        <a:pt x="11" y="32"/>
                        <a:pt x="10" y="33"/>
                        <a:pt x="10" y="33"/>
                      </a:cubicBezTo>
                      <a:cubicBezTo>
                        <a:pt x="9" y="34"/>
                        <a:pt x="8" y="34"/>
                        <a:pt x="7" y="34"/>
                      </a:cubicBezTo>
                      <a:cubicBezTo>
                        <a:pt x="6" y="35"/>
                        <a:pt x="5" y="35"/>
                        <a:pt x="4" y="34"/>
                      </a:cubicBezTo>
                      <a:cubicBezTo>
                        <a:pt x="3" y="34"/>
                        <a:pt x="1" y="33"/>
                        <a:pt x="0" y="3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 name="Freeform 291">
                  <a:extLst>
                    <a:ext uri="{FF2B5EF4-FFF2-40B4-BE49-F238E27FC236}">
                      <a16:creationId xmlns:a16="http://schemas.microsoft.com/office/drawing/2014/main" id="{8F794AF9-6720-4767-98C9-6858BFAF37E1}"/>
                    </a:ext>
                  </a:extLst>
                </p:cNvPr>
                <p:cNvSpPr>
                  <a:spLocks/>
                </p:cNvSpPr>
                <p:nvPr/>
              </p:nvSpPr>
              <p:spPr bwMode="auto">
                <a:xfrm>
                  <a:off x="5940425" y="5349875"/>
                  <a:ext cx="85725" cy="134938"/>
                </a:xfrm>
                <a:custGeom>
                  <a:avLst/>
                  <a:gdLst>
                    <a:gd name="T0" fmla="*/ 0 w 12"/>
                    <a:gd name="T1" fmla="*/ 18 h 19"/>
                    <a:gd name="T2" fmla="*/ 1 w 12"/>
                    <a:gd name="T3" fmla="*/ 17 h 19"/>
                    <a:gd name="T4" fmla="*/ 2 w 12"/>
                    <a:gd name="T5" fmla="*/ 15 h 19"/>
                    <a:gd name="T6" fmla="*/ 5 w 12"/>
                    <a:gd name="T7" fmla="*/ 9 h 19"/>
                    <a:gd name="T8" fmla="*/ 9 w 12"/>
                    <a:gd name="T9" fmla="*/ 3 h 19"/>
                    <a:gd name="T10" fmla="*/ 10 w 12"/>
                    <a:gd name="T11" fmla="*/ 1 h 19"/>
                    <a:gd name="T12" fmla="*/ 10 w 12"/>
                    <a:gd name="T13" fmla="*/ 0 h 19"/>
                    <a:gd name="T14" fmla="*/ 12 w 12"/>
                    <a:gd name="T15" fmla="*/ 1 h 19"/>
                    <a:gd name="T16" fmla="*/ 11 w 12"/>
                    <a:gd name="T17" fmla="*/ 2 h 19"/>
                    <a:gd name="T18" fmla="*/ 10 w 12"/>
                    <a:gd name="T19" fmla="*/ 4 h 19"/>
                    <a:gd name="T20" fmla="*/ 7 w 12"/>
                    <a:gd name="T21" fmla="*/ 10 h 19"/>
                    <a:gd name="T22" fmla="*/ 4 w 12"/>
                    <a:gd name="T23" fmla="*/ 16 h 19"/>
                    <a:gd name="T24" fmla="*/ 2 w 12"/>
                    <a:gd name="T25" fmla="*/ 18 h 19"/>
                    <a:gd name="T26" fmla="*/ 2 w 12"/>
                    <a:gd name="T27" fmla="*/ 19 h 19"/>
                    <a:gd name="T28" fmla="*/ 0 w 12"/>
                    <a:gd name="T2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19">
                      <a:moveTo>
                        <a:pt x="0" y="18"/>
                      </a:moveTo>
                      <a:cubicBezTo>
                        <a:pt x="0" y="18"/>
                        <a:pt x="0" y="17"/>
                        <a:pt x="1" y="17"/>
                      </a:cubicBezTo>
                      <a:cubicBezTo>
                        <a:pt x="1" y="16"/>
                        <a:pt x="2" y="16"/>
                        <a:pt x="2" y="15"/>
                      </a:cubicBezTo>
                      <a:cubicBezTo>
                        <a:pt x="3" y="14"/>
                        <a:pt x="4" y="11"/>
                        <a:pt x="5" y="9"/>
                      </a:cubicBezTo>
                      <a:cubicBezTo>
                        <a:pt x="7" y="7"/>
                        <a:pt x="8" y="5"/>
                        <a:pt x="9" y="3"/>
                      </a:cubicBezTo>
                      <a:cubicBezTo>
                        <a:pt x="9" y="2"/>
                        <a:pt x="9" y="2"/>
                        <a:pt x="10" y="1"/>
                      </a:cubicBezTo>
                      <a:cubicBezTo>
                        <a:pt x="10" y="1"/>
                        <a:pt x="10" y="0"/>
                        <a:pt x="10" y="0"/>
                      </a:cubicBezTo>
                      <a:cubicBezTo>
                        <a:pt x="12" y="1"/>
                        <a:pt x="12" y="1"/>
                        <a:pt x="12" y="1"/>
                      </a:cubicBezTo>
                      <a:cubicBezTo>
                        <a:pt x="12" y="1"/>
                        <a:pt x="12" y="1"/>
                        <a:pt x="11" y="2"/>
                      </a:cubicBezTo>
                      <a:cubicBezTo>
                        <a:pt x="11" y="2"/>
                        <a:pt x="11" y="3"/>
                        <a:pt x="10" y="4"/>
                      </a:cubicBezTo>
                      <a:cubicBezTo>
                        <a:pt x="9" y="6"/>
                        <a:pt x="9" y="8"/>
                        <a:pt x="7" y="10"/>
                      </a:cubicBezTo>
                      <a:cubicBezTo>
                        <a:pt x="6" y="12"/>
                        <a:pt x="5" y="15"/>
                        <a:pt x="4" y="16"/>
                      </a:cubicBezTo>
                      <a:cubicBezTo>
                        <a:pt x="3" y="17"/>
                        <a:pt x="3" y="18"/>
                        <a:pt x="2" y="18"/>
                      </a:cubicBezTo>
                      <a:cubicBezTo>
                        <a:pt x="2" y="19"/>
                        <a:pt x="2" y="19"/>
                        <a:pt x="2" y="19"/>
                      </a:cubicBezTo>
                      <a:lnTo>
                        <a:pt x="0" y="1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 name="Freeform 292">
                  <a:extLst>
                    <a:ext uri="{FF2B5EF4-FFF2-40B4-BE49-F238E27FC236}">
                      <a16:creationId xmlns:a16="http://schemas.microsoft.com/office/drawing/2014/main" id="{0874DB81-1311-4857-AEA8-1963732935F5}"/>
                    </a:ext>
                  </a:extLst>
                </p:cNvPr>
                <p:cNvSpPr>
                  <a:spLocks/>
                </p:cNvSpPr>
                <p:nvPr/>
              </p:nvSpPr>
              <p:spPr bwMode="auto">
                <a:xfrm>
                  <a:off x="5672138" y="5626100"/>
                  <a:ext cx="127000" cy="77788"/>
                </a:xfrm>
                <a:custGeom>
                  <a:avLst/>
                  <a:gdLst>
                    <a:gd name="T0" fmla="*/ 0 w 18"/>
                    <a:gd name="T1" fmla="*/ 9 h 11"/>
                    <a:gd name="T2" fmla="*/ 0 w 18"/>
                    <a:gd name="T3" fmla="*/ 9 h 11"/>
                    <a:gd name="T4" fmla="*/ 2 w 18"/>
                    <a:gd name="T5" fmla="*/ 8 h 11"/>
                    <a:gd name="T6" fmla="*/ 8 w 18"/>
                    <a:gd name="T7" fmla="*/ 5 h 11"/>
                    <a:gd name="T8" fmla="*/ 14 w 18"/>
                    <a:gd name="T9" fmla="*/ 2 h 11"/>
                    <a:gd name="T10" fmla="*/ 16 w 18"/>
                    <a:gd name="T11" fmla="*/ 0 h 11"/>
                    <a:gd name="T12" fmla="*/ 17 w 18"/>
                    <a:gd name="T13" fmla="*/ 0 h 11"/>
                    <a:gd name="T14" fmla="*/ 18 w 18"/>
                    <a:gd name="T15" fmla="*/ 1 h 11"/>
                    <a:gd name="T16" fmla="*/ 17 w 18"/>
                    <a:gd name="T17" fmla="*/ 2 h 11"/>
                    <a:gd name="T18" fmla="*/ 15 w 18"/>
                    <a:gd name="T19" fmla="*/ 3 h 11"/>
                    <a:gd name="T20" fmla="*/ 9 w 18"/>
                    <a:gd name="T21" fmla="*/ 7 h 11"/>
                    <a:gd name="T22" fmla="*/ 3 w 18"/>
                    <a:gd name="T23" fmla="*/ 10 h 11"/>
                    <a:gd name="T24" fmla="*/ 1 w 18"/>
                    <a:gd name="T25" fmla="*/ 11 h 11"/>
                    <a:gd name="T26" fmla="*/ 0 w 18"/>
                    <a:gd name="T27" fmla="*/ 11 h 11"/>
                    <a:gd name="T28" fmla="*/ 0 w 18"/>
                    <a:gd name="T2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11">
                      <a:moveTo>
                        <a:pt x="0" y="9"/>
                      </a:moveTo>
                      <a:cubicBezTo>
                        <a:pt x="0" y="9"/>
                        <a:pt x="0" y="9"/>
                        <a:pt x="0" y="9"/>
                      </a:cubicBezTo>
                      <a:cubicBezTo>
                        <a:pt x="1" y="9"/>
                        <a:pt x="2" y="8"/>
                        <a:pt x="2" y="8"/>
                      </a:cubicBezTo>
                      <a:cubicBezTo>
                        <a:pt x="4" y="7"/>
                        <a:pt x="6" y="6"/>
                        <a:pt x="8" y="5"/>
                      </a:cubicBezTo>
                      <a:cubicBezTo>
                        <a:pt x="11" y="4"/>
                        <a:pt x="13" y="2"/>
                        <a:pt x="14" y="2"/>
                      </a:cubicBezTo>
                      <a:cubicBezTo>
                        <a:pt x="15" y="1"/>
                        <a:pt x="16" y="1"/>
                        <a:pt x="16" y="0"/>
                      </a:cubicBezTo>
                      <a:cubicBezTo>
                        <a:pt x="17" y="0"/>
                        <a:pt x="17" y="0"/>
                        <a:pt x="17" y="0"/>
                      </a:cubicBezTo>
                      <a:cubicBezTo>
                        <a:pt x="18" y="1"/>
                        <a:pt x="18" y="1"/>
                        <a:pt x="18" y="1"/>
                      </a:cubicBezTo>
                      <a:cubicBezTo>
                        <a:pt x="18" y="1"/>
                        <a:pt x="18" y="2"/>
                        <a:pt x="17" y="2"/>
                      </a:cubicBezTo>
                      <a:cubicBezTo>
                        <a:pt x="17" y="2"/>
                        <a:pt x="16" y="3"/>
                        <a:pt x="15" y="3"/>
                      </a:cubicBezTo>
                      <a:cubicBezTo>
                        <a:pt x="14" y="4"/>
                        <a:pt x="12" y="5"/>
                        <a:pt x="9" y="7"/>
                      </a:cubicBezTo>
                      <a:cubicBezTo>
                        <a:pt x="7" y="8"/>
                        <a:pt x="5" y="9"/>
                        <a:pt x="3" y="10"/>
                      </a:cubicBezTo>
                      <a:cubicBezTo>
                        <a:pt x="2" y="10"/>
                        <a:pt x="2" y="11"/>
                        <a:pt x="1" y="11"/>
                      </a:cubicBezTo>
                      <a:cubicBezTo>
                        <a:pt x="1" y="11"/>
                        <a:pt x="0" y="11"/>
                        <a:pt x="0" y="11"/>
                      </a:cubicBezTo>
                      <a:lnTo>
                        <a:pt x="0" y="9"/>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Freeform 293">
                  <a:extLst>
                    <a:ext uri="{FF2B5EF4-FFF2-40B4-BE49-F238E27FC236}">
                      <a16:creationId xmlns:a16="http://schemas.microsoft.com/office/drawing/2014/main" id="{3BEFFA12-AE00-4F49-8D9A-937FB13907CF}"/>
                    </a:ext>
                  </a:extLst>
                </p:cNvPr>
                <p:cNvSpPr>
                  <a:spLocks/>
                </p:cNvSpPr>
                <p:nvPr/>
              </p:nvSpPr>
              <p:spPr bwMode="auto">
                <a:xfrm>
                  <a:off x="6075363" y="5110163"/>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 name="Freeform 294">
                  <a:extLst>
                    <a:ext uri="{FF2B5EF4-FFF2-40B4-BE49-F238E27FC236}">
                      <a16:creationId xmlns:a16="http://schemas.microsoft.com/office/drawing/2014/main" id="{F034ECE7-058E-4CB0-BDD2-B18F92392935}"/>
                    </a:ext>
                  </a:extLst>
                </p:cNvPr>
                <p:cNvSpPr>
                  <a:spLocks/>
                </p:cNvSpPr>
                <p:nvPr/>
              </p:nvSpPr>
              <p:spPr bwMode="auto">
                <a:xfrm>
                  <a:off x="5432425" y="5754688"/>
                  <a:ext cx="42863" cy="49213"/>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2" name="Freeform 295">
                  <a:extLst>
                    <a:ext uri="{FF2B5EF4-FFF2-40B4-BE49-F238E27FC236}">
                      <a16:creationId xmlns:a16="http://schemas.microsoft.com/office/drawing/2014/main" id="{AEA919AA-C7AC-480C-8C3F-9369D42279F3}"/>
                    </a:ext>
                  </a:extLst>
                </p:cNvPr>
                <p:cNvSpPr>
                  <a:spLocks/>
                </p:cNvSpPr>
                <p:nvPr/>
              </p:nvSpPr>
              <p:spPr bwMode="auto">
                <a:xfrm>
                  <a:off x="4754563" y="5130800"/>
                  <a:ext cx="657225" cy="650875"/>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3" name="Freeform 296">
                  <a:extLst>
                    <a:ext uri="{FF2B5EF4-FFF2-40B4-BE49-F238E27FC236}">
                      <a16:creationId xmlns:a16="http://schemas.microsoft.com/office/drawing/2014/main" id="{C310D88B-F60F-4BE5-B02B-2D859677EB1C}"/>
                    </a:ext>
                  </a:extLst>
                </p:cNvPr>
                <p:cNvSpPr>
                  <a:spLocks/>
                </p:cNvSpPr>
                <p:nvPr/>
              </p:nvSpPr>
              <p:spPr bwMode="auto">
                <a:xfrm>
                  <a:off x="4818063" y="5470525"/>
                  <a:ext cx="247650" cy="255588"/>
                </a:xfrm>
                <a:custGeom>
                  <a:avLst/>
                  <a:gdLst>
                    <a:gd name="T0" fmla="*/ 4 w 35"/>
                    <a:gd name="T1" fmla="*/ 0 h 36"/>
                    <a:gd name="T2" fmla="*/ 5 w 35"/>
                    <a:gd name="T3" fmla="*/ 2 h 36"/>
                    <a:gd name="T4" fmla="*/ 6 w 35"/>
                    <a:gd name="T5" fmla="*/ 4 h 36"/>
                    <a:gd name="T6" fmla="*/ 7 w 35"/>
                    <a:gd name="T7" fmla="*/ 6 h 36"/>
                    <a:gd name="T8" fmla="*/ 12 w 35"/>
                    <a:gd name="T9" fmla="*/ 12 h 36"/>
                    <a:gd name="T10" fmla="*/ 17 w 35"/>
                    <a:gd name="T11" fmla="*/ 18 h 36"/>
                    <a:gd name="T12" fmla="*/ 23 w 35"/>
                    <a:gd name="T13" fmla="*/ 23 h 36"/>
                    <a:gd name="T14" fmla="*/ 26 w 35"/>
                    <a:gd name="T15" fmla="*/ 26 h 36"/>
                    <a:gd name="T16" fmla="*/ 29 w 35"/>
                    <a:gd name="T17" fmla="*/ 28 h 36"/>
                    <a:gd name="T18" fmla="*/ 33 w 35"/>
                    <a:gd name="T19" fmla="*/ 31 h 36"/>
                    <a:gd name="T20" fmla="*/ 35 w 35"/>
                    <a:gd name="T21" fmla="*/ 32 h 36"/>
                    <a:gd name="T22" fmla="*/ 25 w 35"/>
                    <a:gd name="T23" fmla="*/ 34 h 36"/>
                    <a:gd name="T24" fmla="*/ 21 w 35"/>
                    <a:gd name="T25" fmla="*/ 31 h 36"/>
                    <a:gd name="T26" fmla="*/ 17 w 35"/>
                    <a:gd name="T27" fmla="*/ 27 h 36"/>
                    <a:gd name="T28" fmla="*/ 12 w 35"/>
                    <a:gd name="T29" fmla="*/ 23 h 36"/>
                    <a:gd name="T30" fmla="*/ 8 w 35"/>
                    <a:gd name="T31" fmla="*/ 18 h 36"/>
                    <a:gd name="T32" fmla="*/ 5 w 35"/>
                    <a:gd name="T33" fmla="*/ 14 h 36"/>
                    <a:gd name="T34" fmla="*/ 1 w 35"/>
                    <a:gd name="T35" fmla="*/ 10 h 36"/>
                    <a:gd name="T36" fmla="*/ 0 w 35"/>
                    <a:gd name="T37" fmla="*/ 7 h 36"/>
                    <a:gd name="T38" fmla="*/ 0 w 35"/>
                    <a:gd name="T39" fmla="*/ 5 h 36"/>
                    <a:gd name="T40" fmla="*/ 4 w 35"/>
                    <a:gd name="T4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6">
                      <a:moveTo>
                        <a:pt x="4" y="0"/>
                      </a:moveTo>
                      <a:cubicBezTo>
                        <a:pt x="4" y="0"/>
                        <a:pt x="4" y="1"/>
                        <a:pt x="5" y="2"/>
                      </a:cubicBezTo>
                      <a:cubicBezTo>
                        <a:pt x="5" y="2"/>
                        <a:pt x="5" y="3"/>
                        <a:pt x="6" y="4"/>
                      </a:cubicBezTo>
                      <a:cubicBezTo>
                        <a:pt x="6" y="4"/>
                        <a:pt x="7" y="5"/>
                        <a:pt x="7" y="6"/>
                      </a:cubicBezTo>
                      <a:cubicBezTo>
                        <a:pt x="9" y="8"/>
                        <a:pt x="10" y="10"/>
                        <a:pt x="12" y="12"/>
                      </a:cubicBezTo>
                      <a:cubicBezTo>
                        <a:pt x="14" y="14"/>
                        <a:pt x="15" y="16"/>
                        <a:pt x="17" y="18"/>
                      </a:cubicBezTo>
                      <a:cubicBezTo>
                        <a:pt x="19" y="20"/>
                        <a:pt x="21" y="22"/>
                        <a:pt x="23" y="23"/>
                      </a:cubicBezTo>
                      <a:cubicBezTo>
                        <a:pt x="24" y="24"/>
                        <a:pt x="25" y="25"/>
                        <a:pt x="26" y="26"/>
                      </a:cubicBezTo>
                      <a:cubicBezTo>
                        <a:pt x="27" y="26"/>
                        <a:pt x="28" y="27"/>
                        <a:pt x="29" y="28"/>
                      </a:cubicBezTo>
                      <a:cubicBezTo>
                        <a:pt x="31" y="29"/>
                        <a:pt x="32" y="30"/>
                        <a:pt x="33" y="31"/>
                      </a:cubicBezTo>
                      <a:cubicBezTo>
                        <a:pt x="34" y="31"/>
                        <a:pt x="35" y="32"/>
                        <a:pt x="35" y="32"/>
                      </a:cubicBezTo>
                      <a:cubicBezTo>
                        <a:pt x="33" y="35"/>
                        <a:pt x="28" y="36"/>
                        <a:pt x="25" y="34"/>
                      </a:cubicBezTo>
                      <a:cubicBezTo>
                        <a:pt x="25" y="34"/>
                        <a:pt x="23" y="32"/>
                        <a:pt x="21" y="31"/>
                      </a:cubicBezTo>
                      <a:cubicBezTo>
                        <a:pt x="20" y="30"/>
                        <a:pt x="18" y="28"/>
                        <a:pt x="17" y="27"/>
                      </a:cubicBezTo>
                      <a:cubicBezTo>
                        <a:pt x="15" y="26"/>
                        <a:pt x="14" y="24"/>
                        <a:pt x="12" y="23"/>
                      </a:cubicBezTo>
                      <a:cubicBezTo>
                        <a:pt x="11" y="21"/>
                        <a:pt x="9" y="20"/>
                        <a:pt x="8" y="18"/>
                      </a:cubicBezTo>
                      <a:cubicBezTo>
                        <a:pt x="7" y="17"/>
                        <a:pt x="6" y="16"/>
                        <a:pt x="5" y="14"/>
                      </a:cubicBezTo>
                      <a:cubicBezTo>
                        <a:pt x="3" y="12"/>
                        <a:pt x="1" y="10"/>
                        <a:pt x="1" y="10"/>
                      </a:cubicBezTo>
                      <a:cubicBezTo>
                        <a:pt x="1" y="9"/>
                        <a:pt x="0" y="8"/>
                        <a:pt x="0" y="7"/>
                      </a:cubicBezTo>
                      <a:cubicBezTo>
                        <a:pt x="0" y="7"/>
                        <a:pt x="0" y="6"/>
                        <a:pt x="0" y="5"/>
                      </a:cubicBezTo>
                      <a:cubicBezTo>
                        <a:pt x="1" y="3"/>
                        <a:pt x="2" y="1"/>
                        <a:pt x="4"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4" name="Freeform 297">
                  <a:extLst>
                    <a:ext uri="{FF2B5EF4-FFF2-40B4-BE49-F238E27FC236}">
                      <a16:creationId xmlns:a16="http://schemas.microsoft.com/office/drawing/2014/main" id="{7AE20956-EF76-405E-B5E3-9DE9BDA61A8D}"/>
                    </a:ext>
                  </a:extLst>
                </p:cNvPr>
                <p:cNvSpPr>
                  <a:spLocks/>
                </p:cNvSpPr>
                <p:nvPr/>
              </p:nvSpPr>
              <p:spPr bwMode="auto">
                <a:xfrm>
                  <a:off x="5057775" y="5619750"/>
                  <a:ext cx="127000" cy="84138"/>
                </a:xfrm>
                <a:custGeom>
                  <a:avLst/>
                  <a:gdLst>
                    <a:gd name="T0" fmla="*/ 1 w 18"/>
                    <a:gd name="T1" fmla="*/ 0 h 12"/>
                    <a:gd name="T2" fmla="*/ 2 w 18"/>
                    <a:gd name="T3" fmla="*/ 1 h 12"/>
                    <a:gd name="T4" fmla="*/ 4 w 18"/>
                    <a:gd name="T5" fmla="*/ 2 h 12"/>
                    <a:gd name="T6" fmla="*/ 9 w 18"/>
                    <a:gd name="T7" fmla="*/ 6 h 12"/>
                    <a:gd name="T8" fmla="*/ 15 w 18"/>
                    <a:gd name="T9" fmla="*/ 9 h 12"/>
                    <a:gd name="T10" fmla="*/ 17 w 18"/>
                    <a:gd name="T11" fmla="*/ 10 h 12"/>
                    <a:gd name="T12" fmla="*/ 18 w 18"/>
                    <a:gd name="T13" fmla="*/ 10 h 12"/>
                    <a:gd name="T14" fmla="*/ 17 w 18"/>
                    <a:gd name="T15" fmla="*/ 12 h 12"/>
                    <a:gd name="T16" fmla="*/ 17 w 18"/>
                    <a:gd name="T17" fmla="*/ 12 h 12"/>
                    <a:gd name="T18" fmla="*/ 15 w 18"/>
                    <a:gd name="T19" fmla="*/ 11 h 12"/>
                    <a:gd name="T20" fmla="*/ 8 w 18"/>
                    <a:gd name="T21" fmla="*/ 7 h 12"/>
                    <a:gd name="T22" fmla="*/ 2 w 18"/>
                    <a:gd name="T23" fmla="*/ 4 h 12"/>
                    <a:gd name="T24" fmla="*/ 1 w 18"/>
                    <a:gd name="T25" fmla="*/ 2 h 12"/>
                    <a:gd name="T26" fmla="*/ 0 w 18"/>
                    <a:gd name="T27" fmla="*/ 2 h 12"/>
                    <a:gd name="T28" fmla="*/ 1 w 18"/>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12">
                      <a:moveTo>
                        <a:pt x="1" y="0"/>
                      </a:moveTo>
                      <a:cubicBezTo>
                        <a:pt x="1" y="0"/>
                        <a:pt x="1" y="1"/>
                        <a:pt x="2" y="1"/>
                      </a:cubicBezTo>
                      <a:cubicBezTo>
                        <a:pt x="2" y="1"/>
                        <a:pt x="3" y="2"/>
                        <a:pt x="4" y="2"/>
                      </a:cubicBezTo>
                      <a:cubicBezTo>
                        <a:pt x="5" y="3"/>
                        <a:pt x="7" y="4"/>
                        <a:pt x="9" y="6"/>
                      </a:cubicBezTo>
                      <a:cubicBezTo>
                        <a:pt x="12" y="7"/>
                        <a:pt x="14" y="8"/>
                        <a:pt x="15" y="9"/>
                      </a:cubicBezTo>
                      <a:cubicBezTo>
                        <a:pt x="16" y="9"/>
                        <a:pt x="17" y="9"/>
                        <a:pt x="17" y="10"/>
                      </a:cubicBezTo>
                      <a:cubicBezTo>
                        <a:pt x="18" y="10"/>
                        <a:pt x="18" y="10"/>
                        <a:pt x="18" y="10"/>
                      </a:cubicBezTo>
                      <a:cubicBezTo>
                        <a:pt x="17" y="12"/>
                        <a:pt x="17" y="12"/>
                        <a:pt x="17" y="12"/>
                      </a:cubicBezTo>
                      <a:cubicBezTo>
                        <a:pt x="17" y="12"/>
                        <a:pt x="17" y="12"/>
                        <a:pt x="17" y="12"/>
                      </a:cubicBezTo>
                      <a:cubicBezTo>
                        <a:pt x="16" y="11"/>
                        <a:pt x="15" y="11"/>
                        <a:pt x="15" y="11"/>
                      </a:cubicBezTo>
                      <a:cubicBezTo>
                        <a:pt x="13" y="10"/>
                        <a:pt x="11" y="9"/>
                        <a:pt x="8" y="7"/>
                      </a:cubicBezTo>
                      <a:cubicBezTo>
                        <a:pt x="6" y="6"/>
                        <a:pt x="4" y="5"/>
                        <a:pt x="2" y="4"/>
                      </a:cubicBezTo>
                      <a:cubicBezTo>
                        <a:pt x="2" y="3"/>
                        <a:pt x="1" y="3"/>
                        <a:pt x="1" y="2"/>
                      </a:cubicBezTo>
                      <a:cubicBezTo>
                        <a:pt x="0" y="2"/>
                        <a:pt x="0" y="2"/>
                        <a:pt x="0" y="2"/>
                      </a:cubicBezTo>
                      <a:lnTo>
                        <a:pt x="1"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5" name="Freeform 298">
                  <a:extLst>
                    <a:ext uri="{FF2B5EF4-FFF2-40B4-BE49-F238E27FC236}">
                      <a16:creationId xmlns:a16="http://schemas.microsoft.com/office/drawing/2014/main" id="{9E4735A7-C9C7-4DFF-901C-C22325F418C8}"/>
                    </a:ext>
                  </a:extLst>
                </p:cNvPr>
                <p:cNvSpPr>
                  <a:spLocks/>
                </p:cNvSpPr>
                <p:nvPr/>
              </p:nvSpPr>
              <p:spPr bwMode="auto">
                <a:xfrm>
                  <a:off x="4840288" y="5349875"/>
                  <a:ext cx="76200" cy="128588"/>
                </a:xfrm>
                <a:custGeom>
                  <a:avLst/>
                  <a:gdLst>
                    <a:gd name="T0" fmla="*/ 1 w 11"/>
                    <a:gd name="T1" fmla="*/ 0 h 18"/>
                    <a:gd name="T2" fmla="*/ 2 w 11"/>
                    <a:gd name="T3" fmla="*/ 1 h 18"/>
                    <a:gd name="T4" fmla="*/ 3 w 11"/>
                    <a:gd name="T5" fmla="*/ 3 h 18"/>
                    <a:gd name="T6" fmla="*/ 6 w 11"/>
                    <a:gd name="T7" fmla="*/ 9 h 18"/>
                    <a:gd name="T8" fmla="*/ 9 w 11"/>
                    <a:gd name="T9" fmla="*/ 15 h 18"/>
                    <a:gd name="T10" fmla="*/ 10 w 11"/>
                    <a:gd name="T11" fmla="*/ 16 h 18"/>
                    <a:gd name="T12" fmla="*/ 11 w 11"/>
                    <a:gd name="T13" fmla="*/ 17 h 18"/>
                    <a:gd name="T14" fmla="*/ 9 w 11"/>
                    <a:gd name="T15" fmla="*/ 18 h 18"/>
                    <a:gd name="T16" fmla="*/ 9 w 11"/>
                    <a:gd name="T17" fmla="*/ 18 h 18"/>
                    <a:gd name="T18" fmla="*/ 7 w 11"/>
                    <a:gd name="T19" fmla="*/ 16 h 18"/>
                    <a:gd name="T20" fmla="*/ 4 w 11"/>
                    <a:gd name="T21" fmla="*/ 10 h 18"/>
                    <a:gd name="T22" fmla="*/ 1 w 11"/>
                    <a:gd name="T23" fmla="*/ 3 h 18"/>
                    <a:gd name="T24" fmla="*/ 0 w 11"/>
                    <a:gd name="T25" fmla="*/ 1 h 18"/>
                    <a:gd name="T26" fmla="*/ 0 w 11"/>
                    <a:gd name="T27" fmla="*/ 0 h 18"/>
                    <a:gd name="T28" fmla="*/ 1 w 11"/>
                    <a:gd name="T2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8">
                      <a:moveTo>
                        <a:pt x="1" y="0"/>
                      </a:moveTo>
                      <a:cubicBezTo>
                        <a:pt x="1" y="0"/>
                        <a:pt x="1" y="0"/>
                        <a:pt x="2" y="1"/>
                      </a:cubicBezTo>
                      <a:cubicBezTo>
                        <a:pt x="2" y="1"/>
                        <a:pt x="2" y="2"/>
                        <a:pt x="3" y="3"/>
                      </a:cubicBezTo>
                      <a:cubicBezTo>
                        <a:pt x="3" y="4"/>
                        <a:pt x="4" y="6"/>
                        <a:pt x="6" y="9"/>
                      </a:cubicBezTo>
                      <a:cubicBezTo>
                        <a:pt x="7" y="11"/>
                        <a:pt x="8" y="13"/>
                        <a:pt x="9" y="15"/>
                      </a:cubicBezTo>
                      <a:cubicBezTo>
                        <a:pt x="10" y="15"/>
                        <a:pt x="10" y="16"/>
                        <a:pt x="10" y="16"/>
                      </a:cubicBezTo>
                      <a:cubicBezTo>
                        <a:pt x="11" y="17"/>
                        <a:pt x="11" y="17"/>
                        <a:pt x="11" y="17"/>
                      </a:cubicBezTo>
                      <a:cubicBezTo>
                        <a:pt x="9" y="18"/>
                        <a:pt x="9" y="18"/>
                        <a:pt x="9" y="18"/>
                      </a:cubicBezTo>
                      <a:cubicBezTo>
                        <a:pt x="9" y="18"/>
                        <a:pt x="9" y="18"/>
                        <a:pt x="9" y="18"/>
                      </a:cubicBezTo>
                      <a:cubicBezTo>
                        <a:pt x="8" y="17"/>
                        <a:pt x="8" y="16"/>
                        <a:pt x="7" y="16"/>
                      </a:cubicBezTo>
                      <a:cubicBezTo>
                        <a:pt x="7" y="14"/>
                        <a:pt x="5" y="12"/>
                        <a:pt x="4" y="10"/>
                      </a:cubicBezTo>
                      <a:cubicBezTo>
                        <a:pt x="3" y="7"/>
                        <a:pt x="2" y="5"/>
                        <a:pt x="1" y="3"/>
                      </a:cubicBezTo>
                      <a:cubicBezTo>
                        <a:pt x="0" y="3"/>
                        <a:pt x="0" y="2"/>
                        <a:pt x="0" y="1"/>
                      </a:cubicBezTo>
                      <a:cubicBezTo>
                        <a:pt x="0" y="1"/>
                        <a:pt x="0" y="0"/>
                        <a:pt x="0" y="0"/>
                      </a:cubicBezTo>
                      <a:lnTo>
                        <a:pt x="1"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6" name="Freeform 299">
                  <a:extLst>
                    <a:ext uri="{FF2B5EF4-FFF2-40B4-BE49-F238E27FC236}">
                      <a16:creationId xmlns:a16="http://schemas.microsoft.com/office/drawing/2014/main" id="{B1F6AA4B-F184-43B3-9BD1-B388018AF680}"/>
                    </a:ext>
                  </a:extLst>
                </p:cNvPr>
                <p:cNvSpPr>
                  <a:spLocks/>
                </p:cNvSpPr>
                <p:nvPr/>
              </p:nvSpPr>
              <p:spPr bwMode="auto">
                <a:xfrm>
                  <a:off x="5389563" y="5754688"/>
                  <a:ext cx="42863" cy="49213"/>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7" name="Freeform 300">
                  <a:extLst>
                    <a:ext uri="{FF2B5EF4-FFF2-40B4-BE49-F238E27FC236}">
                      <a16:creationId xmlns:a16="http://schemas.microsoft.com/office/drawing/2014/main" id="{8566A88E-2B09-4C3B-A0A7-27916FF58B40}"/>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2" name="组合 71">
                <a:extLst>
                  <a:ext uri="{FF2B5EF4-FFF2-40B4-BE49-F238E27FC236}">
                    <a16:creationId xmlns:a16="http://schemas.microsoft.com/office/drawing/2014/main" id="{4C065782-43B8-442C-8810-DA64A1A95697}"/>
                  </a:ext>
                </a:extLst>
              </p:cNvPr>
              <p:cNvGrpSpPr>
                <a:grpSpLocks noChangeAspect="1"/>
              </p:cNvGrpSpPr>
              <p:nvPr/>
            </p:nvGrpSpPr>
            <p:grpSpPr>
              <a:xfrm flipV="1">
                <a:off x="2569676" y="741967"/>
                <a:ext cx="2432747" cy="2432747"/>
                <a:chOff x="2663059" y="772544"/>
                <a:chExt cx="1364242" cy="1364242"/>
              </a:xfrm>
            </p:grpSpPr>
            <p:sp>
              <p:nvSpPr>
                <p:cNvPr id="73" name="椭圆 72">
                  <a:extLst>
                    <a:ext uri="{FF2B5EF4-FFF2-40B4-BE49-F238E27FC236}">
                      <a16:creationId xmlns:a16="http://schemas.microsoft.com/office/drawing/2014/main" id="{3E4110AB-6B87-44B5-B0AD-DEC35518E888}"/>
                    </a:ext>
                  </a:extLst>
                </p:cNvPr>
                <p:cNvSpPr/>
                <p:nvPr/>
              </p:nvSpPr>
              <p:spPr>
                <a:xfrm>
                  <a:off x="2759723" y="854385"/>
                  <a:ext cx="1170914" cy="1191102"/>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a:solidFill>
                    <a:srgbClr val="1EDBF7"/>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a:extLst>
                    <a:ext uri="{FF2B5EF4-FFF2-40B4-BE49-F238E27FC236}">
                      <a16:creationId xmlns:a16="http://schemas.microsoft.com/office/drawing/2014/main" id="{837C0077-53CF-4D85-B146-231813E5BCA0}"/>
                    </a:ext>
                  </a:extLst>
                </p:cNvPr>
                <p:cNvGrpSpPr/>
                <p:nvPr/>
              </p:nvGrpSpPr>
              <p:grpSpPr>
                <a:xfrm>
                  <a:off x="2685919" y="795404"/>
                  <a:ext cx="1318522" cy="1318522"/>
                  <a:chOff x="2685919" y="795404"/>
                  <a:chExt cx="1318522" cy="1318522"/>
                </a:xfrm>
              </p:grpSpPr>
              <p:sp>
                <p:nvSpPr>
                  <p:cNvPr id="80" name="弧形 79">
                    <a:extLst>
                      <a:ext uri="{FF2B5EF4-FFF2-40B4-BE49-F238E27FC236}">
                        <a16:creationId xmlns:a16="http://schemas.microsoft.com/office/drawing/2014/main" id="{EA108A40-4214-4F17-A884-7DE01879871F}"/>
                      </a:ext>
                    </a:extLst>
                  </p:cNvPr>
                  <p:cNvSpPr/>
                  <p:nvPr/>
                </p:nvSpPr>
                <p:spPr>
                  <a:xfrm>
                    <a:off x="2685919" y="795404"/>
                    <a:ext cx="1318522" cy="1318522"/>
                  </a:xfrm>
                  <a:prstGeom prst="arc">
                    <a:avLst>
                      <a:gd name="adj1" fmla="val 16828655"/>
                      <a:gd name="adj2" fmla="val 20894832"/>
                    </a:avLst>
                  </a:prstGeom>
                  <a:noFill/>
                  <a:ln cap="rnd">
                    <a:solidFill>
                      <a:srgbClr val="1EDBF7">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弧形 80">
                    <a:extLst>
                      <a:ext uri="{FF2B5EF4-FFF2-40B4-BE49-F238E27FC236}">
                        <a16:creationId xmlns:a16="http://schemas.microsoft.com/office/drawing/2014/main" id="{03EBC891-9CC0-4588-972C-882298BC8AC0}"/>
                      </a:ext>
                    </a:extLst>
                  </p:cNvPr>
                  <p:cNvSpPr/>
                  <p:nvPr/>
                </p:nvSpPr>
                <p:spPr>
                  <a:xfrm flipH="1">
                    <a:off x="2685919" y="795404"/>
                    <a:ext cx="1318522" cy="1318522"/>
                  </a:xfrm>
                  <a:prstGeom prst="arc">
                    <a:avLst>
                      <a:gd name="adj1" fmla="val 16828655"/>
                      <a:gd name="adj2" fmla="val 20894832"/>
                    </a:avLst>
                  </a:prstGeom>
                  <a:noFill/>
                  <a:ln cap="rnd">
                    <a:solidFill>
                      <a:srgbClr val="1EDBF7">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弧形 81">
                    <a:extLst>
                      <a:ext uri="{FF2B5EF4-FFF2-40B4-BE49-F238E27FC236}">
                        <a16:creationId xmlns:a16="http://schemas.microsoft.com/office/drawing/2014/main" id="{F50D0AC8-BF22-46FB-8219-A996019B3016}"/>
                      </a:ext>
                    </a:extLst>
                  </p:cNvPr>
                  <p:cNvSpPr/>
                  <p:nvPr/>
                </p:nvSpPr>
                <p:spPr>
                  <a:xfrm flipH="1" flipV="1">
                    <a:off x="2685919" y="795404"/>
                    <a:ext cx="1318522" cy="1318522"/>
                  </a:xfrm>
                  <a:prstGeom prst="arc">
                    <a:avLst>
                      <a:gd name="adj1" fmla="val 16828655"/>
                      <a:gd name="adj2" fmla="val 20894832"/>
                    </a:avLst>
                  </a:prstGeom>
                  <a:noFill/>
                  <a:ln cap="rnd">
                    <a:solidFill>
                      <a:srgbClr val="1EDBF7">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弧形 82">
                    <a:extLst>
                      <a:ext uri="{FF2B5EF4-FFF2-40B4-BE49-F238E27FC236}">
                        <a16:creationId xmlns:a16="http://schemas.microsoft.com/office/drawing/2014/main" id="{98778E67-19EC-4FD4-B708-6A24A9E1A7F7}"/>
                      </a:ext>
                    </a:extLst>
                  </p:cNvPr>
                  <p:cNvSpPr/>
                  <p:nvPr/>
                </p:nvSpPr>
                <p:spPr>
                  <a:xfrm flipV="1">
                    <a:off x="2685919" y="795404"/>
                    <a:ext cx="1318522" cy="1318522"/>
                  </a:xfrm>
                  <a:prstGeom prst="arc">
                    <a:avLst>
                      <a:gd name="adj1" fmla="val 16828655"/>
                      <a:gd name="adj2" fmla="val 20894832"/>
                    </a:avLst>
                  </a:prstGeom>
                  <a:noFill/>
                  <a:ln cap="rnd">
                    <a:solidFill>
                      <a:srgbClr val="1EDBF7">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a:extLst>
                    <a:ext uri="{FF2B5EF4-FFF2-40B4-BE49-F238E27FC236}">
                      <a16:creationId xmlns:a16="http://schemas.microsoft.com/office/drawing/2014/main" id="{17082E98-6BEE-4E1F-B4D6-C7EC31863F7D}"/>
                    </a:ext>
                  </a:extLst>
                </p:cNvPr>
                <p:cNvGrpSpPr/>
                <p:nvPr/>
              </p:nvGrpSpPr>
              <p:grpSpPr>
                <a:xfrm>
                  <a:off x="2663059" y="772544"/>
                  <a:ext cx="1364242" cy="1364242"/>
                  <a:chOff x="2663059" y="772544"/>
                  <a:chExt cx="1364242" cy="1364242"/>
                </a:xfrm>
                <a:solidFill>
                  <a:schemeClr val="accent1">
                    <a:alpha val="40000"/>
                  </a:schemeClr>
                </a:solidFill>
              </p:grpSpPr>
              <p:sp>
                <p:nvSpPr>
                  <p:cNvPr id="76" name="椭圆 75">
                    <a:extLst>
                      <a:ext uri="{FF2B5EF4-FFF2-40B4-BE49-F238E27FC236}">
                        <a16:creationId xmlns:a16="http://schemas.microsoft.com/office/drawing/2014/main" id="{4C8F811E-0786-4C92-80F4-754B4265BBCD}"/>
                      </a:ext>
                    </a:extLst>
                  </p:cNvPr>
                  <p:cNvSpPr/>
                  <p:nvPr/>
                </p:nvSpPr>
                <p:spPr>
                  <a:xfrm>
                    <a:off x="3322320" y="772544"/>
                    <a:ext cx="45720" cy="45720"/>
                  </a:xfrm>
                  <a:prstGeom prst="ellipse">
                    <a:avLst/>
                  </a:prstGeom>
                  <a:solidFill>
                    <a:srgbClr val="1EDBF7">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111C4E7C-5FFF-4E10-A0CF-DF4DC191FF53}"/>
                      </a:ext>
                    </a:extLst>
                  </p:cNvPr>
                  <p:cNvSpPr/>
                  <p:nvPr/>
                </p:nvSpPr>
                <p:spPr>
                  <a:xfrm>
                    <a:off x="3322320" y="2091066"/>
                    <a:ext cx="45720" cy="45720"/>
                  </a:xfrm>
                  <a:prstGeom prst="ellipse">
                    <a:avLst/>
                  </a:prstGeom>
                  <a:solidFill>
                    <a:srgbClr val="1EDBF7">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924D3C8E-658F-4BF5-8AFB-EC3E88502F44}"/>
                      </a:ext>
                    </a:extLst>
                  </p:cNvPr>
                  <p:cNvSpPr/>
                  <p:nvPr/>
                </p:nvSpPr>
                <p:spPr>
                  <a:xfrm>
                    <a:off x="3981581" y="1431805"/>
                    <a:ext cx="45720" cy="45720"/>
                  </a:xfrm>
                  <a:prstGeom prst="ellipse">
                    <a:avLst/>
                  </a:prstGeom>
                  <a:solidFill>
                    <a:srgbClr val="1EDBF7">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A6DAC0D1-EBE5-4F9F-8F4E-A789FFB1EE32}"/>
                      </a:ext>
                    </a:extLst>
                  </p:cNvPr>
                  <p:cNvSpPr/>
                  <p:nvPr/>
                </p:nvSpPr>
                <p:spPr>
                  <a:xfrm>
                    <a:off x="2663059" y="1431805"/>
                    <a:ext cx="45720" cy="45720"/>
                  </a:xfrm>
                  <a:prstGeom prst="ellipse">
                    <a:avLst/>
                  </a:prstGeom>
                  <a:solidFill>
                    <a:srgbClr val="1EDBF7">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68" name="iconfont-1191-866876">
              <a:extLst>
                <a:ext uri="{FF2B5EF4-FFF2-40B4-BE49-F238E27FC236}">
                  <a16:creationId xmlns:a16="http://schemas.microsoft.com/office/drawing/2014/main" id="{EC792505-DAB3-4F3F-8B28-99059F4AB956}"/>
                </a:ext>
              </a:extLst>
            </p:cNvPr>
            <p:cNvSpPr>
              <a:spLocks noChangeAspect="1"/>
            </p:cNvSpPr>
            <p:nvPr/>
          </p:nvSpPr>
          <p:spPr bwMode="auto">
            <a:xfrm>
              <a:off x="9532043" y="3567001"/>
              <a:ext cx="401320" cy="279341"/>
            </a:xfrm>
            <a:custGeom>
              <a:avLst/>
              <a:gdLst>
                <a:gd name="T0" fmla="*/ 7406 w 9426"/>
                <a:gd name="T1" fmla="*/ 2487 h 6558"/>
                <a:gd name="T2" fmla="*/ 7182 w 9426"/>
                <a:gd name="T3" fmla="*/ 2501 h 6558"/>
                <a:gd name="T4" fmla="*/ 7182 w 9426"/>
                <a:gd name="T5" fmla="*/ 2487 h 6558"/>
                <a:gd name="T6" fmla="*/ 4713 w 9426"/>
                <a:gd name="T7" fmla="*/ 0 h 6558"/>
                <a:gd name="T8" fmla="*/ 2244 w 9426"/>
                <a:gd name="T9" fmla="*/ 2487 h 6558"/>
                <a:gd name="T10" fmla="*/ 2244 w 9426"/>
                <a:gd name="T11" fmla="*/ 2501 h 6558"/>
                <a:gd name="T12" fmla="*/ 2020 w 9426"/>
                <a:gd name="T13" fmla="*/ 2487 h 6558"/>
                <a:gd name="T14" fmla="*/ 0 w 9426"/>
                <a:gd name="T15" fmla="*/ 4523 h 6558"/>
                <a:gd name="T16" fmla="*/ 2020 w 9426"/>
                <a:gd name="T17" fmla="*/ 6558 h 6558"/>
                <a:gd name="T18" fmla="*/ 7406 w 9426"/>
                <a:gd name="T19" fmla="*/ 6558 h 6558"/>
                <a:gd name="T20" fmla="*/ 7631 w 9426"/>
                <a:gd name="T21" fmla="*/ 6332 h 6558"/>
                <a:gd name="T22" fmla="*/ 7406 w 9426"/>
                <a:gd name="T23" fmla="*/ 6105 h 6558"/>
                <a:gd name="T24" fmla="*/ 2020 w 9426"/>
                <a:gd name="T25" fmla="*/ 6105 h 6558"/>
                <a:gd name="T26" fmla="*/ 448 w 9426"/>
                <a:gd name="T27" fmla="*/ 4523 h 6558"/>
                <a:gd name="T28" fmla="*/ 2430 w 9426"/>
                <a:gd name="T29" fmla="*/ 2996 h 6558"/>
                <a:gd name="T30" fmla="*/ 2637 w 9426"/>
                <a:gd name="T31" fmla="*/ 2949 h 6558"/>
                <a:gd name="T32" fmla="*/ 2712 w 9426"/>
                <a:gd name="T33" fmla="*/ 2749 h 6558"/>
                <a:gd name="T34" fmla="*/ 2693 w 9426"/>
                <a:gd name="T35" fmla="*/ 2487 h 6558"/>
                <a:gd name="T36" fmla="*/ 4713 w 9426"/>
                <a:gd name="T37" fmla="*/ 452 h 6558"/>
                <a:gd name="T38" fmla="*/ 6733 w 9426"/>
                <a:gd name="T39" fmla="*/ 2487 h 6558"/>
                <a:gd name="T40" fmla="*/ 6714 w 9426"/>
                <a:gd name="T41" fmla="*/ 2749 h 6558"/>
                <a:gd name="T42" fmla="*/ 6789 w 9426"/>
                <a:gd name="T43" fmla="*/ 2949 h 6558"/>
                <a:gd name="T44" fmla="*/ 6995 w 9426"/>
                <a:gd name="T45" fmla="*/ 2996 h 6558"/>
                <a:gd name="T46" fmla="*/ 8977 w 9426"/>
                <a:gd name="T47" fmla="*/ 4523 h 6558"/>
                <a:gd name="T48" fmla="*/ 8779 w 9426"/>
                <a:gd name="T49" fmla="*/ 5292 h 6558"/>
                <a:gd name="T50" fmla="*/ 8865 w 9426"/>
                <a:gd name="T51" fmla="*/ 5599 h 6558"/>
                <a:gd name="T52" fmla="*/ 9171 w 9426"/>
                <a:gd name="T53" fmla="*/ 5512 h 6558"/>
                <a:gd name="T54" fmla="*/ 9426 w 9426"/>
                <a:gd name="T55" fmla="*/ 4523 h 6558"/>
                <a:gd name="T56" fmla="*/ 7406 w 9426"/>
                <a:gd name="T57" fmla="*/ 2487 h 6558"/>
                <a:gd name="T58" fmla="*/ 6125 w 9426"/>
                <a:gd name="T59" fmla="*/ 4410 h 6558"/>
                <a:gd name="T60" fmla="*/ 4907 w 9426"/>
                <a:gd name="T61" fmla="*/ 4410 h 6558"/>
                <a:gd name="T62" fmla="*/ 4907 w 9426"/>
                <a:gd name="T63" fmla="*/ 3658 h 6558"/>
                <a:gd name="T64" fmla="*/ 6125 w 9426"/>
                <a:gd name="T65" fmla="*/ 3658 h 6558"/>
                <a:gd name="T66" fmla="*/ 6324 w 9426"/>
                <a:gd name="T67" fmla="*/ 3457 h 6558"/>
                <a:gd name="T68" fmla="*/ 6125 w 9426"/>
                <a:gd name="T69" fmla="*/ 3257 h 6558"/>
                <a:gd name="T70" fmla="*/ 5288 w 9426"/>
                <a:gd name="T71" fmla="*/ 3257 h 6558"/>
                <a:gd name="T72" fmla="*/ 5922 w 9426"/>
                <a:gd name="T73" fmla="*/ 2110 h 6558"/>
                <a:gd name="T74" fmla="*/ 5801 w 9426"/>
                <a:gd name="T75" fmla="*/ 1918 h 6558"/>
                <a:gd name="T76" fmla="*/ 5574 w 9426"/>
                <a:gd name="T77" fmla="*/ 1915 h 6558"/>
                <a:gd name="T78" fmla="*/ 4833 w 9426"/>
                <a:gd name="T79" fmla="*/ 3257 h 6558"/>
                <a:gd name="T80" fmla="*/ 4546 w 9426"/>
                <a:gd name="T81" fmla="*/ 3257 h 6558"/>
                <a:gd name="T82" fmla="*/ 4543 w 9426"/>
                <a:gd name="T83" fmla="*/ 3235 h 6558"/>
                <a:gd name="T84" fmla="*/ 3796 w 9426"/>
                <a:gd name="T85" fmla="*/ 1882 h 6558"/>
                <a:gd name="T86" fmla="*/ 3570 w 9426"/>
                <a:gd name="T87" fmla="*/ 1885 h 6558"/>
                <a:gd name="T88" fmla="*/ 3448 w 9426"/>
                <a:gd name="T89" fmla="*/ 2077 h 6558"/>
                <a:gd name="T90" fmla="*/ 4100 w 9426"/>
                <a:gd name="T91" fmla="*/ 3257 h 6558"/>
                <a:gd name="T92" fmla="*/ 3290 w 9426"/>
                <a:gd name="T93" fmla="*/ 3257 h 6558"/>
                <a:gd name="T94" fmla="*/ 3091 w 9426"/>
                <a:gd name="T95" fmla="*/ 3457 h 6558"/>
                <a:gd name="T96" fmla="*/ 3290 w 9426"/>
                <a:gd name="T97" fmla="*/ 3658 h 6558"/>
                <a:gd name="T98" fmla="*/ 4509 w 9426"/>
                <a:gd name="T99" fmla="*/ 3658 h 6558"/>
                <a:gd name="T100" fmla="*/ 4509 w 9426"/>
                <a:gd name="T101" fmla="*/ 4410 h 6558"/>
                <a:gd name="T102" fmla="*/ 3290 w 9426"/>
                <a:gd name="T103" fmla="*/ 4410 h 6558"/>
                <a:gd name="T104" fmla="*/ 3091 w 9426"/>
                <a:gd name="T105" fmla="*/ 4610 h 6558"/>
                <a:gd name="T106" fmla="*/ 3290 w 9426"/>
                <a:gd name="T107" fmla="*/ 4810 h 6558"/>
                <a:gd name="T108" fmla="*/ 4509 w 9426"/>
                <a:gd name="T109" fmla="*/ 4810 h 6558"/>
                <a:gd name="T110" fmla="*/ 4509 w 9426"/>
                <a:gd name="T111" fmla="*/ 5733 h 6558"/>
                <a:gd name="T112" fmla="*/ 4708 w 9426"/>
                <a:gd name="T113" fmla="*/ 5888 h 6558"/>
                <a:gd name="T114" fmla="*/ 4907 w 9426"/>
                <a:gd name="T115" fmla="*/ 5733 h 6558"/>
                <a:gd name="T116" fmla="*/ 4907 w 9426"/>
                <a:gd name="T117" fmla="*/ 4810 h 6558"/>
                <a:gd name="T118" fmla="*/ 6125 w 9426"/>
                <a:gd name="T119" fmla="*/ 4810 h 6558"/>
                <a:gd name="T120" fmla="*/ 6324 w 9426"/>
                <a:gd name="T121" fmla="*/ 4610 h 6558"/>
                <a:gd name="T122" fmla="*/ 6125 w 9426"/>
                <a:gd name="T123" fmla="*/ 4410 h 6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426" h="6558">
                  <a:moveTo>
                    <a:pt x="7406" y="2487"/>
                  </a:moveTo>
                  <a:cubicBezTo>
                    <a:pt x="7332" y="2487"/>
                    <a:pt x="7257" y="2492"/>
                    <a:pt x="7182" y="2501"/>
                  </a:cubicBezTo>
                  <a:lnTo>
                    <a:pt x="7182" y="2487"/>
                  </a:lnTo>
                  <a:cubicBezTo>
                    <a:pt x="7182" y="1116"/>
                    <a:pt x="6074" y="0"/>
                    <a:pt x="4713" y="0"/>
                  </a:cubicBezTo>
                  <a:cubicBezTo>
                    <a:pt x="3352" y="0"/>
                    <a:pt x="2244" y="1116"/>
                    <a:pt x="2244" y="2487"/>
                  </a:cubicBezTo>
                  <a:lnTo>
                    <a:pt x="2244" y="2501"/>
                  </a:lnTo>
                  <a:cubicBezTo>
                    <a:pt x="2169" y="2492"/>
                    <a:pt x="2094" y="2487"/>
                    <a:pt x="2020" y="2487"/>
                  </a:cubicBezTo>
                  <a:cubicBezTo>
                    <a:pt x="906" y="2487"/>
                    <a:pt x="0" y="3400"/>
                    <a:pt x="0" y="4523"/>
                  </a:cubicBezTo>
                  <a:cubicBezTo>
                    <a:pt x="0" y="5645"/>
                    <a:pt x="906" y="6558"/>
                    <a:pt x="2020" y="6558"/>
                  </a:cubicBezTo>
                  <a:lnTo>
                    <a:pt x="7406" y="6558"/>
                  </a:lnTo>
                  <a:cubicBezTo>
                    <a:pt x="7530" y="6558"/>
                    <a:pt x="7631" y="6457"/>
                    <a:pt x="7631" y="6332"/>
                  </a:cubicBezTo>
                  <a:cubicBezTo>
                    <a:pt x="7631" y="6207"/>
                    <a:pt x="7530" y="6105"/>
                    <a:pt x="7406" y="6105"/>
                  </a:cubicBezTo>
                  <a:lnTo>
                    <a:pt x="2020" y="6105"/>
                  </a:lnTo>
                  <a:cubicBezTo>
                    <a:pt x="1153" y="6105"/>
                    <a:pt x="448" y="5395"/>
                    <a:pt x="448" y="4523"/>
                  </a:cubicBezTo>
                  <a:cubicBezTo>
                    <a:pt x="448" y="3514"/>
                    <a:pt x="1401" y="2717"/>
                    <a:pt x="2430" y="2996"/>
                  </a:cubicBezTo>
                  <a:cubicBezTo>
                    <a:pt x="2503" y="3017"/>
                    <a:pt x="2580" y="2998"/>
                    <a:pt x="2637" y="2949"/>
                  </a:cubicBezTo>
                  <a:cubicBezTo>
                    <a:pt x="2693" y="2899"/>
                    <a:pt x="2721" y="2824"/>
                    <a:pt x="2712" y="2749"/>
                  </a:cubicBezTo>
                  <a:cubicBezTo>
                    <a:pt x="2699" y="2650"/>
                    <a:pt x="2693" y="2566"/>
                    <a:pt x="2693" y="2487"/>
                  </a:cubicBezTo>
                  <a:cubicBezTo>
                    <a:pt x="2693" y="1365"/>
                    <a:pt x="3599" y="452"/>
                    <a:pt x="4713" y="452"/>
                  </a:cubicBezTo>
                  <a:cubicBezTo>
                    <a:pt x="5827" y="452"/>
                    <a:pt x="6733" y="1365"/>
                    <a:pt x="6733" y="2487"/>
                  </a:cubicBezTo>
                  <a:cubicBezTo>
                    <a:pt x="6733" y="2566"/>
                    <a:pt x="6727" y="2650"/>
                    <a:pt x="6714" y="2749"/>
                  </a:cubicBezTo>
                  <a:cubicBezTo>
                    <a:pt x="6705" y="2824"/>
                    <a:pt x="6733" y="2899"/>
                    <a:pt x="6789" y="2949"/>
                  </a:cubicBezTo>
                  <a:cubicBezTo>
                    <a:pt x="6845" y="2998"/>
                    <a:pt x="6923" y="3016"/>
                    <a:pt x="6995" y="2996"/>
                  </a:cubicBezTo>
                  <a:cubicBezTo>
                    <a:pt x="8025" y="2716"/>
                    <a:pt x="8977" y="3514"/>
                    <a:pt x="8977" y="4523"/>
                  </a:cubicBezTo>
                  <a:cubicBezTo>
                    <a:pt x="8977" y="4791"/>
                    <a:pt x="8909" y="5057"/>
                    <a:pt x="8779" y="5292"/>
                  </a:cubicBezTo>
                  <a:cubicBezTo>
                    <a:pt x="8718" y="5401"/>
                    <a:pt x="8757" y="5538"/>
                    <a:pt x="8865" y="5599"/>
                  </a:cubicBezTo>
                  <a:cubicBezTo>
                    <a:pt x="8974" y="5660"/>
                    <a:pt x="9110" y="5621"/>
                    <a:pt x="9171" y="5512"/>
                  </a:cubicBezTo>
                  <a:cubicBezTo>
                    <a:pt x="9338" y="5210"/>
                    <a:pt x="9426" y="4868"/>
                    <a:pt x="9426" y="4523"/>
                  </a:cubicBezTo>
                  <a:cubicBezTo>
                    <a:pt x="9426" y="3401"/>
                    <a:pt x="8520" y="2488"/>
                    <a:pt x="7406" y="2487"/>
                  </a:cubicBezTo>
                  <a:close/>
                  <a:moveTo>
                    <a:pt x="6125" y="4410"/>
                  </a:moveTo>
                  <a:lnTo>
                    <a:pt x="4907" y="4410"/>
                  </a:lnTo>
                  <a:lnTo>
                    <a:pt x="4907" y="3658"/>
                  </a:lnTo>
                  <a:lnTo>
                    <a:pt x="6125" y="3658"/>
                  </a:lnTo>
                  <a:cubicBezTo>
                    <a:pt x="6235" y="3658"/>
                    <a:pt x="6324" y="3568"/>
                    <a:pt x="6324" y="3457"/>
                  </a:cubicBezTo>
                  <a:cubicBezTo>
                    <a:pt x="6324" y="3347"/>
                    <a:pt x="6235" y="3257"/>
                    <a:pt x="6125" y="3257"/>
                  </a:cubicBezTo>
                  <a:lnTo>
                    <a:pt x="5288" y="3257"/>
                  </a:lnTo>
                  <a:lnTo>
                    <a:pt x="5922" y="2110"/>
                  </a:lnTo>
                  <a:cubicBezTo>
                    <a:pt x="5951" y="2057"/>
                    <a:pt x="5897" y="1971"/>
                    <a:pt x="5801" y="1918"/>
                  </a:cubicBezTo>
                  <a:cubicBezTo>
                    <a:pt x="5705" y="1864"/>
                    <a:pt x="5604" y="1863"/>
                    <a:pt x="5574" y="1915"/>
                  </a:cubicBezTo>
                  <a:lnTo>
                    <a:pt x="4833" y="3257"/>
                  </a:lnTo>
                  <a:lnTo>
                    <a:pt x="4546" y="3257"/>
                  </a:lnTo>
                  <a:cubicBezTo>
                    <a:pt x="4545" y="3250"/>
                    <a:pt x="4547" y="3241"/>
                    <a:pt x="4543" y="3235"/>
                  </a:cubicBezTo>
                  <a:lnTo>
                    <a:pt x="3796" y="1882"/>
                  </a:lnTo>
                  <a:cubicBezTo>
                    <a:pt x="3767" y="1830"/>
                    <a:pt x="3666" y="1831"/>
                    <a:pt x="3570" y="1885"/>
                  </a:cubicBezTo>
                  <a:cubicBezTo>
                    <a:pt x="3473" y="1939"/>
                    <a:pt x="3419" y="2025"/>
                    <a:pt x="3448" y="2077"/>
                  </a:cubicBezTo>
                  <a:lnTo>
                    <a:pt x="4100" y="3257"/>
                  </a:lnTo>
                  <a:lnTo>
                    <a:pt x="3290" y="3257"/>
                  </a:lnTo>
                  <a:cubicBezTo>
                    <a:pt x="3181" y="3257"/>
                    <a:pt x="3091" y="3347"/>
                    <a:pt x="3091" y="3457"/>
                  </a:cubicBezTo>
                  <a:cubicBezTo>
                    <a:pt x="3091" y="3568"/>
                    <a:pt x="3181" y="3658"/>
                    <a:pt x="3290" y="3658"/>
                  </a:cubicBezTo>
                  <a:lnTo>
                    <a:pt x="4509" y="3658"/>
                  </a:lnTo>
                  <a:lnTo>
                    <a:pt x="4509" y="4410"/>
                  </a:lnTo>
                  <a:lnTo>
                    <a:pt x="3290" y="4410"/>
                  </a:lnTo>
                  <a:cubicBezTo>
                    <a:pt x="3181" y="4410"/>
                    <a:pt x="3091" y="4499"/>
                    <a:pt x="3091" y="4610"/>
                  </a:cubicBezTo>
                  <a:cubicBezTo>
                    <a:pt x="3091" y="4721"/>
                    <a:pt x="3181" y="4810"/>
                    <a:pt x="3290" y="4810"/>
                  </a:cubicBezTo>
                  <a:lnTo>
                    <a:pt x="4509" y="4810"/>
                  </a:lnTo>
                  <a:lnTo>
                    <a:pt x="4509" y="5733"/>
                  </a:lnTo>
                  <a:cubicBezTo>
                    <a:pt x="4509" y="5819"/>
                    <a:pt x="4598" y="5888"/>
                    <a:pt x="4708" y="5888"/>
                  </a:cubicBezTo>
                  <a:cubicBezTo>
                    <a:pt x="4818" y="5888"/>
                    <a:pt x="4907" y="5819"/>
                    <a:pt x="4907" y="5733"/>
                  </a:cubicBezTo>
                  <a:lnTo>
                    <a:pt x="4907" y="4810"/>
                  </a:lnTo>
                  <a:lnTo>
                    <a:pt x="6125" y="4810"/>
                  </a:lnTo>
                  <a:cubicBezTo>
                    <a:pt x="6235" y="4810"/>
                    <a:pt x="6324" y="4721"/>
                    <a:pt x="6324" y="4610"/>
                  </a:cubicBezTo>
                  <a:cubicBezTo>
                    <a:pt x="6324" y="4499"/>
                    <a:pt x="6235" y="4410"/>
                    <a:pt x="6125" y="4410"/>
                  </a:cubicBezTo>
                  <a:close/>
                </a:path>
              </a:pathLst>
            </a:custGeom>
            <a:solidFill>
              <a:srgbClr val="42E8E0"/>
            </a:solidFill>
            <a:ln>
              <a:noFill/>
            </a:ln>
            <a:scene3d>
              <a:camera prst="orthographicFront"/>
              <a:lightRig rig="threePt" dir="t"/>
            </a:scene3d>
            <a:sp3d prstMaterial="matte"/>
          </p:spPr>
        </p:sp>
        <p:sp>
          <p:nvSpPr>
            <p:cNvPr id="69" name="文本框 68">
              <a:extLst>
                <a:ext uri="{FF2B5EF4-FFF2-40B4-BE49-F238E27FC236}">
                  <a16:creationId xmlns:a16="http://schemas.microsoft.com/office/drawing/2014/main" id="{235CD818-9541-4732-8CFB-5F66B6E5172E}"/>
                </a:ext>
              </a:extLst>
            </p:cNvPr>
            <p:cNvSpPr txBox="1"/>
            <p:nvPr/>
          </p:nvSpPr>
          <p:spPr>
            <a:xfrm>
              <a:off x="9303656" y="4929906"/>
              <a:ext cx="787400" cy="424732"/>
            </a:xfrm>
            <a:prstGeom prst="rect">
              <a:avLst/>
            </a:prstGeom>
          </p:spPr>
          <p:txBody>
            <a:bodyPr vert="horz" lIns="91440" tIns="45720" rIns="91440" bIns="45720" rtlCol="0" anchor="ctr">
              <a:noAutofit/>
            </a:bodyPr>
            <a:lstStyle>
              <a:defPPr>
                <a:defRPr lang="zh-CN"/>
              </a:defPPr>
              <a:lvl1pPr algn="ctr">
                <a:lnSpc>
                  <a:spcPct val="90000"/>
                </a:lnSpc>
                <a:spcBef>
                  <a:spcPct val="0"/>
                </a:spcBef>
                <a:buNone/>
                <a:defRPr sz="2400" spc="30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r>
                <a:rPr lang="en-US" altLang="zh-CN" b="1">
                  <a:solidFill>
                    <a:srgbClr val="42E8E0"/>
                  </a:solidFill>
                  <a:latin typeface="OPPOSans M" panose="00020600040101010101" pitchFamily="18" charset="-122"/>
                  <a:ea typeface="OPPOSans M" panose="00020600040101010101" pitchFamily="18" charset="-122"/>
                  <a:cs typeface="OPPOSans M" panose="00020600040101010101" pitchFamily="18" charset="-122"/>
                </a:rPr>
                <a:t>03</a:t>
              </a:r>
              <a:endParaRPr lang="en-US" altLang="zh-CN" b="1" dirty="0">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70" name="TextBox 21">
              <a:extLst>
                <a:ext uri="{FF2B5EF4-FFF2-40B4-BE49-F238E27FC236}">
                  <a16:creationId xmlns:a16="http://schemas.microsoft.com/office/drawing/2014/main" id="{65DC01C4-3136-4859-9D54-0417E607B5ED}"/>
                </a:ext>
              </a:extLst>
            </p:cNvPr>
            <p:cNvSpPr txBox="1"/>
            <p:nvPr/>
          </p:nvSpPr>
          <p:spPr>
            <a:xfrm>
              <a:off x="8743691" y="5419585"/>
              <a:ext cx="1978025" cy="843244"/>
            </a:xfrm>
            <a:prstGeom prst="rect">
              <a:avLst/>
            </a:prstGeom>
          </p:spPr>
          <p:txBody>
            <a:bodyPr vert="horz" lIns="91440" tIns="45720" rIns="91440" bIns="45720" rtlCol="0" anchor="ctr">
              <a:noAutofit/>
            </a:bodyPr>
            <a:lstStyle>
              <a:defPPr>
                <a:defRPr lang="zh-CN"/>
              </a:defPPr>
              <a:lvl1pPr>
                <a:lnSpc>
                  <a:spcPts val="2000"/>
                </a:lnSpc>
                <a:spcBef>
                  <a:spcPct val="0"/>
                </a:spcBef>
                <a:buNone/>
                <a:defRPr sz="14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a:lnSpc>
                  <a:spcPct val="120000"/>
                </a:lnSpc>
              </a:pPr>
              <a:r>
                <a:rPr lang="zh-CN" altLang="en-US" sz="1400">
                  <a:latin typeface="+mn-ea"/>
                  <a:ea typeface="+mn-ea"/>
                </a:rPr>
                <a:t>单击此处可编辑内容，</a:t>
              </a:r>
              <a:r>
                <a:rPr lang="zh-CN" altLang="en-US" sz="1400">
                  <a:solidFill>
                    <a:schemeClr val="bg1"/>
                  </a:solidFill>
                  <a:latin typeface="+mn-ea"/>
                  <a:ea typeface="+mn-ea"/>
                </a:rPr>
                <a:t>根据您的需要自由拉伸文本框大小自由拉伸文</a:t>
              </a:r>
              <a:endParaRPr lang="zh-CN" altLang="en-US" sz="1400"/>
            </a:p>
          </p:txBody>
        </p:sp>
      </p:grpSp>
      <p:grpSp>
        <p:nvGrpSpPr>
          <p:cNvPr id="108" name="组合 107">
            <a:extLst>
              <a:ext uri="{FF2B5EF4-FFF2-40B4-BE49-F238E27FC236}">
                <a16:creationId xmlns:a16="http://schemas.microsoft.com/office/drawing/2014/main" id="{A4AA6A5B-E6C9-4EB7-B3DF-C1534003F09A}"/>
              </a:ext>
            </a:extLst>
          </p:cNvPr>
          <p:cNvGrpSpPr/>
          <p:nvPr/>
        </p:nvGrpSpPr>
        <p:grpSpPr>
          <a:xfrm>
            <a:off x="5151990" y="1556014"/>
            <a:ext cx="1978025" cy="3125524"/>
            <a:chOff x="5409017" y="2152914"/>
            <a:chExt cx="1978025" cy="3125524"/>
          </a:xfrm>
        </p:grpSpPr>
        <p:grpSp>
          <p:nvGrpSpPr>
            <p:cNvPr id="109" name="组合 108">
              <a:extLst>
                <a:ext uri="{FF2B5EF4-FFF2-40B4-BE49-F238E27FC236}">
                  <a16:creationId xmlns:a16="http://schemas.microsoft.com/office/drawing/2014/main" id="{A99001B6-A4F7-4471-90D8-E9BBF79E1C7B}"/>
                </a:ext>
              </a:extLst>
            </p:cNvPr>
            <p:cNvGrpSpPr>
              <a:grpSpLocks noChangeAspect="1"/>
            </p:cNvGrpSpPr>
            <p:nvPr/>
          </p:nvGrpSpPr>
          <p:grpSpPr>
            <a:xfrm>
              <a:off x="5519623" y="2152914"/>
              <a:ext cx="1655213" cy="1655213"/>
              <a:chOff x="2569676" y="741967"/>
              <a:chExt cx="2432747" cy="2432747"/>
            </a:xfrm>
          </p:grpSpPr>
          <p:grpSp>
            <p:nvGrpSpPr>
              <p:cNvPr id="113" name="组合 112">
                <a:extLst>
                  <a:ext uri="{FF2B5EF4-FFF2-40B4-BE49-F238E27FC236}">
                    <a16:creationId xmlns:a16="http://schemas.microsoft.com/office/drawing/2014/main" id="{18246728-8220-499F-B01D-5C6929D40B99}"/>
                  </a:ext>
                </a:extLst>
              </p:cNvPr>
              <p:cNvGrpSpPr>
                <a:grpSpLocks noChangeAspect="1"/>
              </p:cNvGrpSpPr>
              <p:nvPr/>
            </p:nvGrpSpPr>
            <p:grpSpPr>
              <a:xfrm>
                <a:off x="2878186" y="1043146"/>
                <a:ext cx="1815727" cy="1830388"/>
                <a:chOff x="4740275" y="4416425"/>
                <a:chExt cx="1376363" cy="1387476"/>
              </a:xfrm>
            </p:grpSpPr>
            <p:sp>
              <p:nvSpPr>
                <p:cNvPr id="126" name="Freeform 277">
                  <a:extLst>
                    <a:ext uri="{FF2B5EF4-FFF2-40B4-BE49-F238E27FC236}">
                      <a16:creationId xmlns:a16="http://schemas.microsoft.com/office/drawing/2014/main" id="{291E2F94-43CA-4C76-A882-7A057CA27A38}"/>
                    </a:ext>
                  </a:extLst>
                </p:cNvPr>
                <p:cNvSpPr>
                  <a:spLocks/>
                </p:cNvSpPr>
                <p:nvPr/>
              </p:nvSpPr>
              <p:spPr bwMode="auto">
                <a:xfrm>
                  <a:off x="4754563" y="4437063"/>
                  <a:ext cx="657225" cy="652463"/>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7" name="Freeform 278">
                  <a:extLst>
                    <a:ext uri="{FF2B5EF4-FFF2-40B4-BE49-F238E27FC236}">
                      <a16:creationId xmlns:a16="http://schemas.microsoft.com/office/drawing/2014/main" id="{05EE4887-0A25-4760-823E-9994EEDC137E}"/>
                    </a:ext>
                  </a:extLst>
                </p:cNvPr>
                <p:cNvSpPr>
                  <a:spLocks/>
                </p:cNvSpPr>
                <p:nvPr/>
              </p:nvSpPr>
              <p:spPr bwMode="auto">
                <a:xfrm>
                  <a:off x="4811713" y="4494213"/>
                  <a:ext cx="254000" cy="247650"/>
                </a:xfrm>
                <a:custGeom>
                  <a:avLst/>
                  <a:gdLst>
                    <a:gd name="T0" fmla="*/ 36 w 36"/>
                    <a:gd name="T1" fmla="*/ 4 h 35"/>
                    <a:gd name="T2" fmla="*/ 35 w 36"/>
                    <a:gd name="T3" fmla="*/ 5 h 35"/>
                    <a:gd name="T4" fmla="*/ 33 w 36"/>
                    <a:gd name="T5" fmla="*/ 6 h 35"/>
                    <a:gd name="T6" fmla="*/ 31 w 36"/>
                    <a:gd name="T7" fmla="*/ 8 h 35"/>
                    <a:gd name="T8" fmla="*/ 25 w 36"/>
                    <a:gd name="T9" fmla="*/ 12 h 35"/>
                    <a:gd name="T10" fmla="*/ 19 w 36"/>
                    <a:gd name="T11" fmla="*/ 18 h 35"/>
                    <a:gd name="T12" fmla="*/ 13 w 36"/>
                    <a:gd name="T13" fmla="*/ 24 h 35"/>
                    <a:gd name="T14" fmla="*/ 11 w 36"/>
                    <a:gd name="T15" fmla="*/ 27 h 35"/>
                    <a:gd name="T16" fmla="*/ 9 w 36"/>
                    <a:gd name="T17" fmla="*/ 29 h 35"/>
                    <a:gd name="T18" fmla="*/ 6 w 36"/>
                    <a:gd name="T19" fmla="*/ 33 h 35"/>
                    <a:gd name="T20" fmla="*/ 5 w 36"/>
                    <a:gd name="T21" fmla="*/ 35 h 35"/>
                    <a:gd name="T22" fmla="*/ 3 w 36"/>
                    <a:gd name="T23" fmla="*/ 25 h 35"/>
                    <a:gd name="T24" fmla="*/ 6 w 36"/>
                    <a:gd name="T25" fmla="*/ 21 h 35"/>
                    <a:gd name="T26" fmla="*/ 10 w 36"/>
                    <a:gd name="T27" fmla="*/ 17 h 35"/>
                    <a:gd name="T28" fmla="*/ 14 w 36"/>
                    <a:gd name="T29" fmla="*/ 12 h 35"/>
                    <a:gd name="T30" fmla="*/ 18 w 36"/>
                    <a:gd name="T31" fmla="*/ 8 h 35"/>
                    <a:gd name="T32" fmla="*/ 22 w 36"/>
                    <a:gd name="T33" fmla="*/ 5 h 35"/>
                    <a:gd name="T34" fmla="*/ 27 w 36"/>
                    <a:gd name="T35" fmla="*/ 2 h 35"/>
                    <a:gd name="T36" fmla="*/ 29 w 36"/>
                    <a:gd name="T37" fmla="*/ 0 h 35"/>
                    <a:gd name="T38" fmla="*/ 32 w 36"/>
                    <a:gd name="T39" fmla="*/ 1 h 35"/>
                    <a:gd name="T40" fmla="*/ 36 w 36"/>
                    <a:gd name="T41"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5">
                      <a:moveTo>
                        <a:pt x="36" y="4"/>
                      </a:moveTo>
                      <a:cubicBezTo>
                        <a:pt x="36" y="4"/>
                        <a:pt x="36" y="4"/>
                        <a:pt x="35" y="5"/>
                      </a:cubicBezTo>
                      <a:cubicBezTo>
                        <a:pt x="34" y="5"/>
                        <a:pt x="34" y="5"/>
                        <a:pt x="33" y="6"/>
                      </a:cubicBezTo>
                      <a:cubicBezTo>
                        <a:pt x="32" y="6"/>
                        <a:pt x="31" y="7"/>
                        <a:pt x="31" y="8"/>
                      </a:cubicBezTo>
                      <a:cubicBezTo>
                        <a:pt x="29" y="9"/>
                        <a:pt x="27" y="10"/>
                        <a:pt x="25" y="12"/>
                      </a:cubicBezTo>
                      <a:cubicBezTo>
                        <a:pt x="23" y="14"/>
                        <a:pt x="21" y="16"/>
                        <a:pt x="19" y="18"/>
                      </a:cubicBezTo>
                      <a:cubicBezTo>
                        <a:pt x="17" y="20"/>
                        <a:pt x="15" y="22"/>
                        <a:pt x="13" y="24"/>
                      </a:cubicBezTo>
                      <a:cubicBezTo>
                        <a:pt x="12" y="25"/>
                        <a:pt x="12" y="26"/>
                        <a:pt x="11" y="27"/>
                      </a:cubicBezTo>
                      <a:cubicBezTo>
                        <a:pt x="10" y="27"/>
                        <a:pt x="10" y="28"/>
                        <a:pt x="9" y="29"/>
                      </a:cubicBezTo>
                      <a:cubicBezTo>
                        <a:pt x="8" y="31"/>
                        <a:pt x="7" y="32"/>
                        <a:pt x="6" y="33"/>
                      </a:cubicBezTo>
                      <a:cubicBezTo>
                        <a:pt x="5" y="34"/>
                        <a:pt x="5" y="35"/>
                        <a:pt x="5" y="35"/>
                      </a:cubicBezTo>
                      <a:cubicBezTo>
                        <a:pt x="2" y="33"/>
                        <a:pt x="0" y="28"/>
                        <a:pt x="3" y="25"/>
                      </a:cubicBezTo>
                      <a:cubicBezTo>
                        <a:pt x="3" y="25"/>
                        <a:pt x="4" y="24"/>
                        <a:pt x="6" y="21"/>
                      </a:cubicBezTo>
                      <a:cubicBezTo>
                        <a:pt x="7" y="20"/>
                        <a:pt x="8" y="18"/>
                        <a:pt x="10" y="17"/>
                      </a:cubicBezTo>
                      <a:cubicBezTo>
                        <a:pt x="11" y="16"/>
                        <a:pt x="12" y="14"/>
                        <a:pt x="14" y="12"/>
                      </a:cubicBezTo>
                      <a:cubicBezTo>
                        <a:pt x="15" y="11"/>
                        <a:pt x="17" y="10"/>
                        <a:pt x="18" y="8"/>
                      </a:cubicBezTo>
                      <a:cubicBezTo>
                        <a:pt x="20" y="7"/>
                        <a:pt x="21" y="6"/>
                        <a:pt x="22" y="5"/>
                      </a:cubicBezTo>
                      <a:cubicBezTo>
                        <a:pt x="25" y="3"/>
                        <a:pt x="27" y="2"/>
                        <a:pt x="27" y="2"/>
                      </a:cubicBezTo>
                      <a:cubicBezTo>
                        <a:pt x="27" y="1"/>
                        <a:pt x="28" y="1"/>
                        <a:pt x="29" y="0"/>
                      </a:cubicBezTo>
                      <a:cubicBezTo>
                        <a:pt x="30" y="0"/>
                        <a:pt x="31" y="0"/>
                        <a:pt x="32" y="1"/>
                      </a:cubicBezTo>
                      <a:cubicBezTo>
                        <a:pt x="34" y="1"/>
                        <a:pt x="35" y="2"/>
                        <a:pt x="36"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8" name="Freeform 279">
                  <a:extLst>
                    <a:ext uri="{FF2B5EF4-FFF2-40B4-BE49-F238E27FC236}">
                      <a16:creationId xmlns:a16="http://schemas.microsoft.com/office/drawing/2014/main" id="{64B89A37-451A-4A32-834D-CB33420AB5F8}"/>
                    </a:ext>
                  </a:extLst>
                </p:cNvPr>
                <p:cNvSpPr>
                  <a:spLocks/>
                </p:cNvSpPr>
                <p:nvPr/>
              </p:nvSpPr>
              <p:spPr bwMode="auto">
                <a:xfrm>
                  <a:off x="4840288" y="4735513"/>
                  <a:ext cx="76200" cy="127000"/>
                </a:xfrm>
                <a:custGeom>
                  <a:avLst/>
                  <a:gdLst>
                    <a:gd name="T0" fmla="*/ 11 w 11"/>
                    <a:gd name="T1" fmla="*/ 1 h 18"/>
                    <a:gd name="T2" fmla="*/ 11 w 11"/>
                    <a:gd name="T3" fmla="*/ 2 h 18"/>
                    <a:gd name="T4" fmla="*/ 10 w 11"/>
                    <a:gd name="T5" fmla="*/ 4 h 18"/>
                    <a:gd name="T6" fmla="*/ 6 w 11"/>
                    <a:gd name="T7" fmla="*/ 10 h 18"/>
                    <a:gd name="T8" fmla="*/ 3 w 11"/>
                    <a:gd name="T9" fmla="*/ 16 h 18"/>
                    <a:gd name="T10" fmla="*/ 2 w 11"/>
                    <a:gd name="T11" fmla="*/ 18 h 18"/>
                    <a:gd name="T12" fmla="*/ 2 w 11"/>
                    <a:gd name="T13" fmla="*/ 18 h 18"/>
                    <a:gd name="T14" fmla="*/ 0 w 11"/>
                    <a:gd name="T15" fmla="*/ 18 h 18"/>
                    <a:gd name="T16" fmla="*/ 0 w 11"/>
                    <a:gd name="T17" fmla="*/ 17 h 18"/>
                    <a:gd name="T18" fmla="*/ 1 w 11"/>
                    <a:gd name="T19" fmla="*/ 15 h 18"/>
                    <a:gd name="T20" fmla="*/ 4 w 11"/>
                    <a:gd name="T21" fmla="*/ 9 h 18"/>
                    <a:gd name="T22" fmla="*/ 8 w 11"/>
                    <a:gd name="T23" fmla="*/ 3 h 18"/>
                    <a:gd name="T24" fmla="*/ 9 w 11"/>
                    <a:gd name="T25" fmla="*/ 1 h 18"/>
                    <a:gd name="T26" fmla="*/ 10 w 11"/>
                    <a:gd name="T27" fmla="*/ 0 h 18"/>
                    <a:gd name="T28" fmla="*/ 11 w 11"/>
                    <a:gd name="T2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8">
                      <a:moveTo>
                        <a:pt x="11" y="1"/>
                      </a:moveTo>
                      <a:cubicBezTo>
                        <a:pt x="11" y="1"/>
                        <a:pt x="11" y="1"/>
                        <a:pt x="11" y="2"/>
                      </a:cubicBezTo>
                      <a:cubicBezTo>
                        <a:pt x="11" y="2"/>
                        <a:pt x="10" y="3"/>
                        <a:pt x="10" y="4"/>
                      </a:cubicBezTo>
                      <a:cubicBezTo>
                        <a:pt x="9" y="5"/>
                        <a:pt x="7" y="7"/>
                        <a:pt x="6" y="10"/>
                      </a:cubicBezTo>
                      <a:cubicBezTo>
                        <a:pt x="5" y="12"/>
                        <a:pt x="4" y="14"/>
                        <a:pt x="3" y="16"/>
                      </a:cubicBezTo>
                      <a:cubicBezTo>
                        <a:pt x="3" y="17"/>
                        <a:pt x="2" y="17"/>
                        <a:pt x="2" y="18"/>
                      </a:cubicBezTo>
                      <a:cubicBezTo>
                        <a:pt x="2" y="18"/>
                        <a:pt x="2" y="18"/>
                        <a:pt x="2" y="18"/>
                      </a:cubicBezTo>
                      <a:cubicBezTo>
                        <a:pt x="0" y="18"/>
                        <a:pt x="0" y="18"/>
                        <a:pt x="0" y="18"/>
                      </a:cubicBezTo>
                      <a:cubicBezTo>
                        <a:pt x="0" y="18"/>
                        <a:pt x="0" y="17"/>
                        <a:pt x="0" y="17"/>
                      </a:cubicBezTo>
                      <a:cubicBezTo>
                        <a:pt x="0" y="16"/>
                        <a:pt x="1" y="16"/>
                        <a:pt x="1" y="15"/>
                      </a:cubicBezTo>
                      <a:cubicBezTo>
                        <a:pt x="2" y="13"/>
                        <a:pt x="3" y="11"/>
                        <a:pt x="4" y="9"/>
                      </a:cubicBezTo>
                      <a:cubicBezTo>
                        <a:pt x="6" y="6"/>
                        <a:pt x="7" y="4"/>
                        <a:pt x="8" y="3"/>
                      </a:cubicBezTo>
                      <a:cubicBezTo>
                        <a:pt x="8" y="2"/>
                        <a:pt x="9" y="1"/>
                        <a:pt x="9" y="1"/>
                      </a:cubicBezTo>
                      <a:cubicBezTo>
                        <a:pt x="10" y="0"/>
                        <a:pt x="10" y="0"/>
                        <a:pt x="10" y="0"/>
                      </a:cubicBezTo>
                      <a:lnTo>
                        <a:pt x="11" y="1"/>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9" name="Freeform 280">
                  <a:extLst>
                    <a:ext uri="{FF2B5EF4-FFF2-40B4-BE49-F238E27FC236}">
                      <a16:creationId xmlns:a16="http://schemas.microsoft.com/office/drawing/2014/main" id="{FE5BF7E1-945B-4604-BCC1-CED67CF9DC6C}"/>
                    </a:ext>
                  </a:extLst>
                </p:cNvPr>
                <p:cNvSpPr>
                  <a:spLocks/>
                </p:cNvSpPr>
                <p:nvPr/>
              </p:nvSpPr>
              <p:spPr bwMode="auto">
                <a:xfrm>
                  <a:off x="5057775" y="4514850"/>
                  <a:ext cx="134938" cy="77788"/>
                </a:xfrm>
                <a:custGeom>
                  <a:avLst/>
                  <a:gdLst>
                    <a:gd name="T0" fmla="*/ 19 w 19"/>
                    <a:gd name="T1" fmla="*/ 2 h 11"/>
                    <a:gd name="T2" fmla="*/ 18 w 19"/>
                    <a:gd name="T3" fmla="*/ 2 h 11"/>
                    <a:gd name="T4" fmla="*/ 16 w 19"/>
                    <a:gd name="T5" fmla="*/ 3 h 11"/>
                    <a:gd name="T6" fmla="*/ 10 w 19"/>
                    <a:gd name="T7" fmla="*/ 6 h 11"/>
                    <a:gd name="T8" fmla="*/ 4 w 19"/>
                    <a:gd name="T9" fmla="*/ 9 h 11"/>
                    <a:gd name="T10" fmla="*/ 2 w 19"/>
                    <a:gd name="T11" fmla="*/ 11 h 11"/>
                    <a:gd name="T12" fmla="*/ 2 w 19"/>
                    <a:gd name="T13" fmla="*/ 11 h 11"/>
                    <a:gd name="T14" fmla="*/ 0 w 19"/>
                    <a:gd name="T15" fmla="*/ 9 h 11"/>
                    <a:gd name="T16" fmla="*/ 1 w 19"/>
                    <a:gd name="T17" fmla="*/ 9 h 11"/>
                    <a:gd name="T18" fmla="*/ 3 w 19"/>
                    <a:gd name="T19" fmla="*/ 8 h 11"/>
                    <a:gd name="T20" fmla="*/ 9 w 19"/>
                    <a:gd name="T21" fmla="*/ 4 h 11"/>
                    <a:gd name="T22" fmla="*/ 15 w 19"/>
                    <a:gd name="T23" fmla="*/ 1 h 11"/>
                    <a:gd name="T24" fmla="*/ 17 w 19"/>
                    <a:gd name="T25" fmla="*/ 0 h 11"/>
                    <a:gd name="T26" fmla="*/ 18 w 19"/>
                    <a:gd name="T27" fmla="*/ 0 h 11"/>
                    <a:gd name="T28" fmla="*/ 19 w 19"/>
                    <a:gd name="T29"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11">
                      <a:moveTo>
                        <a:pt x="19" y="2"/>
                      </a:moveTo>
                      <a:cubicBezTo>
                        <a:pt x="19" y="2"/>
                        <a:pt x="19" y="2"/>
                        <a:pt x="18" y="2"/>
                      </a:cubicBezTo>
                      <a:cubicBezTo>
                        <a:pt x="18" y="2"/>
                        <a:pt x="17" y="2"/>
                        <a:pt x="16" y="3"/>
                      </a:cubicBezTo>
                      <a:cubicBezTo>
                        <a:pt x="14" y="4"/>
                        <a:pt x="12" y="5"/>
                        <a:pt x="10" y="6"/>
                      </a:cubicBezTo>
                      <a:cubicBezTo>
                        <a:pt x="8" y="7"/>
                        <a:pt x="6" y="8"/>
                        <a:pt x="4" y="9"/>
                      </a:cubicBezTo>
                      <a:cubicBezTo>
                        <a:pt x="3" y="10"/>
                        <a:pt x="3" y="10"/>
                        <a:pt x="2" y="11"/>
                      </a:cubicBezTo>
                      <a:cubicBezTo>
                        <a:pt x="2" y="11"/>
                        <a:pt x="2" y="11"/>
                        <a:pt x="2" y="11"/>
                      </a:cubicBezTo>
                      <a:cubicBezTo>
                        <a:pt x="0" y="9"/>
                        <a:pt x="0" y="9"/>
                        <a:pt x="0" y="9"/>
                      </a:cubicBezTo>
                      <a:cubicBezTo>
                        <a:pt x="0" y="9"/>
                        <a:pt x="1" y="9"/>
                        <a:pt x="1" y="9"/>
                      </a:cubicBezTo>
                      <a:cubicBezTo>
                        <a:pt x="2" y="9"/>
                        <a:pt x="2" y="8"/>
                        <a:pt x="3" y="8"/>
                      </a:cubicBezTo>
                      <a:cubicBezTo>
                        <a:pt x="5" y="7"/>
                        <a:pt x="7" y="5"/>
                        <a:pt x="9" y="4"/>
                      </a:cubicBezTo>
                      <a:cubicBezTo>
                        <a:pt x="11" y="3"/>
                        <a:pt x="14" y="2"/>
                        <a:pt x="15" y="1"/>
                      </a:cubicBezTo>
                      <a:cubicBezTo>
                        <a:pt x="16" y="1"/>
                        <a:pt x="17" y="0"/>
                        <a:pt x="17" y="0"/>
                      </a:cubicBezTo>
                      <a:cubicBezTo>
                        <a:pt x="18" y="0"/>
                        <a:pt x="18" y="0"/>
                        <a:pt x="18" y="0"/>
                      </a:cubicBezTo>
                      <a:lnTo>
                        <a:pt x="19"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0" name="Freeform 281">
                  <a:extLst>
                    <a:ext uri="{FF2B5EF4-FFF2-40B4-BE49-F238E27FC236}">
                      <a16:creationId xmlns:a16="http://schemas.microsoft.com/office/drawing/2014/main" id="{0F612CA4-51FB-4759-8F93-4420F6A7012E}"/>
                    </a:ext>
                  </a:extLst>
                </p:cNvPr>
                <p:cNvSpPr>
                  <a:spLocks/>
                </p:cNvSpPr>
                <p:nvPr/>
              </p:nvSpPr>
              <p:spPr bwMode="auto">
                <a:xfrm>
                  <a:off x="4740275" y="5067300"/>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1" name="Freeform 282">
                  <a:extLst>
                    <a:ext uri="{FF2B5EF4-FFF2-40B4-BE49-F238E27FC236}">
                      <a16:creationId xmlns:a16="http://schemas.microsoft.com/office/drawing/2014/main" id="{239F6C9A-9B5B-441D-8378-9388D6CEBE0E}"/>
                    </a:ext>
                  </a:extLst>
                </p:cNvPr>
                <p:cNvSpPr>
                  <a:spLocks/>
                </p:cNvSpPr>
                <p:nvPr/>
              </p:nvSpPr>
              <p:spPr bwMode="auto">
                <a:xfrm>
                  <a:off x="5389563" y="4416425"/>
                  <a:ext cx="42863" cy="49213"/>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2" name="Freeform 283">
                  <a:extLst>
                    <a:ext uri="{FF2B5EF4-FFF2-40B4-BE49-F238E27FC236}">
                      <a16:creationId xmlns:a16="http://schemas.microsoft.com/office/drawing/2014/main" id="{7F060EF4-68E6-41B1-8E8C-208FEB776D5E}"/>
                    </a:ext>
                  </a:extLst>
                </p:cNvPr>
                <p:cNvSpPr>
                  <a:spLocks/>
                </p:cNvSpPr>
                <p:nvPr/>
              </p:nvSpPr>
              <p:spPr bwMode="auto">
                <a:xfrm>
                  <a:off x="5453063" y="4437063"/>
                  <a:ext cx="649288" cy="652463"/>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3" name="Freeform 284">
                  <a:extLst>
                    <a:ext uri="{FF2B5EF4-FFF2-40B4-BE49-F238E27FC236}">
                      <a16:creationId xmlns:a16="http://schemas.microsoft.com/office/drawing/2014/main" id="{A08BB55C-3D2B-4B15-AF80-3819D913B9B6}"/>
                    </a:ext>
                  </a:extLst>
                </p:cNvPr>
                <p:cNvSpPr>
                  <a:spLocks/>
                </p:cNvSpPr>
                <p:nvPr/>
              </p:nvSpPr>
              <p:spPr bwMode="auto">
                <a:xfrm>
                  <a:off x="5799138" y="4494213"/>
                  <a:ext cx="239713" cy="255588"/>
                </a:xfrm>
                <a:custGeom>
                  <a:avLst/>
                  <a:gdLst>
                    <a:gd name="T0" fmla="*/ 31 w 34"/>
                    <a:gd name="T1" fmla="*/ 36 h 36"/>
                    <a:gd name="T2" fmla="*/ 30 w 34"/>
                    <a:gd name="T3" fmla="*/ 34 h 36"/>
                    <a:gd name="T4" fmla="*/ 29 w 34"/>
                    <a:gd name="T5" fmla="*/ 32 h 36"/>
                    <a:gd name="T6" fmla="*/ 27 w 34"/>
                    <a:gd name="T7" fmla="*/ 30 h 36"/>
                    <a:gd name="T8" fmla="*/ 23 w 34"/>
                    <a:gd name="T9" fmla="*/ 24 h 36"/>
                    <a:gd name="T10" fmla="*/ 17 w 34"/>
                    <a:gd name="T11" fmla="*/ 18 h 36"/>
                    <a:gd name="T12" fmla="*/ 11 w 34"/>
                    <a:gd name="T13" fmla="*/ 13 h 36"/>
                    <a:gd name="T14" fmla="*/ 8 w 34"/>
                    <a:gd name="T15" fmla="*/ 10 h 36"/>
                    <a:gd name="T16" fmla="*/ 5 w 34"/>
                    <a:gd name="T17" fmla="*/ 8 h 36"/>
                    <a:gd name="T18" fmla="*/ 1 w 34"/>
                    <a:gd name="T19" fmla="*/ 5 h 36"/>
                    <a:gd name="T20" fmla="*/ 0 w 34"/>
                    <a:gd name="T21" fmla="*/ 4 h 36"/>
                    <a:gd name="T22" fmla="*/ 9 w 34"/>
                    <a:gd name="T23" fmla="*/ 2 h 36"/>
                    <a:gd name="T24" fmla="*/ 14 w 34"/>
                    <a:gd name="T25" fmla="*/ 5 h 36"/>
                    <a:gd name="T26" fmla="*/ 18 w 34"/>
                    <a:gd name="T27" fmla="*/ 9 h 36"/>
                    <a:gd name="T28" fmla="*/ 22 w 34"/>
                    <a:gd name="T29" fmla="*/ 13 h 36"/>
                    <a:gd name="T30" fmla="*/ 26 w 34"/>
                    <a:gd name="T31" fmla="*/ 18 h 36"/>
                    <a:gd name="T32" fmla="*/ 30 w 34"/>
                    <a:gd name="T33" fmla="*/ 22 h 36"/>
                    <a:gd name="T34" fmla="*/ 33 w 34"/>
                    <a:gd name="T35" fmla="*/ 26 h 36"/>
                    <a:gd name="T36" fmla="*/ 34 w 34"/>
                    <a:gd name="T37" fmla="*/ 28 h 36"/>
                    <a:gd name="T38" fmla="*/ 34 w 34"/>
                    <a:gd name="T39" fmla="*/ 31 h 36"/>
                    <a:gd name="T40" fmla="*/ 31 w 34"/>
                    <a:gd name="T4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36">
                      <a:moveTo>
                        <a:pt x="31" y="36"/>
                      </a:moveTo>
                      <a:cubicBezTo>
                        <a:pt x="31" y="36"/>
                        <a:pt x="31" y="35"/>
                        <a:pt x="30" y="34"/>
                      </a:cubicBezTo>
                      <a:cubicBezTo>
                        <a:pt x="30" y="33"/>
                        <a:pt x="29" y="33"/>
                        <a:pt x="29" y="32"/>
                      </a:cubicBezTo>
                      <a:cubicBezTo>
                        <a:pt x="28" y="31"/>
                        <a:pt x="28" y="31"/>
                        <a:pt x="27" y="30"/>
                      </a:cubicBezTo>
                      <a:cubicBezTo>
                        <a:pt x="26" y="28"/>
                        <a:pt x="24" y="26"/>
                        <a:pt x="23" y="24"/>
                      </a:cubicBezTo>
                      <a:cubicBezTo>
                        <a:pt x="21" y="22"/>
                        <a:pt x="19" y="20"/>
                        <a:pt x="17" y="18"/>
                      </a:cubicBezTo>
                      <a:cubicBezTo>
                        <a:pt x="15" y="16"/>
                        <a:pt x="13" y="14"/>
                        <a:pt x="11" y="13"/>
                      </a:cubicBezTo>
                      <a:cubicBezTo>
                        <a:pt x="10" y="12"/>
                        <a:pt x="9" y="11"/>
                        <a:pt x="8" y="10"/>
                      </a:cubicBezTo>
                      <a:cubicBezTo>
                        <a:pt x="7" y="9"/>
                        <a:pt x="6" y="9"/>
                        <a:pt x="5" y="8"/>
                      </a:cubicBezTo>
                      <a:cubicBezTo>
                        <a:pt x="4" y="7"/>
                        <a:pt x="2" y="6"/>
                        <a:pt x="1" y="5"/>
                      </a:cubicBezTo>
                      <a:cubicBezTo>
                        <a:pt x="0" y="5"/>
                        <a:pt x="0" y="4"/>
                        <a:pt x="0" y="4"/>
                      </a:cubicBezTo>
                      <a:cubicBezTo>
                        <a:pt x="2" y="1"/>
                        <a:pt x="6" y="0"/>
                        <a:pt x="9" y="2"/>
                      </a:cubicBezTo>
                      <a:cubicBezTo>
                        <a:pt x="9" y="2"/>
                        <a:pt x="11" y="3"/>
                        <a:pt x="14" y="5"/>
                      </a:cubicBezTo>
                      <a:cubicBezTo>
                        <a:pt x="15" y="6"/>
                        <a:pt x="16" y="8"/>
                        <a:pt x="18" y="9"/>
                      </a:cubicBezTo>
                      <a:cubicBezTo>
                        <a:pt x="19" y="10"/>
                        <a:pt x="21" y="12"/>
                        <a:pt x="22" y="13"/>
                      </a:cubicBezTo>
                      <a:cubicBezTo>
                        <a:pt x="24" y="15"/>
                        <a:pt x="25" y="16"/>
                        <a:pt x="26" y="18"/>
                      </a:cubicBezTo>
                      <a:cubicBezTo>
                        <a:pt x="28" y="19"/>
                        <a:pt x="29" y="20"/>
                        <a:pt x="30" y="22"/>
                      </a:cubicBezTo>
                      <a:cubicBezTo>
                        <a:pt x="32" y="24"/>
                        <a:pt x="33" y="26"/>
                        <a:pt x="33" y="26"/>
                      </a:cubicBezTo>
                      <a:cubicBezTo>
                        <a:pt x="34" y="27"/>
                        <a:pt x="34" y="28"/>
                        <a:pt x="34" y="28"/>
                      </a:cubicBezTo>
                      <a:cubicBezTo>
                        <a:pt x="34" y="29"/>
                        <a:pt x="34" y="30"/>
                        <a:pt x="34" y="31"/>
                      </a:cubicBezTo>
                      <a:cubicBezTo>
                        <a:pt x="34" y="33"/>
                        <a:pt x="33" y="35"/>
                        <a:pt x="31" y="3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4" name="Freeform 285">
                  <a:extLst>
                    <a:ext uri="{FF2B5EF4-FFF2-40B4-BE49-F238E27FC236}">
                      <a16:creationId xmlns:a16="http://schemas.microsoft.com/office/drawing/2014/main" id="{ADF3B889-609D-48AD-87A0-1578E83217F3}"/>
                    </a:ext>
                  </a:extLst>
                </p:cNvPr>
                <p:cNvSpPr>
                  <a:spLocks/>
                </p:cNvSpPr>
                <p:nvPr/>
              </p:nvSpPr>
              <p:spPr bwMode="auto">
                <a:xfrm>
                  <a:off x="5672138" y="4514850"/>
                  <a:ext cx="134938" cy="85725"/>
                </a:xfrm>
                <a:custGeom>
                  <a:avLst/>
                  <a:gdLst>
                    <a:gd name="T0" fmla="*/ 17 w 19"/>
                    <a:gd name="T1" fmla="*/ 12 h 12"/>
                    <a:gd name="T2" fmla="*/ 17 w 19"/>
                    <a:gd name="T3" fmla="*/ 11 h 12"/>
                    <a:gd name="T4" fmla="*/ 15 w 19"/>
                    <a:gd name="T5" fmla="*/ 10 h 12"/>
                    <a:gd name="T6" fmla="*/ 9 w 19"/>
                    <a:gd name="T7" fmla="*/ 6 h 12"/>
                    <a:gd name="T8" fmla="*/ 3 w 19"/>
                    <a:gd name="T9" fmla="*/ 3 h 12"/>
                    <a:gd name="T10" fmla="*/ 1 w 19"/>
                    <a:gd name="T11" fmla="*/ 2 h 12"/>
                    <a:gd name="T12" fmla="*/ 0 w 19"/>
                    <a:gd name="T13" fmla="*/ 2 h 12"/>
                    <a:gd name="T14" fmla="*/ 1 w 19"/>
                    <a:gd name="T15" fmla="*/ 0 h 12"/>
                    <a:gd name="T16" fmla="*/ 2 w 19"/>
                    <a:gd name="T17" fmla="*/ 0 h 12"/>
                    <a:gd name="T18" fmla="*/ 4 w 19"/>
                    <a:gd name="T19" fmla="*/ 1 h 12"/>
                    <a:gd name="T20" fmla="*/ 10 w 19"/>
                    <a:gd name="T21" fmla="*/ 4 h 12"/>
                    <a:gd name="T22" fmla="*/ 16 w 19"/>
                    <a:gd name="T23" fmla="*/ 8 h 12"/>
                    <a:gd name="T24" fmla="*/ 18 w 19"/>
                    <a:gd name="T25" fmla="*/ 9 h 12"/>
                    <a:gd name="T26" fmla="*/ 19 w 19"/>
                    <a:gd name="T27" fmla="*/ 10 h 12"/>
                    <a:gd name="T28" fmla="*/ 17 w 19"/>
                    <a:gd name="T29"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 h="12">
                      <a:moveTo>
                        <a:pt x="17" y="12"/>
                      </a:moveTo>
                      <a:cubicBezTo>
                        <a:pt x="17" y="12"/>
                        <a:pt x="17" y="11"/>
                        <a:pt x="17" y="11"/>
                      </a:cubicBezTo>
                      <a:cubicBezTo>
                        <a:pt x="16" y="11"/>
                        <a:pt x="16" y="10"/>
                        <a:pt x="15" y="10"/>
                      </a:cubicBezTo>
                      <a:cubicBezTo>
                        <a:pt x="13" y="9"/>
                        <a:pt x="11" y="7"/>
                        <a:pt x="9" y="6"/>
                      </a:cubicBezTo>
                      <a:cubicBezTo>
                        <a:pt x="7" y="5"/>
                        <a:pt x="5" y="4"/>
                        <a:pt x="3" y="3"/>
                      </a:cubicBezTo>
                      <a:cubicBezTo>
                        <a:pt x="2" y="3"/>
                        <a:pt x="1" y="2"/>
                        <a:pt x="1" y="2"/>
                      </a:cubicBezTo>
                      <a:cubicBezTo>
                        <a:pt x="0" y="2"/>
                        <a:pt x="0" y="2"/>
                        <a:pt x="0" y="2"/>
                      </a:cubicBezTo>
                      <a:cubicBezTo>
                        <a:pt x="1" y="0"/>
                        <a:pt x="1" y="0"/>
                        <a:pt x="1" y="0"/>
                      </a:cubicBezTo>
                      <a:cubicBezTo>
                        <a:pt x="1" y="0"/>
                        <a:pt x="1" y="0"/>
                        <a:pt x="2" y="0"/>
                      </a:cubicBezTo>
                      <a:cubicBezTo>
                        <a:pt x="2" y="1"/>
                        <a:pt x="3" y="1"/>
                        <a:pt x="4" y="1"/>
                      </a:cubicBezTo>
                      <a:cubicBezTo>
                        <a:pt x="6" y="2"/>
                        <a:pt x="8" y="3"/>
                        <a:pt x="10" y="4"/>
                      </a:cubicBezTo>
                      <a:cubicBezTo>
                        <a:pt x="12" y="6"/>
                        <a:pt x="14" y="7"/>
                        <a:pt x="16" y="8"/>
                      </a:cubicBezTo>
                      <a:cubicBezTo>
                        <a:pt x="17" y="9"/>
                        <a:pt x="17" y="9"/>
                        <a:pt x="18" y="9"/>
                      </a:cubicBezTo>
                      <a:cubicBezTo>
                        <a:pt x="18" y="10"/>
                        <a:pt x="19" y="10"/>
                        <a:pt x="19" y="10"/>
                      </a:cubicBezTo>
                      <a:lnTo>
                        <a:pt x="17" y="1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5" name="Freeform 286">
                  <a:extLst>
                    <a:ext uri="{FF2B5EF4-FFF2-40B4-BE49-F238E27FC236}">
                      <a16:creationId xmlns:a16="http://schemas.microsoft.com/office/drawing/2014/main" id="{FF66F760-8661-4234-AC8E-395EEA5BC7BC}"/>
                    </a:ext>
                  </a:extLst>
                </p:cNvPr>
                <p:cNvSpPr>
                  <a:spLocks/>
                </p:cNvSpPr>
                <p:nvPr/>
              </p:nvSpPr>
              <p:spPr bwMode="auto">
                <a:xfrm>
                  <a:off x="5948363" y="4741863"/>
                  <a:ext cx="77788" cy="127000"/>
                </a:xfrm>
                <a:custGeom>
                  <a:avLst/>
                  <a:gdLst>
                    <a:gd name="T0" fmla="*/ 9 w 11"/>
                    <a:gd name="T1" fmla="*/ 18 h 18"/>
                    <a:gd name="T2" fmla="*/ 9 w 11"/>
                    <a:gd name="T3" fmla="*/ 17 h 18"/>
                    <a:gd name="T4" fmla="*/ 8 w 11"/>
                    <a:gd name="T5" fmla="*/ 15 h 18"/>
                    <a:gd name="T6" fmla="*/ 5 w 11"/>
                    <a:gd name="T7" fmla="*/ 9 h 18"/>
                    <a:gd name="T8" fmla="*/ 1 w 11"/>
                    <a:gd name="T9" fmla="*/ 3 h 18"/>
                    <a:gd name="T10" fmla="*/ 0 w 11"/>
                    <a:gd name="T11" fmla="*/ 1 h 18"/>
                    <a:gd name="T12" fmla="*/ 0 w 11"/>
                    <a:gd name="T13" fmla="*/ 1 h 18"/>
                    <a:gd name="T14" fmla="*/ 1 w 11"/>
                    <a:gd name="T15" fmla="*/ 0 h 18"/>
                    <a:gd name="T16" fmla="*/ 2 w 11"/>
                    <a:gd name="T17" fmla="*/ 0 h 18"/>
                    <a:gd name="T18" fmla="*/ 3 w 11"/>
                    <a:gd name="T19" fmla="*/ 2 h 18"/>
                    <a:gd name="T20" fmla="*/ 7 w 11"/>
                    <a:gd name="T21" fmla="*/ 8 h 18"/>
                    <a:gd name="T22" fmla="*/ 10 w 11"/>
                    <a:gd name="T23" fmla="*/ 14 h 18"/>
                    <a:gd name="T24" fmla="*/ 11 w 11"/>
                    <a:gd name="T25" fmla="*/ 17 h 18"/>
                    <a:gd name="T26" fmla="*/ 11 w 11"/>
                    <a:gd name="T27" fmla="*/ 17 h 18"/>
                    <a:gd name="T28" fmla="*/ 9 w 11"/>
                    <a:gd name="T2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8">
                      <a:moveTo>
                        <a:pt x="9" y="18"/>
                      </a:moveTo>
                      <a:cubicBezTo>
                        <a:pt x="9" y="18"/>
                        <a:pt x="9" y="18"/>
                        <a:pt x="9" y="17"/>
                      </a:cubicBezTo>
                      <a:cubicBezTo>
                        <a:pt x="9" y="17"/>
                        <a:pt x="8" y="16"/>
                        <a:pt x="8" y="15"/>
                      </a:cubicBezTo>
                      <a:cubicBezTo>
                        <a:pt x="7" y="14"/>
                        <a:pt x="6" y="11"/>
                        <a:pt x="5" y="9"/>
                      </a:cubicBezTo>
                      <a:cubicBezTo>
                        <a:pt x="4" y="7"/>
                        <a:pt x="2" y="5"/>
                        <a:pt x="1" y="3"/>
                      </a:cubicBezTo>
                      <a:cubicBezTo>
                        <a:pt x="1" y="3"/>
                        <a:pt x="0" y="2"/>
                        <a:pt x="0" y="1"/>
                      </a:cubicBezTo>
                      <a:cubicBezTo>
                        <a:pt x="0" y="1"/>
                        <a:pt x="0" y="1"/>
                        <a:pt x="0" y="1"/>
                      </a:cubicBezTo>
                      <a:cubicBezTo>
                        <a:pt x="1" y="0"/>
                        <a:pt x="1" y="0"/>
                        <a:pt x="1" y="0"/>
                      </a:cubicBezTo>
                      <a:cubicBezTo>
                        <a:pt x="1" y="0"/>
                        <a:pt x="1" y="0"/>
                        <a:pt x="2" y="0"/>
                      </a:cubicBezTo>
                      <a:cubicBezTo>
                        <a:pt x="2" y="1"/>
                        <a:pt x="2" y="1"/>
                        <a:pt x="3" y="2"/>
                      </a:cubicBezTo>
                      <a:cubicBezTo>
                        <a:pt x="4" y="4"/>
                        <a:pt x="5" y="6"/>
                        <a:pt x="7" y="8"/>
                      </a:cubicBezTo>
                      <a:cubicBezTo>
                        <a:pt x="8" y="10"/>
                        <a:pt x="9" y="13"/>
                        <a:pt x="10" y="14"/>
                      </a:cubicBezTo>
                      <a:cubicBezTo>
                        <a:pt x="10" y="15"/>
                        <a:pt x="10" y="16"/>
                        <a:pt x="11" y="17"/>
                      </a:cubicBezTo>
                      <a:cubicBezTo>
                        <a:pt x="11" y="17"/>
                        <a:pt x="11" y="17"/>
                        <a:pt x="11" y="17"/>
                      </a:cubicBezTo>
                      <a:lnTo>
                        <a:pt x="9" y="1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6" name="Freeform 287">
                  <a:extLst>
                    <a:ext uri="{FF2B5EF4-FFF2-40B4-BE49-F238E27FC236}">
                      <a16:creationId xmlns:a16="http://schemas.microsoft.com/office/drawing/2014/main" id="{DB9DC5CE-F61B-43E7-B4CB-85212D181187}"/>
                    </a:ext>
                  </a:extLst>
                </p:cNvPr>
                <p:cNvSpPr>
                  <a:spLocks/>
                </p:cNvSpPr>
                <p:nvPr/>
              </p:nvSpPr>
              <p:spPr bwMode="auto">
                <a:xfrm>
                  <a:off x="5432425" y="4416425"/>
                  <a:ext cx="42863" cy="49213"/>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7" name="Oval 288">
                  <a:extLst>
                    <a:ext uri="{FF2B5EF4-FFF2-40B4-BE49-F238E27FC236}">
                      <a16:creationId xmlns:a16="http://schemas.microsoft.com/office/drawing/2014/main" id="{36640ADD-349D-4F43-BC7D-2B1A946DE0D0}"/>
                    </a:ext>
                  </a:extLst>
                </p:cNvPr>
                <p:cNvSpPr>
                  <a:spLocks noChangeArrowheads="1"/>
                </p:cNvSpPr>
                <p:nvPr/>
              </p:nvSpPr>
              <p:spPr bwMode="auto">
                <a:xfrm>
                  <a:off x="6075363" y="5067300"/>
                  <a:ext cx="41275" cy="42863"/>
                </a:xfrm>
                <a:prstGeom prst="ellipse">
                  <a:avLst/>
                </a:pr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8" name="Freeform 289">
                  <a:extLst>
                    <a:ext uri="{FF2B5EF4-FFF2-40B4-BE49-F238E27FC236}">
                      <a16:creationId xmlns:a16="http://schemas.microsoft.com/office/drawing/2014/main" id="{A19F24AB-005D-4134-AC9D-9A3D63C6172E}"/>
                    </a:ext>
                  </a:extLst>
                </p:cNvPr>
                <p:cNvSpPr>
                  <a:spLocks/>
                </p:cNvSpPr>
                <p:nvPr/>
              </p:nvSpPr>
              <p:spPr bwMode="auto">
                <a:xfrm>
                  <a:off x="5453063" y="5130800"/>
                  <a:ext cx="649288" cy="650875"/>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9" name="Freeform 290">
                  <a:extLst>
                    <a:ext uri="{FF2B5EF4-FFF2-40B4-BE49-F238E27FC236}">
                      <a16:creationId xmlns:a16="http://schemas.microsoft.com/office/drawing/2014/main" id="{792B775D-5D52-44D7-919C-72F31128DB51}"/>
                    </a:ext>
                  </a:extLst>
                </p:cNvPr>
                <p:cNvSpPr>
                  <a:spLocks/>
                </p:cNvSpPr>
                <p:nvPr/>
              </p:nvSpPr>
              <p:spPr bwMode="auto">
                <a:xfrm>
                  <a:off x="5792788" y="5478463"/>
                  <a:ext cx="254000" cy="247650"/>
                </a:xfrm>
                <a:custGeom>
                  <a:avLst/>
                  <a:gdLst>
                    <a:gd name="T0" fmla="*/ 0 w 36"/>
                    <a:gd name="T1" fmla="*/ 31 h 35"/>
                    <a:gd name="T2" fmla="*/ 2 w 36"/>
                    <a:gd name="T3" fmla="*/ 30 h 35"/>
                    <a:gd name="T4" fmla="*/ 4 w 36"/>
                    <a:gd name="T5" fmla="*/ 29 h 35"/>
                    <a:gd name="T6" fmla="*/ 6 w 36"/>
                    <a:gd name="T7" fmla="*/ 27 h 35"/>
                    <a:gd name="T8" fmla="*/ 12 w 36"/>
                    <a:gd name="T9" fmla="*/ 23 h 35"/>
                    <a:gd name="T10" fmla="*/ 18 w 36"/>
                    <a:gd name="T11" fmla="*/ 17 h 35"/>
                    <a:gd name="T12" fmla="*/ 23 w 36"/>
                    <a:gd name="T13" fmla="*/ 11 h 35"/>
                    <a:gd name="T14" fmla="*/ 26 w 36"/>
                    <a:gd name="T15" fmla="*/ 8 h 35"/>
                    <a:gd name="T16" fmla="*/ 28 w 36"/>
                    <a:gd name="T17" fmla="*/ 6 h 35"/>
                    <a:gd name="T18" fmla="*/ 30 w 36"/>
                    <a:gd name="T19" fmla="*/ 2 h 35"/>
                    <a:gd name="T20" fmla="*/ 31 w 36"/>
                    <a:gd name="T21" fmla="*/ 0 h 35"/>
                    <a:gd name="T22" fmla="*/ 33 w 36"/>
                    <a:gd name="T23" fmla="*/ 10 h 35"/>
                    <a:gd name="T24" fmla="*/ 30 w 36"/>
                    <a:gd name="T25" fmla="*/ 14 h 35"/>
                    <a:gd name="T26" fmla="*/ 27 w 36"/>
                    <a:gd name="T27" fmla="*/ 18 h 35"/>
                    <a:gd name="T28" fmla="*/ 23 w 36"/>
                    <a:gd name="T29" fmla="*/ 22 h 35"/>
                    <a:gd name="T30" fmla="*/ 18 w 36"/>
                    <a:gd name="T31" fmla="*/ 27 h 35"/>
                    <a:gd name="T32" fmla="*/ 14 w 36"/>
                    <a:gd name="T33" fmla="*/ 30 h 35"/>
                    <a:gd name="T34" fmla="*/ 10 w 36"/>
                    <a:gd name="T35" fmla="*/ 33 h 35"/>
                    <a:gd name="T36" fmla="*/ 7 w 36"/>
                    <a:gd name="T37" fmla="*/ 34 h 35"/>
                    <a:gd name="T38" fmla="*/ 4 w 36"/>
                    <a:gd name="T39" fmla="*/ 34 h 35"/>
                    <a:gd name="T40" fmla="*/ 0 w 36"/>
                    <a:gd name="T41" fmla="*/ 3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35">
                      <a:moveTo>
                        <a:pt x="0" y="31"/>
                      </a:moveTo>
                      <a:cubicBezTo>
                        <a:pt x="0" y="31"/>
                        <a:pt x="1" y="31"/>
                        <a:pt x="2" y="30"/>
                      </a:cubicBezTo>
                      <a:cubicBezTo>
                        <a:pt x="2" y="30"/>
                        <a:pt x="3" y="29"/>
                        <a:pt x="4" y="29"/>
                      </a:cubicBezTo>
                      <a:cubicBezTo>
                        <a:pt x="4" y="28"/>
                        <a:pt x="5" y="28"/>
                        <a:pt x="6" y="27"/>
                      </a:cubicBezTo>
                      <a:cubicBezTo>
                        <a:pt x="7" y="26"/>
                        <a:pt x="10" y="25"/>
                        <a:pt x="12" y="23"/>
                      </a:cubicBezTo>
                      <a:cubicBezTo>
                        <a:pt x="13" y="21"/>
                        <a:pt x="16" y="19"/>
                        <a:pt x="18" y="17"/>
                      </a:cubicBezTo>
                      <a:cubicBezTo>
                        <a:pt x="20" y="15"/>
                        <a:pt x="21" y="13"/>
                        <a:pt x="23" y="11"/>
                      </a:cubicBezTo>
                      <a:cubicBezTo>
                        <a:pt x="24" y="10"/>
                        <a:pt x="25" y="9"/>
                        <a:pt x="26" y="8"/>
                      </a:cubicBezTo>
                      <a:cubicBezTo>
                        <a:pt x="26" y="7"/>
                        <a:pt x="27" y="6"/>
                        <a:pt x="28" y="6"/>
                      </a:cubicBezTo>
                      <a:cubicBezTo>
                        <a:pt x="29" y="4"/>
                        <a:pt x="30" y="3"/>
                        <a:pt x="30" y="2"/>
                      </a:cubicBezTo>
                      <a:cubicBezTo>
                        <a:pt x="31" y="0"/>
                        <a:pt x="31" y="0"/>
                        <a:pt x="31" y="0"/>
                      </a:cubicBezTo>
                      <a:cubicBezTo>
                        <a:pt x="35" y="2"/>
                        <a:pt x="36" y="7"/>
                        <a:pt x="33" y="10"/>
                      </a:cubicBezTo>
                      <a:cubicBezTo>
                        <a:pt x="33" y="10"/>
                        <a:pt x="32" y="11"/>
                        <a:pt x="30" y="14"/>
                      </a:cubicBezTo>
                      <a:cubicBezTo>
                        <a:pt x="29" y="15"/>
                        <a:pt x="28" y="16"/>
                        <a:pt x="27" y="18"/>
                      </a:cubicBezTo>
                      <a:cubicBezTo>
                        <a:pt x="25" y="19"/>
                        <a:pt x="24" y="21"/>
                        <a:pt x="23" y="22"/>
                      </a:cubicBezTo>
                      <a:cubicBezTo>
                        <a:pt x="21" y="24"/>
                        <a:pt x="20" y="25"/>
                        <a:pt x="18" y="27"/>
                      </a:cubicBezTo>
                      <a:cubicBezTo>
                        <a:pt x="17" y="28"/>
                        <a:pt x="15" y="29"/>
                        <a:pt x="14" y="30"/>
                      </a:cubicBezTo>
                      <a:cubicBezTo>
                        <a:pt x="11" y="32"/>
                        <a:pt x="10" y="33"/>
                        <a:pt x="10" y="33"/>
                      </a:cubicBezTo>
                      <a:cubicBezTo>
                        <a:pt x="9" y="34"/>
                        <a:pt x="8" y="34"/>
                        <a:pt x="7" y="34"/>
                      </a:cubicBezTo>
                      <a:cubicBezTo>
                        <a:pt x="6" y="35"/>
                        <a:pt x="5" y="35"/>
                        <a:pt x="4" y="34"/>
                      </a:cubicBezTo>
                      <a:cubicBezTo>
                        <a:pt x="3" y="34"/>
                        <a:pt x="1" y="33"/>
                        <a:pt x="0" y="3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0" name="Freeform 291">
                  <a:extLst>
                    <a:ext uri="{FF2B5EF4-FFF2-40B4-BE49-F238E27FC236}">
                      <a16:creationId xmlns:a16="http://schemas.microsoft.com/office/drawing/2014/main" id="{11185F17-A2D7-4273-8C45-03D846BB543A}"/>
                    </a:ext>
                  </a:extLst>
                </p:cNvPr>
                <p:cNvSpPr>
                  <a:spLocks/>
                </p:cNvSpPr>
                <p:nvPr/>
              </p:nvSpPr>
              <p:spPr bwMode="auto">
                <a:xfrm>
                  <a:off x="5940425" y="5349875"/>
                  <a:ext cx="85725" cy="134938"/>
                </a:xfrm>
                <a:custGeom>
                  <a:avLst/>
                  <a:gdLst>
                    <a:gd name="T0" fmla="*/ 0 w 12"/>
                    <a:gd name="T1" fmla="*/ 18 h 19"/>
                    <a:gd name="T2" fmla="*/ 1 w 12"/>
                    <a:gd name="T3" fmla="*/ 17 h 19"/>
                    <a:gd name="T4" fmla="*/ 2 w 12"/>
                    <a:gd name="T5" fmla="*/ 15 h 19"/>
                    <a:gd name="T6" fmla="*/ 5 w 12"/>
                    <a:gd name="T7" fmla="*/ 9 h 19"/>
                    <a:gd name="T8" fmla="*/ 9 w 12"/>
                    <a:gd name="T9" fmla="*/ 3 h 19"/>
                    <a:gd name="T10" fmla="*/ 10 w 12"/>
                    <a:gd name="T11" fmla="*/ 1 h 19"/>
                    <a:gd name="T12" fmla="*/ 10 w 12"/>
                    <a:gd name="T13" fmla="*/ 0 h 19"/>
                    <a:gd name="T14" fmla="*/ 12 w 12"/>
                    <a:gd name="T15" fmla="*/ 1 h 19"/>
                    <a:gd name="T16" fmla="*/ 11 w 12"/>
                    <a:gd name="T17" fmla="*/ 2 h 19"/>
                    <a:gd name="T18" fmla="*/ 10 w 12"/>
                    <a:gd name="T19" fmla="*/ 4 h 19"/>
                    <a:gd name="T20" fmla="*/ 7 w 12"/>
                    <a:gd name="T21" fmla="*/ 10 h 19"/>
                    <a:gd name="T22" fmla="*/ 4 w 12"/>
                    <a:gd name="T23" fmla="*/ 16 h 19"/>
                    <a:gd name="T24" fmla="*/ 2 w 12"/>
                    <a:gd name="T25" fmla="*/ 18 h 19"/>
                    <a:gd name="T26" fmla="*/ 2 w 12"/>
                    <a:gd name="T27" fmla="*/ 19 h 19"/>
                    <a:gd name="T28" fmla="*/ 0 w 12"/>
                    <a:gd name="T2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19">
                      <a:moveTo>
                        <a:pt x="0" y="18"/>
                      </a:moveTo>
                      <a:cubicBezTo>
                        <a:pt x="0" y="18"/>
                        <a:pt x="0" y="17"/>
                        <a:pt x="1" y="17"/>
                      </a:cubicBezTo>
                      <a:cubicBezTo>
                        <a:pt x="1" y="16"/>
                        <a:pt x="2" y="16"/>
                        <a:pt x="2" y="15"/>
                      </a:cubicBezTo>
                      <a:cubicBezTo>
                        <a:pt x="3" y="14"/>
                        <a:pt x="4" y="11"/>
                        <a:pt x="5" y="9"/>
                      </a:cubicBezTo>
                      <a:cubicBezTo>
                        <a:pt x="7" y="7"/>
                        <a:pt x="8" y="5"/>
                        <a:pt x="9" y="3"/>
                      </a:cubicBezTo>
                      <a:cubicBezTo>
                        <a:pt x="9" y="2"/>
                        <a:pt x="9" y="2"/>
                        <a:pt x="10" y="1"/>
                      </a:cubicBezTo>
                      <a:cubicBezTo>
                        <a:pt x="10" y="1"/>
                        <a:pt x="10" y="0"/>
                        <a:pt x="10" y="0"/>
                      </a:cubicBezTo>
                      <a:cubicBezTo>
                        <a:pt x="12" y="1"/>
                        <a:pt x="12" y="1"/>
                        <a:pt x="12" y="1"/>
                      </a:cubicBezTo>
                      <a:cubicBezTo>
                        <a:pt x="12" y="1"/>
                        <a:pt x="12" y="1"/>
                        <a:pt x="11" y="2"/>
                      </a:cubicBezTo>
                      <a:cubicBezTo>
                        <a:pt x="11" y="2"/>
                        <a:pt x="11" y="3"/>
                        <a:pt x="10" y="4"/>
                      </a:cubicBezTo>
                      <a:cubicBezTo>
                        <a:pt x="9" y="6"/>
                        <a:pt x="9" y="8"/>
                        <a:pt x="7" y="10"/>
                      </a:cubicBezTo>
                      <a:cubicBezTo>
                        <a:pt x="6" y="12"/>
                        <a:pt x="5" y="15"/>
                        <a:pt x="4" y="16"/>
                      </a:cubicBezTo>
                      <a:cubicBezTo>
                        <a:pt x="3" y="17"/>
                        <a:pt x="3" y="18"/>
                        <a:pt x="2" y="18"/>
                      </a:cubicBezTo>
                      <a:cubicBezTo>
                        <a:pt x="2" y="19"/>
                        <a:pt x="2" y="19"/>
                        <a:pt x="2" y="19"/>
                      </a:cubicBezTo>
                      <a:lnTo>
                        <a:pt x="0" y="18"/>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1" name="Freeform 292">
                  <a:extLst>
                    <a:ext uri="{FF2B5EF4-FFF2-40B4-BE49-F238E27FC236}">
                      <a16:creationId xmlns:a16="http://schemas.microsoft.com/office/drawing/2014/main" id="{9EF21C66-5774-4E15-BDE9-79AB3C842FDF}"/>
                    </a:ext>
                  </a:extLst>
                </p:cNvPr>
                <p:cNvSpPr>
                  <a:spLocks/>
                </p:cNvSpPr>
                <p:nvPr/>
              </p:nvSpPr>
              <p:spPr bwMode="auto">
                <a:xfrm>
                  <a:off x="5672138" y="5626100"/>
                  <a:ext cx="127000" cy="77788"/>
                </a:xfrm>
                <a:custGeom>
                  <a:avLst/>
                  <a:gdLst>
                    <a:gd name="T0" fmla="*/ 0 w 18"/>
                    <a:gd name="T1" fmla="*/ 9 h 11"/>
                    <a:gd name="T2" fmla="*/ 0 w 18"/>
                    <a:gd name="T3" fmla="*/ 9 h 11"/>
                    <a:gd name="T4" fmla="*/ 2 w 18"/>
                    <a:gd name="T5" fmla="*/ 8 h 11"/>
                    <a:gd name="T6" fmla="*/ 8 w 18"/>
                    <a:gd name="T7" fmla="*/ 5 h 11"/>
                    <a:gd name="T8" fmla="*/ 14 w 18"/>
                    <a:gd name="T9" fmla="*/ 2 h 11"/>
                    <a:gd name="T10" fmla="*/ 16 w 18"/>
                    <a:gd name="T11" fmla="*/ 0 h 11"/>
                    <a:gd name="T12" fmla="*/ 17 w 18"/>
                    <a:gd name="T13" fmla="*/ 0 h 11"/>
                    <a:gd name="T14" fmla="*/ 18 w 18"/>
                    <a:gd name="T15" fmla="*/ 1 h 11"/>
                    <a:gd name="T16" fmla="*/ 17 w 18"/>
                    <a:gd name="T17" fmla="*/ 2 h 11"/>
                    <a:gd name="T18" fmla="*/ 15 w 18"/>
                    <a:gd name="T19" fmla="*/ 3 h 11"/>
                    <a:gd name="T20" fmla="*/ 9 w 18"/>
                    <a:gd name="T21" fmla="*/ 7 h 11"/>
                    <a:gd name="T22" fmla="*/ 3 w 18"/>
                    <a:gd name="T23" fmla="*/ 10 h 11"/>
                    <a:gd name="T24" fmla="*/ 1 w 18"/>
                    <a:gd name="T25" fmla="*/ 11 h 11"/>
                    <a:gd name="T26" fmla="*/ 0 w 18"/>
                    <a:gd name="T27" fmla="*/ 11 h 11"/>
                    <a:gd name="T28" fmla="*/ 0 w 18"/>
                    <a:gd name="T2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11">
                      <a:moveTo>
                        <a:pt x="0" y="9"/>
                      </a:moveTo>
                      <a:cubicBezTo>
                        <a:pt x="0" y="9"/>
                        <a:pt x="0" y="9"/>
                        <a:pt x="0" y="9"/>
                      </a:cubicBezTo>
                      <a:cubicBezTo>
                        <a:pt x="1" y="9"/>
                        <a:pt x="2" y="8"/>
                        <a:pt x="2" y="8"/>
                      </a:cubicBezTo>
                      <a:cubicBezTo>
                        <a:pt x="4" y="7"/>
                        <a:pt x="6" y="6"/>
                        <a:pt x="8" y="5"/>
                      </a:cubicBezTo>
                      <a:cubicBezTo>
                        <a:pt x="11" y="4"/>
                        <a:pt x="13" y="2"/>
                        <a:pt x="14" y="2"/>
                      </a:cubicBezTo>
                      <a:cubicBezTo>
                        <a:pt x="15" y="1"/>
                        <a:pt x="16" y="1"/>
                        <a:pt x="16" y="0"/>
                      </a:cubicBezTo>
                      <a:cubicBezTo>
                        <a:pt x="17" y="0"/>
                        <a:pt x="17" y="0"/>
                        <a:pt x="17" y="0"/>
                      </a:cubicBezTo>
                      <a:cubicBezTo>
                        <a:pt x="18" y="1"/>
                        <a:pt x="18" y="1"/>
                        <a:pt x="18" y="1"/>
                      </a:cubicBezTo>
                      <a:cubicBezTo>
                        <a:pt x="18" y="1"/>
                        <a:pt x="18" y="2"/>
                        <a:pt x="17" y="2"/>
                      </a:cubicBezTo>
                      <a:cubicBezTo>
                        <a:pt x="17" y="2"/>
                        <a:pt x="16" y="3"/>
                        <a:pt x="15" y="3"/>
                      </a:cubicBezTo>
                      <a:cubicBezTo>
                        <a:pt x="14" y="4"/>
                        <a:pt x="12" y="5"/>
                        <a:pt x="9" y="7"/>
                      </a:cubicBezTo>
                      <a:cubicBezTo>
                        <a:pt x="7" y="8"/>
                        <a:pt x="5" y="9"/>
                        <a:pt x="3" y="10"/>
                      </a:cubicBezTo>
                      <a:cubicBezTo>
                        <a:pt x="2" y="10"/>
                        <a:pt x="2" y="11"/>
                        <a:pt x="1" y="11"/>
                      </a:cubicBezTo>
                      <a:cubicBezTo>
                        <a:pt x="1" y="11"/>
                        <a:pt x="0" y="11"/>
                        <a:pt x="0" y="11"/>
                      </a:cubicBezTo>
                      <a:lnTo>
                        <a:pt x="0" y="9"/>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2" name="Freeform 293">
                  <a:extLst>
                    <a:ext uri="{FF2B5EF4-FFF2-40B4-BE49-F238E27FC236}">
                      <a16:creationId xmlns:a16="http://schemas.microsoft.com/office/drawing/2014/main" id="{7B35060C-A47E-46D5-9DBF-8607D39D8D60}"/>
                    </a:ext>
                  </a:extLst>
                </p:cNvPr>
                <p:cNvSpPr>
                  <a:spLocks/>
                </p:cNvSpPr>
                <p:nvPr/>
              </p:nvSpPr>
              <p:spPr bwMode="auto">
                <a:xfrm>
                  <a:off x="6075363" y="5110163"/>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3" name="Freeform 294">
                  <a:extLst>
                    <a:ext uri="{FF2B5EF4-FFF2-40B4-BE49-F238E27FC236}">
                      <a16:creationId xmlns:a16="http://schemas.microsoft.com/office/drawing/2014/main" id="{7B29693C-FD84-4C6E-97F4-C96A3AE1BDD1}"/>
                    </a:ext>
                  </a:extLst>
                </p:cNvPr>
                <p:cNvSpPr>
                  <a:spLocks/>
                </p:cNvSpPr>
                <p:nvPr/>
              </p:nvSpPr>
              <p:spPr bwMode="auto">
                <a:xfrm>
                  <a:off x="5432425" y="5754688"/>
                  <a:ext cx="42863" cy="49213"/>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4" name="Freeform 295">
                  <a:extLst>
                    <a:ext uri="{FF2B5EF4-FFF2-40B4-BE49-F238E27FC236}">
                      <a16:creationId xmlns:a16="http://schemas.microsoft.com/office/drawing/2014/main" id="{E2DCC89A-DE3B-4E0F-BF05-3BB1A58F020E}"/>
                    </a:ext>
                  </a:extLst>
                </p:cNvPr>
                <p:cNvSpPr>
                  <a:spLocks/>
                </p:cNvSpPr>
                <p:nvPr/>
              </p:nvSpPr>
              <p:spPr bwMode="auto">
                <a:xfrm>
                  <a:off x="4754563" y="5130800"/>
                  <a:ext cx="657225" cy="650875"/>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5" name="Freeform 296">
                  <a:extLst>
                    <a:ext uri="{FF2B5EF4-FFF2-40B4-BE49-F238E27FC236}">
                      <a16:creationId xmlns:a16="http://schemas.microsoft.com/office/drawing/2014/main" id="{81D35F30-6D7C-4093-B854-65905F54343B}"/>
                    </a:ext>
                  </a:extLst>
                </p:cNvPr>
                <p:cNvSpPr>
                  <a:spLocks/>
                </p:cNvSpPr>
                <p:nvPr/>
              </p:nvSpPr>
              <p:spPr bwMode="auto">
                <a:xfrm>
                  <a:off x="4818063" y="5470525"/>
                  <a:ext cx="247650" cy="255588"/>
                </a:xfrm>
                <a:custGeom>
                  <a:avLst/>
                  <a:gdLst>
                    <a:gd name="T0" fmla="*/ 4 w 35"/>
                    <a:gd name="T1" fmla="*/ 0 h 36"/>
                    <a:gd name="T2" fmla="*/ 5 w 35"/>
                    <a:gd name="T3" fmla="*/ 2 h 36"/>
                    <a:gd name="T4" fmla="*/ 6 w 35"/>
                    <a:gd name="T5" fmla="*/ 4 h 36"/>
                    <a:gd name="T6" fmla="*/ 7 w 35"/>
                    <a:gd name="T7" fmla="*/ 6 h 36"/>
                    <a:gd name="T8" fmla="*/ 12 w 35"/>
                    <a:gd name="T9" fmla="*/ 12 h 36"/>
                    <a:gd name="T10" fmla="*/ 17 w 35"/>
                    <a:gd name="T11" fmla="*/ 18 h 36"/>
                    <a:gd name="T12" fmla="*/ 23 w 35"/>
                    <a:gd name="T13" fmla="*/ 23 h 36"/>
                    <a:gd name="T14" fmla="*/ 26 w 35"/>
                    <a:gd name="T15" fmla="*/ 26 h 36"/>
                    <a:gd name="T16" fmla="*/ 29 w 35"/>
                    <a:gd name="T17" fmla="*/ 28 h 36"/>
                    <a:gd name="T18" fmla="*/ 33 w 35"/>
                    <a:gd name="T19" fmla="*/ 31 h 36"/>
                    <a:gd name="T20" fmla="*/ 35 w 35"/>
                    <a:gd name="T21" fmla="*/ 32 h 36"/>
                    <a:gd name="T22" fmla="*/ 25 w 35"/>
                    <a:gd name="T23" fmla="*/ 34 h 36"/>
                    <a:gd name="T24" fmla="*/ 21 w 35"/>
                    <a:gd name="T25" fmla="*/ 31 h 36"/>
                    <a:gd name="T26" fmla="*/ 17 w 35"/>
                    <a:gd name="T27" fmla="*/ 27 h 36"/>
                    <a:gd name="T28" fmla="*/ 12 w 35"/>
                    <a:gd name="T29" fmla="*/ 23 h 36"/>
                    <a:gd name="T30" fmla="*/ 8 w 35"/>
                    <a:gd name="T31" fmla="*/ 18 h 36"/>
                    <a:gd name="T32" fmla="*/ 5 w 35"/>
                    <a:gd name="T33" fmla="*/ 14 h 36"/>
                    <a:gd name="T34" fmla="*/ 1 w 35"/>
                    <a:gd name="T35" fmla="*/ 10 h 36"/>
                    <a:gd name="T36" fmla="*/ 0 w 35"/>
                    <a:gd name="T37" fmla="*/ 7 h 36"/>
                    <a:gd name="T38" fmla="*/ 0 w 35"/>
                    <a:gd name="T39" fmla="*/ 5 h 36"/>
                    <a:gd name="T40" fmla="*/ 4 w 35"/>
                    <a:gd name="T41"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6">
                      <a:moveTo>
                        <a:pt x="4" y="0"/>
                      </a:moveTo>
                      <a:cubicBezTo>
                        <a:pt x="4" y="0"/>
                        <a:pt x="4" y="1"/>
                        <a:pt x="5" y="2"/>
                      </a:cubicBezTo>
                      <a:cubicBezTo>
                        <a:pt x="5" y="2"/>
                        <a:pt x="5" y="3"/>
                        <a:pt x="6" y="4"/>
                      </a:cubicBezTo>
                      <a:cubicBezTo>
                        <a:pt x="6" y="4"/>
                        <a:pt x="7" y="5"/>
                        <a:pt x="7" y="6"/>
                      </a:cubicBezTo>
                      <a:cubicBezTo>
                        <a:pt x="9" y="8"/>
                        <a:pt x="10" y="10"/>
                        <a:pt x="12" y="12"/>
                      </a:cubicBezTo>
                      <a:cubicBezTo>
                        <a:pt x="14" y="14"/>
                        <a:pt x="15" y="16"/>
                        <a:pt x="17" y="18"/>
                      </a:cubicBezTo>
                      <a:cubicBezTo>
                        <a:pt x="19" y="20"/>
                        <a:pt x="21" y="22"/>
                        <a:pt x="23" y="23"/>
                      </a:cubicBezTo>
                      <a:cubicBezTo>
                        <a:pt x="24" y="24"/>
                        <a:pt x="25" y="25"/>
                        <a:pt x="26" y="26"/>
                      </a:cubicBezTo>
                      <a:cubicBezTo>
                        <a:pt x="27" y="26"/>
                        <a:pt x="28" y="27"/>
                        <a:pt x="29" y="28"/>
                      </a:cubicBezTo>
                      <a:cubicBezTo>
                        <a:pt x="31" y="29"/>
                        <a:pt x="32" y="30"/>
                        <a:pt x="33" y="31"/>
                      </a:cubicBezTo>
                      <a:cubicBezTo>
                        <a:pt x="34" y="31"/>
                        <a:pt x="35" y="32"/>
                        <a:pt x="35" y="32"/>
                      </a:cubicBezTo>
                      <a:cubicBezTo>
                        <a:pt x="33" y="35"/>
                        <a:pt x="28" y="36"/>
                        <a:pt x="25" y="34"/>
                      </a:cubicBezTo>
                      <a:cubicBezTo>
                        <a:pt x="25" y="34"/>
                        <a:pt x="23" y="32"/>
                        <a:pt x="21" y="31"/>
                      </a:cubicBezTo>
                      <a:cubicBezTo>
                        <a:pt x="20" y="30"/>
                        <a:pt x="18" y="28"/>
                        <a:pt x="17" y="27"/>
                      </a:cubicBezTo>
                      <a:cubicBezTo>
                        <a:pt x="15" y="26"/>
                        <a:pt x="14" y="24"/>
                        <a:pt x="12" y="23"/>
                      </a:cubicBezTo>
                      <a:cubicBezTo>
                        <a:pt x="11" y="21"/>
                        <a:pt x="9" y="20"/>
                        <a:pt x="8" y="18"/>
                      </a:cubicBezTo>
                      <a:cubicBezTo>
                        <a:pt x="7" y="17"/>
                        <a:pt x="6" y="16"/>
                        <a:pt x="5" y="14"/>
                      </a:cubicBezTo>
                      <a:cubicBezTo>
                        <a:pt x="3" y="12"/>
                        <a:pt x="1" y="10"/>
                        <a:pt x="1" y="10"/>
                      </a:cubicBezTo>
                      <a:cubicBezTo>
                        <a:pt x="1" y="9"/>
                        <a:pt x="0" y="8"/>
                        <a:pt x="0" y="7"/>
                      </a:cubicBezTo>
                      <a:cubicBezTo>
                        <a:pt x="0" y="7"/>
                        <a:pt x="0" y="6"/>
                        <a:pt x="0" y="5"/>
                      </a:cubicBezTo>
                      <a:cubicBezTo>
                        <a:pt x="1" y="3"/>
                        <a:pt x="2" y="1"/>
                        <a:pt x="4"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6" name="Freeform 297">
                  <a:extLst>
                    <a:ext uri="{FF2B5EF4-FFF2-40B4-BE49-F238E27FC236}">
                      <a16:creationId xmlns:a16="http://schemas.microsoft.com/office/drawing/2014/main" id="{1B5D2D20-81A5-41A5-B03C-B1C123B50E37}"/>
                    </a:ext>
                  </a:extLst>
                </p:cNvPr>
                <p:cNvSpPr>
                  <a:spLocks/>
                </p:cNvSpPr>
                <p:nvPr/>
              </p:nvSpPr>
              <p:spPr bwMode="auto">
                <a:xfrm>
                  <a:off x="5057775" y="5619750"/>
                  <a:ext cx="127000" cy="84138"/>
                </a:xfrm>
                <a:custGeom>
                  <a:avLst/>
                  <a:gdLst>
                    <a:gd name="T0" fmla="*/ 1 w 18"/>
                    <a:gd name="T1" fmla="*/ 0 h 12"/>
                    <a:gd name="T2" fmla="*/ 2 w 18"/>
                    <a:gd name="T3" fmla="*/ 1 h 12"/>
                    <a:gd name="T4" fmla="*/ 4 w 18"/>
                    <a:gd name="T5" fmla="*/ 2 h 12"/>
                    <a:gd name="T6" fmla="*/ 9 w 18"/>
                    <a:gd name="T7" fmla="*/ 6 h 12"/>
                    <a:gd name="T8" fmla="*/ 15 w 18"/>
                    <a:gd name="T9" fmla="*/ 9 h 12"/>
                    <a:gd name="T10" fmla="*/ 17 w 18"/>
                    <a:gd name="T11" fmla="*/ 10 h 12"/>
                    <a:gd name="T12" fmla="*/ 18 w 18"/>
                    <a:gd name="T13" fmla="*/ 10 h 12"/>
                    <a:gd name="T14" fmla="*/ 17 w 18"/>
                    <a:gd name="T15" fmla="*/ 12 h 12"/>
                    <a:gd name="T16" fmla="*/ 17 w 18"/>
                    <a:gd name="T17" fmla="*/ 12 h 12"/>
                    <a:gd name="T18" fmla="*/ 15 w 18"/>
                    <a:gd name="T19" fmla="*/ 11 h 12"/>
                    <a:gd name="T20" fmla="*/ 8 w 18"/>
                    <a:gd name="T21" fmla="*/ 7 h 12"/>
                    <a:gd name="T22" fmla="*/ 2 w 18"/>
                    <a:gd name="T23" fmla="*/ 4 h 12"/>
                    <a:gd name="T24" fmla="*/ 1 w 18"/>
                    <a:gd name="T25" fmla="*/ 2 h 12"/>
                    <a:gd name="T26" fmla="*/ 0 w 18"/>
                    <a:gd name="T27" fmla="*/ 2 h 12"/>
                    <a:gd name="T28" fmla="*/ 1 w 18"/>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12">
                      <a:moveTo>
                        <a:pt x="1" y="0"/>
                      </a:moveTo>
                      <a:cubicBezTo>
                        <a:pt x="1" y="0"/>
                        <a:pt x="1" y="1"/>
                        <a:pt x="2" y="1"/>
                      </a:cubicBezTo>
                      <a:cubicBezTo>
                        <a:pt x="2" y="1"/>
                        <a:pt x="3" y="2"/>
                        <a:pt x="4" y="2"/>
                      </a:cubicBezTo>
                      <a:cubicBezTo>
                        <a:pt x="5" y="3"/>
                        <a:pt x="7" y="4"/>
                        <a:pt x="9" y="6"/>
                      </a:cubicBezTo>
                      <a:cubicBezTo>
                        <a:pt x="12" y="7"/>
                        <a:pt x="14" y="8"/>
                        <a:pt x="15" y="9"/>
                      </a:cubicBezTo>
                      <a:cubicBezTo>
                        <a:pt x="16" y="9"/>
                        <a:pt x="17" y="9"/>
                        <a:pt x="17" y="10"/>
                      </a:cubicBezTo>
                      <a:cubicBezTo>
                        <a:pt x="18" y="10"/>
                        <a:pt x="18" y="10"/>
                        <a:pt x="18" y="10"/>
                      </a:cubicBezTo>
                      <a:cubicBezTo>
                        <a:pt x="17" y="12"/>
                        <a:pt x="17" y="12"/>
                        <a:pt x="17" y="12"/>
                      </a:cubicBezTo>
                      <a:cubicBezTo>
                        <a:pt x="17" y="12"/>
                        <a:pt x="17" y="12"/>
                        <a:pt x="17" y="12"/>
                      </a:cubicBezTo>
                      <a:cubicBezTo>
                        <a:pt x="16" y="11"/>
                        <a:pt x="15" y="11"/>
                        <a:pt x="15" y="11"/>
                      </a:cubicBezTo>
                      <a:cubicBezTo>
                        <a:pt x="13" y="10"/>
                        <a:pt x="11" y="9"/>
                        <a:pt x="8" y="7"/>
                      </a:cubicBezTo>
                      <a:cubicBezTo>
                        <a:pt x="6" y="6"/>
                        <a:pt x="4" y="5"/>
                        <a:pt x="2" y="4"/>
                      </a:cubicBezTo>
                      <a:cubicBezTo>
                        <a:pt x="2" y="3"/>
                        <a:pt x="1" y="3"/>
                        <a:pt x="1" y="2"/>
                      </a:cubicBezTo>
                      <a:cubicBezTo>
                        <a:pt x="0" y="2"/>
                        <a:pt x="0" y="2"/>
                        <a:pt x="0" y="2"/>
                      </a:cubicBezTo>
                      <a:lnTo>
                        <a:pt x="1"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7" name="Freeform 298">
                  <a:extLst>
                    <a:ext uri="{FF2B5EF4-FFF2-40B4-BE49-F238E27FC236}">
                      <a16:creationId xmlns:a16="http://schemas.microsoft.com/office/drawing/2014/main" id="{2DBC42E2-D80D-46B9-9F31-04F7D6E2E947}"/>
                    </a:ext>
                  </a:extLst>
                </p:cNvPr>
                <p:cNvSpPr>
                  <a:spLocks/>
                </p:cNvSpPr>
                <p:nvPr/>
              </p:nvSpPr>
              <p:spPr bwMode="auto">
                <a:xfrm>
                  <a:off x="4840288" y="5349875"/>
                  <a:ext cx="76200" cy="128588"/>
                </a:xfrm>
                <a:custGeom>
                  <a:avLst/>
                  <a:gdLst>
                    <a:gd name="T0" fmla="*/ 1 w 11"/>
                    <a:gd name="T1" fmla="*/ 0 h 18"/>
                    <a:gd name="T2" fmla="*/ 2 w 11"/>
                    <a:gd name="T3" fmla="*/ 1 h 18"/>
                    <a:gd name="T4" fmla="*/ 3 w 11"/>
                    <a:gd name="T5" fmla="*/ 3 h 18"/>
                    <a:gd name="T6" fmla="*/ 6 w 11"/>
                    <a:gd name="T7" fmla="*/ 9 h 18"/>
                    <a:gd name="T8" fmla="*/ 9 w 11"/>
                    <a:gd name="T9" fmla="*/ 15 h 18"/>
                    <a:gd name="T10" fmla="*/ 10 w 11"/>
                    <a:gd name="T11" fmla="*/ 16 h 18"/>
                    <a:gd name="T12" fmla="*/ 11 w 11"/>
                    <a:gd name="T13" fmla="*/ 17 h 18"/>
                    <a:gd name="T14" fmla="*/ 9 w 11"/>
                    <a:gd name="T15" fmla="*/ 18 h 18"/>
                    <a:gd name="T16" fmla="*/ 9 w 11"/>
                    <a:gd name="T17" fmla="*/ 18 h 18"/>
                    <a:gd name="T18" fmla="*/ 7 w 11"/>
                    <a:gd name="T19" fmla="*/ 16 h 18"/>
                    <a:gd name="T20" fmla="*/ 4 w 11"/>
                    <a:gd name="T21" fmla="*/ 10 h 18"/>
                    <a:gd name="T22" fmla="*/ 1 w 11"/>
                    <a:gd name="T23" fmla="*/ 3 h 18"/>
                    <a:gd name="T24" fmla="*/ 0 w 11"/>
                    <a:gd name="T25" fmla="*/ 1 h 18"/>
                    <a:gd name="T26" fmla="*/ 0 w 11"/>
                    <a:gd name="T27" fmla="*/ 0 h 18"/>
                    <a:gd name="T28" fmla="*/ 1 w 11"/>
                    <a:gd name="T2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8">
                      <a:moveTo>
                        <a:pt x="1" y="0"/>
                      </a:moveTo>
                      <a:cubicBezTo>
                        <a:pt x="1" y="0"/>
                        <a:pt x="1" y="0"/>
                        <a:pt x="2" y="1"/>
                      </a:cubicBezTo>
                      <a:cubicBezTo>
                        <a:pt x="2" y="1"/>
                        <a:pt x="2" y="2"/>
                        <a:pt x="3" y="3"/>
                      </a:cubicBezTo>
                      <a:cubicBezTo>
                        <a:pt x="3" y="4"/>
                        <a:pt x="4" y="6"/>
                        <a:pt x="6" y="9"/>
                      </a:cubicBezTo>
                      <a:cubicBezTo>
                        <a:pt x="7" y="11"/>
                        <a:pt x="8" y="13"/>
                        <a:pt x="9" y="15"/>
                      </a:cubicBezTo>
                      <a:cubicBezTo>
                        <a:pt x="10" y="15"/>
                        <a:pt x="10" y="16"/>
                        <a:pt x="10" y="16"/>
                      </a:cubicBezTo>
                      <a:cubicBezTo>
                        <a:pt x="11" y="17"/>
                        <a:pt x="11" y="17"/>
                        <a:pt x="11" y="17"/>
                      </a:cubicBezTo>
                      <a:cubicBezTo>
                        <a:pt x="9" y="18"/>
                        <a:pt x="9" y="18"/>
                        <a:pt x="9" y="18"/>
                      </a:cubicBezTo>
                      <a:cubicBezTo>
                        <a:pt x="9" y="18"/>
                        <a:pt x="9" y="18"/>
                        <a:pt x="9" y="18"/>
                      </a:cubicBezTo>
                      <a:cubicBezTo>
                        <a:pt x="8" y="17"/>
                        <a:pt x="8" y="16"/>
                        <a:pt x="7" y="16"/>
                      </a:cubicBezTo>
                      <a:cubicBezTo>
                        <a:pt x="7" y="14"/>
                        <a:pt x="5" y="12"/>
                        <a:pt x="4" y="10"/>
                      </a:cubicBezTo>
                      <a:cubicBezTo>
                        <a:pt x="3" y="7"/>
                        <a:pt x="2" y="5"/>
                        <a:pt x="1" y="3"/>
                      </a:cubicBezTo>
                      <a:cubicBezTo>
                        <a:pt x="0" y="3"/>
                        <a:pt x="0" y="2"/>
                        <a:pt x="0" y="1"/>
                      </a:cubicBezTo>
                      <a:cubicBezTo>
                        <a:pt x="0" y="1"/>
                        <a:pt x="0" y="0"/>
                        <a:pt x="0" y="0"/>
                      </a:cubicBezTo>
                      <a:lnTo>
                        <a:pt x="1"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8" name="Freeform 299">
                  <a:extLst>
                    <a:ext uri="{FF2B5EF4-FFF2-40B4-BE49-F238E27FC236}">
                      <a16:creationId xmlns:a16="http://schemas.microsoft.com/office/drawing/2014/main" id="{AB26457B-5A16-478E-A4B7-7A8B09076C7D}"/>
                    </a:ext>
                  </a:extLst>
                </p:cNvPr>
                <p:cNvSpPr>
                  <a:spLocks/>
                </p:cNvSpPr>
                <p:nvPr/>
              </p:nvSpPr>
              <p:spPr bwMode="auto">
                <a:xfrm>
                  <a:off x="5389563" y="5754688"/>
                  <a:ext cx="42863" cy="49213"/>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9" name="Freeform 300">
                  <a:extLst>
                    <a:ext uri="{FF2B5EF4-FFF2-40B4-BE49-F238E27FC236}">
                      <a16:creationId xmlns:a16="http://schemas.microsoft.com/office/drawing/2014/main" id="{00C37131-E8FA-4677-BC2E-84D16899BCD5}"/>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14" name="组合 113">
                <a:extLst>
                  <a:ext uri="{FF2B5EF4-FFF2-40B4-BE49-F238E27FC236}">
                    <a16:creationId xmlns:a16="http://schemas.microsoft.com/office/drawing/2014/main" id="{2B3985D5-496D-400C-8CC4-9B91A7EA93A8}"/>
                  </a:ext>
                </a:extLst>
              </p:cNvPr>
              <p:cNvGrpSpPr>
                <a:grpSpLocks noChangeAspect="1"/>
              </p:cNvGrpSpPr>
              <p:nvPr/>
            </p:nvGrpSpPr>
            <p:grpSpPr>
              <a:xfrm flipV="1">
                <a:off x="2569676" y="741967"/>
                <a:ext cx="2432747" cy="2432747"/>
                <a:chOff x="2663059" y="772544"/>
                <a:chExt cx="1364242" cy="1364242"/>
              </a:xfrm>
            </p:grpSpPr>
            <p:sp>
              <p:nvSpPr>
                <p:cNvPr id="115" name="椭圆 114">
                  <a:extLst>
                    <a:ext uri="{FF2B5EF4-FFF2-40B4-BE49-F238E27FC236}">
                      <a16:creationId xmlns:a16="http://schemas.microsoft.com/office/drawing/2014/main" id="{4D51305C-EC56-4876-A82B-023A18863EF6}"/>
                    </a:ext>
                  </a:extLst>
                </p:cNvPr>
                <p:cNvSpPr/>
                <p:nvPr/>
              </p:nvSpPr>
              <p:spPr>
                <a:xfrm>
                  <a:off x="2759723" y="854385"/>
                  <a:ext cx="1170914" cy="1191102"/>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a:solidFill>
                    <a:srgbClr val="1EDBF7"/>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a:extLst>
                    <a:ext uri="{FF2B5EF4-FFF2-40B4-BE49-F238E27FC236}">
                      <a16:creationId xmlns:a16="http://schemas.microsoft.com/office/drawing/2014/main" id="{1550DE55-0CD6-430A-8BA5-083EFF0C9176}"/>
                    </a:ext>
                  </a:extLst>
                </p:cNvPr>
                <p:cNvGrpSpPr/>
                <p:nvPr/>
              </p:nvGrpSpPr>
              <p:grpSpPr>
                <a:xfrm>
                  <a:off x="2685919" y="795404"/>
                  <a:ext cx="1318522" cy="1318522"/>
                  <a:chOff x="2685919" y="795404"/>
                  <a:chExt cx="1318522" cy="1318522"/>
                </a:xfrm>
              </p:grpSpPr>
              <p:sp>
                <p:nvSpPr>
                  <p:cNvPr id="122" name="弧形 121">
                    <a:extLst>
                      <a:ext uri="{FF2B5EF4-FFF2-40B4-BE49-F238E27FC236}">
                        <a16:creationId xmlns:a16="http://schemas.microsoft.com/office/drawing/2014/main" id="{7C519DA2-3035-4704-9BEA-EEF69E30D1E5}"/>
                      </a:ext>
                    </a:extLst>
                  </p:cNvPr>
                  <p:cNvSpPr/>
                  <p:nvPr/>
                </p:nvSpPr>
                <p:spPr>
                  <a:xfrm>
                    <a:off x="2685919" y="795404"/>
                    <a:ext cx="1318522" cy="1318522"/>
                  </a:xfrm>
                  <a:prstGeom prst="arc">
                    <a:avLst>
                      <a:gd name="adj1" fmla="val 16828655"/>
                      <a:gd name="adj2" fmla="val 20894832"/>
                    </a:avLst>
                  </a:prstGeom>
                  <a:noFill/>
                  <a:ln cap="rnd">
                    <a:solidFill>
                      <a:srgbClr val="1EDBF7">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弧形 122">
                    <a:extLst>
                      <a:ext uri="{FF2B5EF4-FFF2-40B4-BE49-F238E27FC236}">
                        <a16:creationId xmlns:a16="http://schemas.microsoft.com/office/drawing/2014/main" id="{00AD74EE-FAFC-4C09-AC40-318035C29D24}"/>
                      </a:ext>
                    </a:extLst>
                  </p:cNvPr>
                  <p:cNvSpPr/>
                  <p:nvPr/>
                </p:nvSpPr>
                <p:spPr>
                  <a:xfrm flipH="1">
                    <a:off x="2685919" y="795404"/>
                    <a:ext cx="1318522" cy="1318522"/>
                  </a:xfrm>
                  <a:prstGeom prst="arc">
                    <a:avLst>
                      <a:gd name="adj1" fmla="val 16828655"/>
                      <a:gd name="adj2" fmla="val 20894832"/>
                    </a:avLst>
                  </a:prstGeom>
                  <a:noFill/>
                  <a:ln cap="rnd">
                    <a:solidFill>
                      <a:srgbClr val="1EDBF7">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弧形 123">
                    <a:extLst>
                      <a:ext uri="{FF2B5EF4-FFF2-40B4-BE49-F238E27FC236}">
                        <a16:creationId xmlns:a16="http://schemas.microsoft.com/office/drawing/2014/main" id="{A4B823C4-1C7F-45DE-88C0-CDA023CA1F5C}"/>
                      </a:ext>
                    </a:extLst>
                  </p:cNvPr>
                  <p:cNvSpPr/>
                  <p:nvPr/>
                </p:nvSpPr>
                <p:spPr>
                  <a:xfrm flipH="1" flipV="1">
                    <a:off x="2685919" y="795404"/>
                    <a:ext cx="1318522" cy="1318522"/>
                  </a:xfrm>
                  <a:prstGeom prst="arc">
                    <a:avLst>
                      <a:gd name="adj1" fmla="val 16828655"/>
                      <a:gd name="adj2" fmla="val 20894832"/>
                    </a:avLst>
                  </a:prstGeom>
                  <a:noFill/>
                  <a:ln cap="rnd">
                    <a:solidFill>
                      <a:srgbClr val="1EDBF7">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弧形 124">
                    <a:extLst>
                      <a:ext uri="{FF2B5EF4-FFF2-40B4-BE49-F238E27FC236}">
                        <a16:creationId xmlns:a16="http://schemas.microsoft.com/office/drawing/2014/main" id="{17045058-8EA6-48AC-9B5D-A59966773148}"/>
                      </a:ext>
                    </a:extLst>
                  </p:cNvPr>
                  <p:cNvSpPr/>
                  <p:nvPr/>
                </p:nvSpPr>
                <p:spPr>
                  <a:xfrm flipV="1">
                    <a:off x="2685919" y="795404"/>
                    <a:ext cx="1318522" cy="1318522"/>
                  </a:xfrm>
                  <a:prstGeom prst="arc">
                    <a:avLst>
                      <a:gd name="adj1" fmla="val 16828655"/>
                      <a:gd name="adj2" fmla="val 20894832"/>
                    </a:avLst>
                  </a:prstGeom>
                  <a:noFill/>
                  <a:ln cap="rnd">
                    <a:solidFill>
                      <a:srgbClr val="1EDBF7">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7" name="组合 116">
                  <a:extLst>
                    <a:ext uri="{FF2B5EF4-FFF2-40B4-BE49-F238E27FC236}">
                      <a16:creationId xmlns:a16="http://schemas.microsoft.com/office/drawing/2014/main" id="{034D1B41-094C-4361-A636-3999922D9B89}"/>
                    </a:ext>
                  </a:extLst>
                </p:cNvPr>
                <p:cNvGrpSpPr/>
                <p:nvPr/>
              </p:nvGrpSpPr>
              <p:grpSpPr>
                <a:xfrm>
                  <a:off x="2663059" y="772544"/>
                  <a:ext cx="1364242" cy="1364242"/>
                  <a:chOff x="2663059" y="772544"/>
                  <a:chExt cx="1364242" cy="1364242"/>
                </a:xfrm>
                <a:solidFill>
                  <a:schemeClr val="accent1">
                    <a:alpha val="40000"/>
                  </a:schemeClr>
                </a:solidFill>
              </p:grpSpPr>
              <p:sp>
                <p:nvSpPr>
                  <p:cNvPr id="118" name="椭圆 117">
                    <a:extLst>
                      <a:ext uri="{FF2B5EF4-FFF2-40B4-BE49-F238E27FC236}">
                        <a16:creationId xmlns:a16="http://schemas.microsoft.com/office/drawing/2014/main" id="{49B9F41D-1107-4D6B-9FE1-7D9B30E2DDD1}"/>
                      </a:ext>
                    </a:extLst>
                  </p:cNvPr>
                  <p:cNvSpPr/>
                  <p:nvPr/>
                </p:nvSpPr>
                <p:spPr>
                  <a:xfrm>
                    <a:off x="3322320" y="772544"/>
                    <a:ext cx="45720" cy="45720"/>
                  </a:xfrm>
                  <a:prstGeom prst="ellipse">
                    <a:avLst/>
                  </a:prstGeom>
                  <a:solidFill>
                    <a:srgbClr val="1EDBF7">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34B5AD1B-D5A1-4EE8-8DF5-81201F5743C2}"/>
                      </a:ext>
                    </a:extLst>
                  </p:cNvPr>
                  <p:cNvSpPr/>
                  <p:nvPr/>
                </p:nvSpPr>
                <p:spPr>
                  <a:xfrm>
                    <a:off x="3322320" y="2091066"/>
                    <a:ext cx="45720" cy="45720"/>
                  </a:xfrm>
                  <a:prstGeom prst="ellipse">
                    <a:avLst/>
                  </a:prstGeom>
                  <a:solidFill>
                    <a:srgbClr val="1EDBF7">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D536DF98-57EA-47DE-8F64-0CF8B02258D0}"/>
                      </a:ext>
                    </a:extLst>
                  </p:cNvPr>
                  <p:cNvSpPr/>
                  <p:nvPr/>
                </p:nvSpPr>
                <p:spPr>
                  <a:xfrm>
                    <a:off x="3981581" y="1431805"/>
                    <a:ext cx="45720" cy="45720"/>
                  </a:xfrm>
                  <a:prstGeom prst="ellipse">
                    <a:avLst/>
                  </a:prstGeom>
                  <a:solidFill>
                    <a:srgbClr val="1EDBF7">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44A26DA0-B511-4875-95C1-FB9C6B413A4B}"/>
                      </a:ext>
                    </a:extLst>
                  </p:cNvPr>
                  <p:cNvSpPr/>
                  <p:nvPr/>
                </p:nvSpPr>
                <p:spPr>
                  <a:xfrm>
                    <a:off x="2663059" y="1431805"/>
                    <a:ext cx="45720" cy="45720"/>
                  </a:xfrm>
                  <a:prstGeom prst="ellipse">
                    <a:avLst/>
                  </a:prstGeom>
                  <a:solidFill>
                    <a:srgbClr val="1EDBF7">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10" name="iconfont-11964-5737003">
              <a:extLst>
                <a:ext uri="{FF2B5EF4-FFF2-40B4-BE49-F238E27FC236}">
                  <a16:creationId xmlns:a16="http://schemas.microsoft.com/office/drawing/2014/main" id="{FF69D255-D2F9-44A8-96CF-E375B5F2F690}"/>
                </a:ext>
              </a:extLst>
            </p:cNvPr>
            <p:cNvSpPr>
              <a:spLocks noChangeAspect="1"/>
            </p:cNvSpPr>
            <p:nvPr/>
          </p:nvSpPr>
          <p:spPr bwMode="auto">
            <a:xfrm rot="21017502">
              <a:off x="6167213" y="2840006"/>
              <a:ext cx="360033" cy="335643"/>
            </a:xfrm>
            <a:custGeom>
              <a:avLst/>
              <a:gdLst>
                <a:gd name="T0" fmla="*/ 790 w 12700"/>
                <a:gd name="T1" fmla="*/ 11050 h 11840"/>
                <a:gd name="T2" fmla="*/ 790 w 12700"/>
                <a:gd name="T3" fmla="*/ 7210 h 11840"/>
                <a:gd name="T4" fmla="*/ 11660 w 12700"/>
                <a:gd name="T5" fmla="*/ 1390 h 11840"/>
                <a:gd name="T6" fmla="*/ 11660 w 12700"/>
                <a:gd name="T7" fmla="*/ 6430 h 11840"/>
                <a:gd name="T8" fmla="*/ 7590 w 12700"/>
                <a:gd name="T9" fmla="*/ 10230 h 11840"/>
                <a:gd name="T10" fmla="*/ 6960 w 12700"/>
                <a:gd name="T11" fmla="*/ 9600 h 11840"/>
                <a:gd name="T12" fmla="*/ 10760 w 12700"/>
                <a:gd name="T13" fmla="*/ 5530 h 11840"/>
                <a:gd name="T14" fmla="*/ 9130 w 12700"/>
                <a:gd name="T15" fmla="*/ 1610 h 11840"/>
                <a:gd name="T16" fmla="*/ 1690 w 12700"/>
                <a:gd name="T17" fmla="*/ 8110 h 11840"/>
                <a:gd name="T18" fmla="*/ 1690 w 12700"/>
                <a:gd name="T19" fmla="*/ 10150 h 11840"/>
                <a:gd name="T20" fmla="*/ 3730 w 12700"/>
                <a:gd name="T21" fmla="*/ 10150 h 11840"/>
                <a:gd name="T22" fmla="*/ 9070 w 12700"/>
                <a:gd name="T23" fmla="*/ 3870 h 11840"/>
                <a:gd name="T24" fmla="*/ 4810 w 12700"/>
                <a:gd name="T25" fmla="*/ 7180 h 11840"/>
                <a:gd name="T26" fmla="*/ 3910 w 12700"/>
                <a:gd name="T27" fmla="*/ 7180 h 11840"/>
                <a:gd name="T28" fmla="*/ 7230 w 12700"/>
                <a:gd name="T29" fmla="*/ 2970 h 11840"/>
                <a:gd name="T30" fmla="*/ 9950 w 12700"/>
                <a:gd name="T31" fmla="*/ 2970 h 11840"/>
                <a:gd name="T32" fmla="*/ 4610 w 12700"/>
                <a:gd name="T33" fmla="*/ 11040 h 11840"/>
                <a:gd name="T34" fmla="*/ 9140 w 12700"/>
                <a:gd name="T35" fmla="*/ 740 h 11840"/>
                <a:gd name="T36" fmla="*/ 1080 w 12700"/>
                <a:gd name="T37" fmla="*/ 7500 h 11840"/>
                <a:gd name="T38" fmla="*/ 1080 w 12700"/>
                <a:gd name="T39" fmla="*/ 10760 h 11840"/>
                <a:gd name="T40" fmla="*/ 9690 w 12700"/>
                <a:gd name="T41" fmla="*/ 5420 h 11840"/>
                <a:gd name="T42" fmla="*/ 7530 w 12700"/>
                <a:gd name="T43" fmla="*/ 3260 h 11840"/>
                <a:gd name="T44" fmla="*/ 4200 w 12700"/>
                <a:gd name="T45" fmla="*/ 6900 h 11840"/>
                <a:gd name="T46" fmla="*/ 7850 w 12700"/>
                <a:gd name="T47" fmla="*/ 3580 h 11840"/>
                <a:gd name="T48" fmla="*/ 9360 w 12700"/>
                <a:gd name="T49" fmla="*/ 5090 h 11840"/>
                <a:gd name="T50" fmla="*/ 2710 w 12700"/>
                <a:gd name="T51" fmla="*/ 10970 h 11840"/>
                <a:gd name="T52" fmla="*/ 1400 w 12700"/>
                <a:gd name="T53" fmla="*/ 7820 h 11840"/>
                <a:gd name="T54" fmla="*/ 9140 w 12700"/>
                <a:gd name="T55" fmla="*/ 1200 h 11840"/>
                <a:gd name="T56" fmla="*/ 11840 w 12700"/>
                <a:gd name="T57" fmla="*/ 3900 h 11840"/>
                <a:gd name="T58" fmla="*/ 7430 w 12700"/>
                <a:gd name="T59" fmla="*/ 9430 h 11840"/>
                <a:gd name="T60" fmla="*/ 7430 w 12700"/>
                <a:gd name="T61" fmla="*/ 9750 h 11840"/>
                <a:gd name="T62" fmla="*/ 11380 w 12700"/>
                <a:gd name="T63" fmla="*/ 6130 h 11840"/>
                <a:gd name="T64" fmla="*/ 9140 w 12700"/>
                <a:gd name="T65" fmla="*/ 740 h 1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00" h="11840">
                  <a:moveTo>
                    <a:pt x="2710" y="11840"/>
                  </a:moveTo>
                  <a:cubicBezTo>
                    <a:pt x="2020" y="11840"/>
                    <a:pt x="1320" y="11580"/>
                    <a:pt x="790" y="11050"/>
                  </a:cubicBezTo>
                  <a:cubicBezTo>
                    <a:pt x="280" y="10540"/>
                    <a:pt x="0" y="9860"/>
                    <a:pt x="0" y="9130"/>
                  </a:cubicBezTo>
                  <a:cubicBezTo>
                    <a:pt x="0" y="8410"/>
                    <a:pt x="280" y="7730"/>
                    <a:pt x="790" y="7210"/>
                  </a:cubicBezTo>
                  <a:lnTo>
                    <a:pt x="6620" y="1390"/>
                  </a:lnTo>
                  <a:cubicBezTo>
                    <a:pt x="8010" y="0"/>
                    <a:pt x="10270" y="0"/>
                    <a:pt x="11660" y="1390"/>
                  </a:cubicBezTo>
                  <a:cubicBezTo>
                    <a:pt x="12330" y="2060"/>
                    <a:pt x="12700" y="2960"/>
                    <a:pt x="12700" y="3910"/>
                  </a:cubicBezTo>
                  <a:cubicBezTo>
                    <a:pt x="12700" y="4860"/>
                    <a:pt x="12330" y="5760"/>
                    <a:pt x="11660" y="6430"/>
                  </a:cubicBezTo>
                  <a:lnTo>
                    <a:pt x="8040" y="10050"/>
                  </a:lnTo>
                  <a:cubicBezTo>
                    <a:pt x="7920" y="10170"/>
                    <a:pt x="7760" y="10230"/>
                    <a:pt x="7590" y="10230"/>
                  </a:cubicBezTo>
                  <a:cubicBezTo>
                    <a:pt x="7420" y="10230"/>
                    <a:pt x="7260" y="10160"/>
                    <a:pt x="7140" y="10050"/>
                  </a:cubicBezTo>
                  <a:cubicBezTo>
                    <a:pt x="7020" y="9930"/>
                    <a:pt x="6960" y="9770"/>
                    <a:pt x="6960" y="9600"/>
                  </a:cubicBezTo>
                  <a:cubicBezTo>
                    <a:pt x="6960" y="9430"/>
                    <a:pt x="7030" y="9270"/>
                    <a:pt x="7140" y="9150"/>
                  </a:cubicBezTo>
                  <a:lnTo>
                    <a:pt x="10760" y="5530"/>
                  </a:lnTo>
                  <a:cubicBezTo>
                    <a:pt x="11660" y="4630"/>
                    <a:pt x="11660" y="3170"/>
                    <a:pt x="10760" y="2280"/>
                  </a:cubicBezTo>
                  <a:cubicBezTo>
                    <a:pt x="10330" y="1850"/>
                    <a:pt x="9750" y="1610"/>
                    <a:pt x="9130" y="1610"/>
                  </a:cubicBezTo>
                  <a:cubicBezTo>
                    <a:pt x="8510" y="1610"/>
                    <a:pt x="7940" y="1850"/>
                    <a:pt x="7500" y="2280"/>
                  </a:cubicBezTo>
                  <a:lnTo>
                    <a:pt x="1690" y="8110"/>
                  </a:lnTo>
                  <a:cubicBezTo>
                    <a:pt x="1420" y="8380"/>
                    <a:pt x="1270" y="8750"/>
                    <a:pt x="1270" y="9130"/>
                  </a:cubicBezTo>
                  <a:cubicBezTo>
                    <a:pt x="1270" y="9520"/>
                    <a:pt x="1420" y="9880"/>
                    <a:pt x="1690" y="10150"/>
                  </a:cubicBezTo>
                  <a:cubicBezTo>
                    <a:pt x="1960" y="10420"/>
                    <a:pt x="2330" y="10570"/>
                    <a:pt x="2710" y="10570"/>
                  </a:cubicBezTo>
                  <a:cubicBezTo>
                    <a:pt x="3100" y="10570"/>
                    <a:pt x="3460" y="10420"/>
                    <a:pt x="3730" y="10150"/>
                  </a:cubicBezTo>
                  <a:lnTo>
                    <a:pt x="9070" y="4810"/>
                  </a:lnTo>
                  <a:cubicBezTo>
                    <a:pt x="9330" y="4550"/>
                    <a:pt x="9330" y="4130"/>
                    <a:pt x="9070" y="3870"/>
                  </a:cubicBezTo>
                  <a:cubicBezTo>
                    <a:pt x="8811" y="3610"/>
                    <a:pt x="8389" y="3610"/>
                    <a:pt x="8130" y="3870"/>
                  </a:cubicBezTo>
                  <a:lnTo>
                    <a:pt x="4810" y="7180"/>
                  </a:lnTo>
                  <a:cubicBezTo>
                    <a:pt x="4690" y="7300"/>
                    <a:pt x="4530" y="7360"/>
                    <a:pt x="4360" y="7360"/>
                  </a:cubicBezTo>
                  <a:cubicBezTo>
                    <a:pt x="4190" y="7360"/>
                    <a:pt x="4030" y="7290"/>
                    <a:pt x="3910" y="7180"/>
                  </a:cubicBezTo>
                  <a:cubicBezTo>
                    <a:pt x="3660" y="6930"/>
                    <a:pt x="3660" y="6530"/>
                    <a:pt x="3910" y="6290"/>
                  </a:cubicBezTo>
                  <a:lnTo>
                    <a:pt x="7230" y="2970"/>
                  </a:lnTo>
                  <a:cubicBezTo>
                    <a:pt x="7590" y="2610"/>
                    <a:pt x="8080" y="2410"/>
                    <a:pt x="8590" y="2410"/>
                  </a:cubicBezTo>
                  <a:cubicBezTo>
                    <a:pt x="9110" y="2410"/>
                    <a:pt x="9590" y="2610"/>
                    <a:pt x="9950" y="2970"/>
                  </a:cubicBezTo>
                  <a:cubicBezTo>
                    <a:pt x="10700" y="3720"/>
                    <a:pt x="10700" y="4950"/>
                    <a:pt x="9950" y="5700"/>
                  </a:cubicBezTo>
                  <a:lnTo>
                    <a:pt x="4610" y="11040"/>
                  </a:lnTo>
                  <a:cubicBezTo>
                    <a:pt x="4100" y="11570"/>
                    <a:pt x="3400" y="11840"/>
                    <a:pt x="2710" y="11840"/>
                  </a:cubicBezTo>
                  <a:close/>
                  <a:moveTo>
                    <a:pt x="9140" y="740"/>
                  </a:moveTo>
                  <a:cubicBezTo>
                    <a:pt x="8330" y="740"/>
                    <a:pt x="7520" y="1050"/>
                    <a:pt x="6900" y="1660"/>
                  </a:cubicBezTo>
                  <a:lnTo>
                    <a:pt x="1080" y="7500"/>
                  </a:lnTo>
                  <a:cubicBezTo>
                    <a:pt x="640" y="7940"/>
                    <a:pt x="400" y="8520"/>
                    <a:pt x="400" y="9130"/>
                  </a:cubicBezTo>
                  <a:cubicBezTo>
                    <a:pt x="400" y="9750"/>
                    <a:pt x="640" y="10330"/>
                    <a:pt x="1080" y="10760"/>
                  </a:cubicBezTo>
                  <a:cubicBezTo>
                    <a:pt x="1980" y="11660"/>
                    <a:pt x="3450" y="11660"/>
                    <a:pt x="4350" y="10760"/>
                  </a:cubicBezTo>
                  <a:lnTo>
                    <a:pt x="9690" y="5420"/>
                  </a:lnTo>
                  <a:cubicBezTo>
                    <a:pt x="10290" y="4820"/>
                    <a:pt x="10290" y="3850"/>
                    <a:pt x="9690" y="3260"/>
                  </a:cubicBezTo>
                  <a:cubicBezTo>
                    <a:pt x="9090" y="2660"/>
                    <a:pt x="8120" y="2660"/>
                    <a:pt x="7530" y="3260"/>
                  </a:cubicBezTo>
                  <a:lnTo>
                    <a:pt x="4200" y="6570"/>
                  </a:lnTo>
                  <a:cubicBezTo>
                    <a:pt x="4110" y="6660"/>
                    <a:pt x="4110" y="6810"/>
                    <a:pt x="4200" y="6900"/>
                  </a:cubicBezTo>
                  <a:cubicBezTo>
                    <a:pt x="4290" y="6990"/>
                    <a:pt x="4440" y="6990"/>
                    <a:pt x="4530" y="6900"/>
                  </a:cubicBezTo>
                  <a:lnTo>
                    <a:pt x="7850" y="3580"/>
                  </a:lnTo>
                  <a:cubicBezTo>
                    <a:pt x="8270" y="3160"/>
                    <a:pt x="8940" y="3160"/>
                    <a:pt x="9360" y="3580"/>
                  </a:cubicBezTo>
                  <a:cubicBezTo>
                    <a:pt x="9780" y="4000"/>
                    <a:pt x="9780" y="4670"/>
                    <a:pt x="9360" y="5090"/>
                  </a:cubicBezTo>
                  <a:lnTo>
                    <a:pt x="4020" y="10430"/>
                  </a:lnTo>
                  <a:cubicBezTo>
                    <a:pt x="3670" y="10780"/>
                    <a:pt x="3210" y="10970"/>
                    <a:pt x="2710" y="10970"/>
                  </a:cubicBezTo>
                  <a:cubicBezTo>
                    <a:pt x="2220" y="10970"/>
                    <a:pt x="1750" y="10780"/>
                    <a:pt x="1400" y="10430"/>
                  </a:cubicBezTo>
                  <a:cubicBezTo>
                    <a:pt x="680" y="9710"/>
                    <a:pt x="680" y="8540"/>
                    <a:pt x="1400" y="7820"/>
                  </a:cubicBezTo>
                  <a:lnTo>
                    <a:pt x="7230" y="1990"/>
                  </a:lnTo>
                  <a:cubicBezTo>
                    <a:pt x="7740" y="1480"/>
                    <a:pt x="8420" y="1200"/>
                    <a:pt x="9140" y="1200"/>
                  </a:cubicBezTo>
                  <a:cubicBezTo>
                    <a:pt x="9860" y="1200"/>
                    <a:pt x="10540" y="1480"/>
                    <a:pt x="11050" y="1990"/>
                  </a:cubicBezTo>
                  <a:cubicBezTo>
                    <a:pt x="11560" y="2500"/>
                    <a:pt x="11840" y="3180"/>
                    <a:pt x="11840" y="3900"/>
                  </a:cubicBezTo>
                  <a:cubicBezTo>
                    <a:pt x="11840" y="4620"/>
                    <a:pt x="11560" y="5300"/>
                    <a:pt x="11050" y="5810"/>
                  </a:cubicBezTo>
                  <a:lnTo>
                    <a:pt x="7430" y="9430"/>
                  </a:lnTo>
                  <a:cubicBezTo>
                    <a:pt x="7390" y="9470"/>
                    <a:pt x="7360" y="9530"/>
                    <a:pt x="7360" y="9590"/>
                  </a:cubicBezTo>
                  <a:cubicBezTo>
                    <a:pt x="7360" y="9650"/>
                    <a:pt x="7380" y="9710"/>
                    <a:pt x="7430" y="9750"/>
                  </a:cubicBezTo>
                  <a:cubicBezTo>
                    <a:pt x="7520" y="9840"/>
                    <a:pt x="7670" y="9840"/>
                    <a:pt x="7760" y="9750"/>
                  </a:cubicBezTo>
                  <a:lnTo>
                    <a:pt x="11380" y="6130"/>
                  </a:lnTo>
                  <a:cubicBezTo>
                    <a:pt x="12610" y="4900"/>
                    <a:pt x="12610" y="2890"/>
                    <a:pt x="11380" y="1660"/>
                  </a:cubicBezTo>
                  <a:cubicBezTo>
                    <a:pt x="10760" y="1050"/>
                    <a:pt x="9950" y="740"/>
                    <a:pt x="9140" y="740"/>
                  </a:cubicBezTo>
                  <a:close/>
                </a:path>
              </a:pathLst>
            </a:custGeom>
            <a:solidFill>
              <a:srgbClr val="42E8E0"/>
            </a:solidFill>
            <a:ln>
              <a:noFill/>
            </a:ln>
            <a:scene3d>
              <a:camera prst="orthographicFront"/>
              <a:lightRig rig="threePt" dir="t"/>
            </a:scene3d>
            <a:sp3d prstMaterial="matte"/>
          </p:spPr>
        </p:sp>
        <p:sp>
          <p:nvSpPr>
            <p:cNvPr id="111" name="文本框 110">
              <a:extLst>
                <a:ext uri="{FF2B5EF4-FFF2-40B4-BE49-F238E27FC236}">
                  <a16:creationId xmlns:a16="http://schemas.microsoft.com/office/drawing/2014/main" id="{DD3E176D-1FC2-4712-9F9C-6C29CD3C6A66}"/>
                </a:ext>
              </a:extLst>
            </p:cNvPr>
            <p:cNvSpPr txBox="1"/>
            <p:nvPr/>
          </p:nvSpPr>
          <p:spPr>
            <a:xfrm>
              <a:off x="6022827" y="4025900"/>
              <a:ext cx="716974" cy="424732"/>
            </a:xfrm>
            <a:prstGeom prst="rect">
              <a:avLst/>
            </a:prstGeom>
          </p:spPr>
          <p:txBody>
            <a:bodyPr vert="horz" lIns="91440" tIns="45720" rIns="91440" bIns="45720" rtlCol="0" anchor="ctr">
              <a:noAutofit/>
            </a:bodyPr>
            <a:lstStyle>
              <a:defPPr>
                <a:defRPr lang="zh-CN"/>
              </a:defPPr>
              <a:lvl1pPr algn="ctr">
                <a:lnSpc>
                  <a:spcPct val="90000"/>
                </a:lnSpc>
                <a:spcBef>
                  <a:spcPct val="0"/>
                </a:spcBef>
                <a:buNone/>
                <a:defRPr sz="2400" spc="30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r>
                <a:rPr lang="en-US" altLang="zh-CN" b="1">
                  <a:solidFill>
                    <a:srgbClr val="42E8E0"/>
                  </a:solidFill>
                  <a:latin typeface="OPPOSans M" panose="00020600040101010101" pitchFamily="18" charset="-122"/>
                  <a:ea typeface="OPPOSans M" panose="00020600040101010101" pitchFamily="18" charset="-122"/>
                  <a:cs typeface="OPPOSans M" panose="00020600040101010101" pitchFamily="18" charset="-122"/>
                </a:rPr>
                <a:t>02</a:t>
              </a:r>
              <a:endParaRPr lang="en-US" altLang="zh-CN" b="1" dirty="0">
                <a:solidFill>
                  <a:srgbClr val="42E8E0"/>
                </a:solidFill>
                <a:latin typeface="OPPOSans M" panose="00020600040101010101" pitchFamily="18" charset="-122"/>
                <a:ea typeface="OPPOSans M" panose="00020600040101010101" pitchFamily="18" charset="-122"/>
                <a:cs typeface="OPPOSans M" panose="00020600040101010101" pitchFamily="18" charset="-122"/>
              </a:endParaRPr>
            </a:p>
          </p:txBody>
        </p:sp>
        <p:sp>
          <p:nvSpPr>
            <p:cNvPr id="112" name="TextBox 21">
              <a:extLst>
                <a:ext uri="{FF2B5EF4-FFF2-40B4-BE49-F238E27FC236}">
                  <a16:creationId xmlns:a16="http://schemas.microsoft.com/office/drawing/2014/main" id="{E2989B4D-3060-4FF7-965D-CC352737FAAA}"/>
                </a:ext>
              </a:extLst>
            </p:cNvPr>
            <p:cNvSpPr txBox="1"/>
            <p:nvPr/>
          </p:nvSpPr>
          <p:spPr>
            <a:xfrm>
              <a:off x="5409017" y="4435194"/>
              <a:ext cx="1978025" cy="843244"/>
            </a:xfrm>
            <a:prstGeom prst="rect">
              <a:avLst/>
            </a:prstGeom>
          </p:spPr>
          <p:txBody>
            <a:bodyPr vert="horz" lIns="91440" tIns="45720" rIns="91440" bIns="45720" rtlCol="0" anchor="ctr">
              <a:noAutofit/>
            </a:bodyPr>
            <a:lstStyle>
              <a:defPPr>
                <a:defRPr lang="zh-CN"/>
              </a:defPPr>
              <a:lvl1pPr>
                <a:lnSpc>
                  <a:spcPts val="2000"/>
                </a:lnSpc>
                <a:spcBef>
                  <a:spcPct val="0"/>
                </a:spcBef>
                <a:buNone/>
                <a:defRPr sz="1400" spc="0">
                  <a:solidFill>
                    <a:schemeClr val="bg1">
                      <a:lumMod val="85000"/>
                    </a:schemeClr>
                  </a:solidFill>
                  <a:effectLst>
                    <a:outerShdw blurRad="38100" dist="38100" dir="2700000" algn="tl">
                      <a:srgbClr val="000000">
                        <a:alpha val="43137"/>
                      </a:srgbClr>
                    </a:outerShdw>
                  </a:effectLst>
                  <a:latin typeface="仓耳明楷 W03" panose="00000500000000000000" pitchFamily="2" charset="-122"/>
                  <a:ea typeface="仓耳明楷 W03" panose="00000500000000000000" pitchFamily="2" charset="-122"/>
                  <a:cs typeface="+mj-cs"/>
                </a:defRPr>
              </a:lvl1pPr>
            </a:lstStyle>
            <a:p>
              <a:pPr algn="just">
                <a:lnSpc>
                  <a:spcPct val="120000"/>
                </a:lnSpc>
              </a:pPr>
              <a:r>
                <a:rPr lang="zh-CN" altLang="en-US" sz="1400">
                  <a:latin typeface="+mn-ea"/>
                  <a:ea typeface="+mn-ea"/>
                </a:rPr>
                <a:t>单击此处可编辑内容，</a:t>
              </a:r>
              <a:r>
                <a:rPr lang="zh-CN" altLang="en-US" sz="1400">
                  <a:solidFill>
                    <a:schemeClr val="bg1"/>
                  </a:solidFill>
                  <a:latin typeface="+mn-ea"/>
                  <a:ea typeface="+mn-ea"/>
                </a:rPr>
                <a:t>根据您的需要自由拉伸文本框大小自由拉伸文</a:t>
              </a:r>
              <a:endParaRPr lang="zh-CN" altLang="en-US" sz="1400"/>
            </a:p>
          </p:txBody>
        </p:sp>
      </p:grpSp>
      <p:sp>
        <p:nvSpPr>
          <p:cNvPr id="150" name="任意多边形: 形状 149">
            <a:extLst>
              <a:ext uri="{FF2B5EF4-FFF2-40B4-BE49-F238E27FC236}">
                <a16:creationId xmlns:a16="http://schemas.microsoft.com/office/drawing/2014/main" id="{DFF68001-B20B-414A-8761-1F600BF4AD6A}"/>
              </a:ext>
            </a:extLst>
          </p:cNvPr>
          <p:cNvSpPr>
            <a:spLocks noChangeAspect="1"/>
          </p:cNvSpPr>
          <p:nvPr/>
        </p:nvSpPr>
        <p:spPr>
          <a:xfrm>
            <a:off x="3241984" y="4755382"/>
            <a:ext cx="5708033" cy="2102619"/>
          </a:xfrm>
          <a:custGeom>
            <a:avLst/>
            <a:gdLst>
              <a:gd name="connsiteX0" fmla="*/ 2854017 w 5708033"/>
              <a:gd name="connsiteY0" fmla="*/ 0 h 2102619"/>
              <a:gd name="connsiteX1" fmla="*/ 5707114 w 5708033"/>
              <a:gd name="connsiteY1" fmla="*/ 2099043 h 2102619"/>
              <a:gd name="connsiteX2" fmla="*/ 5708033 w 5708033"/>
              <a:gd name="connsiteY2" fmla="*/ 2102619 h 2102619"/>
              <a:gd name="connsiteX3" fmla="*/ 0 w 5708033"/>
              <a:gd name="connsiteY3" fmla="*/ 2102619 h 2102619"/>
              <a:gd name="connsiteX4" fmla="*/ 919 w 5708033"/>
              <a:gd name="connsiteY4" fmla="*/ 2099043 h 2102619"/>
              <a:gd name="connsiteX5" fmla="*/ 2854017 w 5708033"/>
              <a:gd name="connsiteY5" fmla="*/ 0 h 2102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08033" h="2102619">
                <a:moveTo>
                  <a:pt x="2854017" y="0"/>
                </a:moveTo>
                <a:cubicBezTo>
                  <a:pt x="4194559" y="0"/>
                  <a:pt x="5328874" y="882963"/>
                  <a:pt x="5707114" y="2099043"/>
                </a:cubicBezTo>
                <a:lnTo>
                  <a:pt x="5708033" y="2102619"/>
                </a:lnTo>
                <a:lnTo>
                  <a:pt x="0" y="2102619"/>
                </a:lnTo>
                <a:lnTo>
                  <a:pt x="919" y="2099043"/>
                </a:lnTo>
                <a:cubicBezTo>
                  <a:pt x="379159" y="882963"/>
                  <a:pt x="1513474" y="0"/>
                  <a:pt x="2854017" y="0"/>
                </a:cubicBezTo>
                <a:close/>
              </a:path>
            </a:pathLst>
          </a:custGeom>
          <a:gradFill flip="none" rotWithShape="1">
            <a:gsLst>
              <a:gs pos="0">
                <a:srgbClr val="3CB1C6">
                  <a:alpha val="7000"/>
                </a:srgbClr>
              </a:gs>
              <a:gs pos="65000">
                <a:srgbClr val="3CB1C6">
                  <a:alpha val="0"/>
                </a:srgb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44119956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50"/>
                                        </p:tgtEl>
                                        <p:attrNameLst>
                                          <p:attrName>style.visibility</p:attrName>
                                        </p:attrNameLst>
                                      </p:cBhvr>
                                      <p:to>
                                        <p:strVal val="visible"/>
                                      </p:to>
                                    </p:set>
                                    <p:animEffect transition="in" filter="fade">
                                      <p:cBhvr>
                                        <p:cTn id="17" dur="1000"/>
                                        <p:tgtEl>
                                          <p:spTgt spid="150"/>
                                        </p:tgtEl>
                                      </p:cBhvr>
                                    </p:animEffect>
                                    <p:anim calcmode="lin" valueType="num">
                                      <p:cBhvr>
                                        <p:cTn id="18" dur="1000" fill="hold"/>
                                        <p:tgtEl>
                                          <p:spTgt spid="150"/>
                                        </p:tgtEl>
                                        <p:attrNameLst>
                                          <p:attrName>ppt_x</p:attrName>
                                        </p:attrNameLst>
                                      </p:cBhvr>
                                      <p:tavLst>
                                        <p:tav tm="0">
                                          <p:val>
                                            <p:strVal val="#ppt_x"/>
                                          </p:val>
                                        </p:tav>
                                        <p:tav tm="100000">
                                          <p:val>
                                            <p:strVal val="#ppt_x"/>
                                          </p:val>
                                        </p:tav>
                                      </p:tavLst>
                                    </p:anim>
                                    <p:anim calcmode="lin" valueType="num">
                                      <p:cBhvr>
                                        <p:cTn id="19" dur="1000" fill="hold"/>
                                        <p:tgtEl>
                                          <p:spTgt spid="15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500"/>
                                        <p:tgtEl>
                                          <p:spTgt spid="22"/>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108"/>
                                        </p:tgtEl>
                                        <p:attrNameLst>
                                          <p:attrName>style.visibility</p:attrName>
                                        </p:attrNameLst>
                                      </p:cBhvr>
                                      <p:to>
                                        <p:strVal val="visible"/>
                                      </p:to>
                                    </p:set>
                                    <p:animEffect transition="in" filter="fade">
                                      <p:cBhvr>
                                        <p:cTn id="33" dur="1000"/>
                                        <p:tgtEl>
                                          <p:spTgt spid="108"/>
                                        </p:tgtEl>
                                      </p:cBhvr>
                                    </p:animEffect>
                                    <p:anim calcmode="lin" valueType="num">
                                      <p:cBhvr>
                                        <p:cTn id="34" dur="1000" fill="hold"/>
                                        <p:tgtEl>
                                          <p:spTgt spid="108"/>
                                        </p:tgtEl>
                                        <p:attrNameLst>
                                          <p:attrName>ppt_x</p:attrName>
                                        </p:attrNameLst>
                                      </p:cBhvr>
                                      <p:tavLst>
                                        <p:tav tm="0">
                                          <p:val>
                                            <p:strVal val="#ppt_x"/>
                                          </p:val>
                                        </p:tav>
                                        <p:tav tm="100000">
                                          <p:val>
                                            <p:strVal val="#ppt_x"/>
                                          </p:val>
                                        </p:tav>
                                      </p:tavLst>
                                    </p:anim>
                                    <p:anim calcmode="lin" valueType="num">
                                      <p:cBhvr>
                                        <p:cTn id="35" dur="1000" fill="hold"/>
                                        <p:tgtEl>
                                          <p:spTgt spid="108"/>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42" presetClass="entr" presetSubtype="0" fill="hold"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1000"/>
                                        <p:tgtEl>
                                          <p:spTgt spid="66"/>
                                        </p:tgtEl>
                                      </p:cBhvr>
                                    </p:animEffect>
                                    <p:anim calcmode="lin" valueType="num">
                                      <p:cBhvr>
                                        <p:cTn id="40" dur="1000" fill="hold"/>
                                        <p:tgtEl>
                                          <p:spTgt spid="66"/>
                                        </p:tgtEl>
                                        <p:attrNameLst>
                                          <p:attrName>ppt_x</p:attrName>
                                        </p:attrNameLst>
                                      </p:cBhvr>
                                      <p:tavLst>
                                        <p:tav tm="0">
                                          <p:val>
                                            <p:strVal val="#ppt_x"/>
                                          </p:val>
                                        </p:tav>
                                        <p:tav tm="100000">
                                          <p:val>
                                            <p:strVal val="#ppt_x"/>
                                          </p:val>
                                        </p:tav>
                                      </p:tavLst>
                                    </p:anim>
                                    <p:anim calcmode="lin" valueType="num">
                                      <p:cBhvr>
                                        <p:cTn id="41"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animBg="1"/>
      <p:bldP spid="23" grpId="0" animBg="1"/>
      <p:bldP spid="15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5248EBC-6C7C-406C-B708-48ADF9825D02}"/>
              </a:ext>
            </a:extLst>
          </p:cNvPr>
          <p:cNvPicPr>
            <a:picLocks noChangeAspect="1"/>
          </p:cNvPicPr>
          <p:nvPr/>
        </p:nvPicPr>
        <p:blipFill>
          <a:blip r:embed="rId2"/>
          <a:stretch>
            <a:fillRect/>
          </a:stretch>
        </p:blipFill>
        <p:spPr>
          <a:xfrm>
            <a:off x="0" y="0"/>
            <a:ext cx="12192000" cy="6857999"/>
          </a:xfrm>
          <a:prstGeom prst="rect">
            <a:avLst/>
          </a:prstGeom>
        </p:spPr>
      </p:pic>
      <p:sp>
        <p:nvSpPr>
          <p:cNvPr id="3" name="标题 1">
            <a:extLst>
              <a:ext uri="{FF2B5EF4-FFF2-40B4-BE49-F238E27FC236}">
                <a16:creationId xmlns:a16="http://schemas.microsoft.com/office/drawing/2014/main" id="{A06BCA1D-49D1-4379-ACCF-6906600ED533}"/>
              </a:ext>
            </a:extLst>
          </p:cNvPr>
          <p:cNvSpPr txBox="1">
            <a:spLocks/>
          </p:cNvSpPr>
          <p:nvPr/>
        </p:nvSpPr>
        <p:spPr>
          <a:xfrm>
            <a:off x="4289969" y="467604"/>
            <a:ext cx="3612063" cy="5006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dist">
              <a:lnSpc>
                <a:spcPts val="4000"/>
              </a:lnSpc>
            </a:pPr>
            <a:r>
              <a:rPr lang="zh-CN" altLang="en-US" sz="2800" b="1" spc="-15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rPr>
              <a:t>请输入您的题目</a:t>
            </a:r>
            <a:endParaRPr lang="zh-CN" altLang="en-US" sz="2800" b="1" spc="-150" dirty="0">
              <a:solidFill>
                <a:srgbClr val="42E8E0"/>
              </a:solidFill>
              <a:effectLst>
                <a:outerShdw blurRad="38100" dist="38100" dir="2700000" algn="tl">
                  <a:srgbClr val="000000">
                    <a:alpha val="43137"/>
                  </a:srgbClr>
                </a:outerShdw>
              </a:effectLst>
              <a:latin typeface="OPPOSans M" panose="00020600040101010101" pitchFamily="18" charset="-122"/>
              <a:ea typeface="OPPOSans M" panose="00020600040101010101" pitchFamily="18" charset="-122"/>
              <a:cs typeface="OPPOSans M" panose="00020600040101010101" pitchFamily="18" charset="-122"/>
            </a:endParaRPr>
          </a:p>
        </p:txBody>
      </p:sp>
      <p:grpSp>
        <p:nvGrpSpPr>
          <p:cNvPr id="4" name="组合 3">
            <a:extLst>
              <a:ext uri="{FF2B5EF4-FFF2-40B4-BE49-F238E27FC236}">
                <a16:creationId xmlns:a16="http://schemas.microsoft.com/office/drawing/2014/main" id="{4EC0C336-1226-43DB-B7D0-5E4C0852CB65}"/>
              </a:ext>
            </a:extLst>
          </p:cNvPr>
          <p:cNvGrpSpPr/>
          <p:nvPr/>
        </p:nvGrpSpPr>
        <p:grpSpPr>
          <a:xfrm>
            <a:off x="843749" y="372164"/>
            <a:ext cx="10504502" cy="451615"/>
            <a:chOff x="843749" y="372164"/>
            <a:chExt cx="10504502" cy="451615"/>
          </a:xfrm>
          <a:solidFill>
            <a:srgbClr val="42E8E0"/>
          </a:solidFill>
        </p:grpSpPr>
        <p:grpSp>
          <p:nvGrpSpPr>
            <p:cNvPr id="5" name="组合 4">
              <a:extLst>
                <a:ext uri="{FF2B5EF4-FFF2-40B4-BE49-F238E27FC236}">
                  <a16:creationId xmlns:a16="http://schemas.microsoft.com/office/drawing/2014/main" id="{591E75AF-5DFB-45BE-8230-A8F17BA62B15}"/>
                </a:ext>
              </a:extLst>
            </p:cNvPr>
            <p:cNvGrpSpPr/>
            <p:nvPr/>
          </p:nvGrpSpPr>
          <p:grpSpPr>
            <a:xfrm>
              <a:off x="3599945" y="372164"/>
              <a:ext cx="4992111" cy="175443"/>
              <a:chOff x="3601435" y="372164"/>
              <a:chExt cx="4992111" cy="175443"/>
            </a:xfrm>
            <a:grpFill/>
          </p:grpSpPr>
          <p:cxnSp>
            <p:nvCxnSpPr>
              <p:cNvPr id="19" name="直接连接符 18">
                <a:extLst>
                  <a:ext uri="{FF2B5EF4-FFF2-40B4-BE49-F238E27FC236}">
                    <a16:creationId xmlns:a16="http://schemas.microsoft.com/office/drawing/2014/main" id="{4B048DFA-9C70-4F5C-9D5A-877352564D9A}"/>
                  </a:ext>
                </a:extLst>
              </p:cNvPr>
              <p:cNvCxnSpPr/>
              <p:nvPr/>
            </p:nvCxnSpPr>
            <p:spPr>
              <a:xfrm>
                <a:off x="3717185" y="372164"/>
                <a:ext cx="4757630" cy="0"/>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a:extLst>
                  <a:ext uri="{FF2B5EF4-FFF2-40B4-BE49-F238E27FC236}">
                    <a16:creationId xmlns:a16="http://schemas.microsoft.com/office/drawing/2014/main" id="{D185E17F-95BB-4B0A-BBBC-3489BA020E94}"/>
                  </a:ext>
                </a:extLst>
              </p:cNvPr>
              <p:cNvCxnSpPr>
                <a:cxnSpLocks/>
              </p:cNvCxnSpPr>
              <p:nvPr/>
            </p:nvCxnSpPr>
            <p:spPr>
              <a:xfrm>
                <a:off x="8480776"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a:extLst>
                  <a:ext uri="{FF2B5EF4-FFF2-40B4-BE49-F238E27FC236}">
                    <a16:creationId xmlns:a16="http://schemas.microsoft.com/office/drawing/2014/main" id="{A9D677F0-160F-4FD1-994B-3EA10FF12D6E}"/>
                  </a:ext>
                </a:extLst>
              </p:cNvPr>
              <p:cNvCxnSpPr>
                <a:cxnSpLocks/>
              </p:cNvCxnSpPr>
              <p:nvPr/>
            </p:nvCxnSpPr>
            <p:spPr>
              <a:xfrm flipH="1">
                <a:off x="3601435" y="372164"/>
                <a:ext cx="112770" cy="175443"/>
              </a:xfrm>
              <a:prstGeom prst="line">
                <a:avLst/>
              </a:prstGeom>
              <a:grpFill/>
              <a:ln w="12700" cap="sq">
                <a:solidFill>
                  <a:srgbClr val="00E5FF"/>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 name="组合 5">
              <a:extLst>
                <a:ext uri="{FF2B5EF4-FFF2-40B4-BE49-F238E27FC236}">
                  <a16:creationId xmlns:a16="http://schemas.microsoft.com/office/drawing/2014/main" id="{868EF943-2638-4021-BCD2-1979C1DA769F}"/>
                </a:ext>
              </a:extLst>
            </p:cNvPr>
            <p:cNvGrpSpPr/>
            <p:nvPr/>
          </p:nvGrpSpPr>
          <p:grpSpPr>
            <a:xfrm>
              <a:off x="843749" y="672374"/>
              <a:ext cx="10504502" cy="151405"/>
              <a:chOff x="855897" y="672374"/>
              <a:chExt cx="10504502" cy="151405"/>
            </a:xfrm>
            <a:grpFill/>
          </p:grpSpPr>
          <p:grpSp>
            <p:nvGrpSpPr>
              <p:cNvPr id="7" name="组合 6">
                <a:extLst>
                  <a:ext uri="{FF2B5EF4-FFF2-40B4-BE49-F238E27FC236}">
                    <a16:creationId xmlns:a16="http://schemas.microsoft.com/office/drawing/2014/main" id="{F596AC35-7D36-455A-AE67-991620D5089A}"/>
                  </a:ext>
                </a:extLst>
              </p:cNvPr>
              <p:cNvGrpSpPr/>
              <p:nvPr/>
            </p:nvGrpSpPr>
            <p:grpSpPr>
              <a:xfrm>
                <a:off x="855897" y="672374"/>
                <a:ext cx="2744048" cy="151405"/>
                <a:chOff x="873760" y="672374"/>
                <a:chExt cx="2744048" cy="151405"/>
              </a:xfrm>
              <a:grpFill/>
            </p:grpSpPr>
            <p:sp>
              <p:nvSpPr>
                <p:cNvPr id="14" name="平行四边形 13">
                  <a:extLst>
                    <a:ext uri="{FF2B5EF4-FFF2-40B4-BE49-F238E27FC236}">
                      <a16:creationId xmlns:a16="http://schemas.microsoft.com/office/drawing/2014/main" id="{DDD6BBD5-B9E1-40D8-80DD-F21029A60D1F}"/>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5" name="平行四边形 14">
                  <a:extLst>
                    <a:ext uri="{FF2B5EF4-FFF2-40B4-BE49-F238E27FC236}">
                      <a16:creationId xmlns:a16="http://schemas.microsoft.com/office/drawing/2014/main" id="{949C6DDE-563E-4F5D-83C6-7E250051ADD7}"/>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6" name="平行四边形 15">
                  <a:extLst>
                    <a:ext uri="{FF2B5EF4-FFF2-40B4-BE49-F238E27FC236}">
                      <a16:creationId xmlns:a16="http://schemas.microsoft.com/office/drawing/2014/main" id="{590057DD-EFEE-4BD5-B268-7E4104A388CF}"/>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7" name="平行四边形 16">
                  <a:extLst>
                    <a:ext uri="{FF2B5EF4-FFF2-40B4-BE49-F238E27FC236}">
                      <a16:creationId xmlns:a16="http://schemas.microsoft.com/office/drawing/2014/main" id="{5459C2B5-EF2C-4F4B-A90A-D5F7A010496D}"/>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8" name="直接连接符 17">
                  <a:extLst>
                    <a:ext uri="{FF2B5EF4-FFF2-40B4-BE49-F238E27FC236}">
                      <a16:creationId xmlns:a16="http://schemas.microsoft.com/office/drawing/2014/main" id="{7682D664-A73D-42F5-AD6B-E0D3D3BBFA22}"/>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id="{5D27CE23-CA8D-4F8C-B88E-247AD5219558}"/>
                  </a:ext>
                </a:extLst>
              </p:cNvPr>
              <p:cNvGrpSpPr/>
              <p:nvPr/>
            </p:nvGrpSpPr>
            <p:grpSpPr>
              <a:xfrm flipH="1">
                <a:off x="8616351" y="672374"/>
                <a:ext cx="2744048" cy="151405"/>
                <a:chOff x="873760" y="672374"/>
                <a:chExt cx="2744048" cy="151405"/>
              </a:xfrm>
              <a:grpFill/>
            </p:grpSpPr>
            <p:sp>
              <p:nvSpPr>
                <p:cNvPr id="9" name="平行四边形 8">
                  <a:extLst>
                    <a:ext uri="{FF2B5EF4-FFF2-40B4-BE49-F238E27FC236}">
                      <a16:creationId xmlns:a16="http://schemas.microsoft.com/office/drawing/2014/main" id="{E3129595-CC05-4F44-B831-898E691AE209}"/>
                    </a:ext>
                  </a:extLst>
                </p:cNvPr>
                <p:cNvSpPr/>
                <p:nvPr/>
              </p:nvSpPr>
              <p:spPr>
                <a:xfrm>
                  <a:off x="3449423"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0" name="平行四边形 9">
                  <a:extLst>
                    <a:ext uri="{FF2B5EF4-FFF2-40B4-BE49-F238E27FC236}">
                      <a16:creationId xmlns:a16="http://schemas.microsoft.com/office/drawing/2014/main" id="{EBF08DDA-FB05-459F-9EF7-0C98976EB133}"/>
                    </a:ext>
                  </a:extLst>
                </p:cNvPr>
                <p:cNvSpPr/>
                <p:nvPr/>
              </p:nvSpPr>
              <p:spPr>
                <a:xfrm>
                  <a:off x="3279357"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1" name="平行四边形 10">
                  <a:extLst>
                    <a:ext uri="{FF2B5EF4-FFF2-40B4-BE49-F238E27FC236}">
                      <a16:creationId xmlns:a16="http://schemas.microsoft.com/office/drawing/2014/main" id="{AFCE70D8-C5AA-4D21-9338-474DB9971D95}"/>
                    </a:ext>
                  </a:extLst>
                </p:cNvPr>
                <p:cNvSpPr/>
                <p:nvPr/>
              </p:nvSpPr>
              <p:spPr>
                <a:xfrm>
                  <a:off x="3109290"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12" name="平行四边形 11">
                  <a:extLst>
                    <a:ext uri="{FF2B5EF4-FFF2-40B4-BE49-F238E27FC236}">
                      <a16:creationId xmlns:a16="http://schemas.microsoft.com/office/drawing/2014/main" id="{993E1B2E-DEAF-4621-BD08-9B680F013D6D}"/>
                    </a:ext>
                  </a:extLst>
                </p:cNvPr>
                <p:cNvSpPr/>
                <p:nvPr/>
              </p:nvSpPr>
              <p:spPr>
                <a:xfrm>
                  <a:off x="2939224" y="672374"/>
                  <a:ext cx="168385" cy="151405"/>
                </a:xfrm>
                <a:prstGeom prst="parallelogram">
                  <a:avLst>
                    <a:gd name="adj" fmla="val 64387"/>
                  </a:avLst>
                </a:prstGeom>
                <a:grpFill/>
                <a:ln w="6350">
                  <a:solidFill>
                    <a:srgbClr val="00E5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cxnSp>
              <p:nvCxnSpPr>
                <p:cNvPr id="13" name="直接连接符 12">
                  <a:extLst>
                    <a:ext uri="{FF2B5EF4-FFF2-40B4-BE49-F238E27FC236}">
                      <a16:creationId xmlns:a16="http://schemas.microsoft.com/office/drawing/2014/main" id="{830482E0-9D5B-409E-A2DE-220303CD4B30}"/>
                    </a:ext>
                  </a:extLst>
                </p:cNvPr>
                <p:cNvCxnSpPr>
                  <a:cxnSpLocks/>
                </p:cNvCxnSpPr>
                <p:nvPr/>
              </p:nvCxnSpPr>
              <p:spPr>
                <a:xfrm flipH="1">
                  <a:off x="873760" y="818160"/>
                  <a:ext cx="2032475" cy="0"/>
                </a:xfrm>
                <a:prstGeom prst="line">
                  <a:avLst/>
                </a:prstGeom>
                <a:grpFill/>
                <a:ln w="12700">
                  <a:solidFill>
                    <a:srgbClr val="00E5FF"/>
                  </a:solidFill>
                </a:ln>
              </p:spPr>
              <p:style>
                <a:lnRef idx="1">
                  <a:schemeClr val="accent1"/>
                </a:lnRef>
                <a:fillRef idx="0">
                  <a:schemeClr val="accent1"/>
                </a:fillRef>
                <a:effectRef idx="0">
                  <a:schemeClr val="accent1"/>
                </a:effectRef>
                <a:fontRef idx="minor">
                  <a:schemeClr val="tx1"/>
                </a:fontRef>
              </p:style>
            </p:cxnSp>
          </p:grpSp>
        </p:grpSp>
      </p:grpSp>
      <p:sp>
        <p:nvSpPr>
          <p:cNvPr id="89" name="圆角矩形 328">
            <a:extLst>
              <a:ext uri="{FF2B5EF4-FFF2-40B4-BE49-F238E27FC236}">
                <a16:creationId xmlns:a16="http://schemas.microsoft.com/office/drawing/2014/main" id="{BA6204E5-055C-4DF8-9E0F-5F5F59FADD84}"/>
              </a:ext>
            </a:extLst>
          </p:cNvPr>
          <p:cNvSpPr/>
          <p:nvPr/>
        </p:nvSpPr>
        <p:spPr>
          <a:xfrm>
            <a:off x="1221853" y="3976353"/>
            <a:ext cx="2283658" cy="1165309"/>
          </a:xfrm>
          <a:prstGeom prst="roundRect">
            <a:avLst>
              <a:gd name="adj" fmla="val 7052"/>
            </a:avLst>
          </a:prstGeom>
          <a:noFill/>
          <a:ln w="22225" cap="flat" cmpd="sng" algn="ctr">
            <a:noFill/>
            <a:prstDash val="solid"/>
            <a:miter lim="800000"/>
          </a:ln>
          <a:effectLst>
            <a:outerShdw blurRad="63500" sx="102000" sy="102000" algn="ctr" rotWithShape="0">
              <a:srgbClr val="0070C0">
                <a:alpha val="49000"/>
              </a:srgbClr>
            </a:outerShdw>
          </a:effectLst>
          <a:scene3d>
            <a:camera prst="perspectiveRight" fov="6900000">
              <a:rot lat="0" lon="20400000" rev="0"/>
            </a:camera>
            <a:lightRig rig="threePt" dir="t"/>
          </a:scene3d>
        </p:spPr>
        <p:txBody>
          <a:bodyPr t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00" b="0" i="0" u="none" strike="noStrike" kern="0" cap="none" spc="0" normalizeH="0" baseline="0" noProof="0">
              <a:ln>
                <a:noFill/>
              </a:ln>
              <a:solidFill>
                <a:prstClr val="white"/>
              </a:solidFill>
              <a:effectLst/>
              <a:uLnTx/>
              <a:uFillTx/>
              <a:latin typeface="Arial"/>
              <a:ea typeface="微软雅黑"/>
              <a:cs typeface="+mn-cs"/>
            </a:endParaRPr>
          </a:p>
        </p:txBody>
      </p:sp>
      <p:sp>
        <p:nvSpPr>
          <p:cNvPr id="90" name="圆角矩形 328">
            <a:extLst>
              <a:ext uri="{FF2B5EF4-FFF2-40B4-BE49-F238E27FC236}">
                <a16:creationId xmlns:a16="http://schemas.microsoft.com/office/drawing/2014/main" id="{6580219F-D2AD-44FB-8AD7-A97CAD8AB457}"/>
              </a:ext>
            </a:extLst>
          </p:cNvPr>
          <p:cNvSpPr/>
          <p:nvPr/>
        </p:nvSpPr>
        <p:spPr>
          <a:xfrm>
            <a:off x="9460977" y="4221163"/>
            <a:ext cx="2283658" cy="1165309"/>
          </a:xfrm>
          <a:prstGeom prst="roundRect">
            <a:avLst>
              <a:gd name="adj" fmla="val 7052"/>
            </a:avLst>
          </a:prstGeom>
          <a:noFill/>
          <a:ln w="22225" cap="flat" cmpd="sng" algn="ctr">
            <a:noFill/>
            <a:prstDash val="solid"/>
            <a:miter lim="800000"/>
          </a:ln>
          <a:effectLst>
            <a:outerShdw blurRad="63500" sx="102000" sy="102000" algn="ctr" rotWithShape="0">
              <a:srgbClr val="0070C0">
                <a:alpha val="49000"/>
              </a:srgbClr>
            </a:outerShdw>
          </a:effectLst>
          <a:scene3d>
            <a:camera prst="perspectiveRight" fov="6900000">
              <a:rot lat="0" lon="20400000" rev="0"/>
            </a:camera>
            <a:lightRig rig="threePt" dir="t"/>
          </a:scene3d>
        </p:spPr>
        <p:txBody>
          <a:bodyPr t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00" b="0" i="0" u="none" strike="noStrike" kern="0" cap="none" spc="0" normalizeH="0" baseline="0" noProof="0">
              <a:ln>
                <a:noFill/>
              </a:ln>
              <a:solidFill>
                <a:prstClr val="white"/>
              </a:solidFill>
              <a:effectLst/>
              <a:uLnTx/>
              <a:uFillTx/>
              <a:latin typeface="Arial"/>
              <a:ea typeface="微软雅黑"/>
              <a:cs typeface="+mn-cs"/>
            </a:endParaRPr>
          </a:p>
        </p:txBody>
      </p:sp>
      <p:sp>
        <p:nvSpPr>
          <p:cNvPr id="91" name="椭圆 90">
            <a:extLst>
              <a:ext uri="{FF2B5EF4-FFF2-40B4-BE49-F238E27FC236}">
                <a16:creationId xmlns:a16="http://schemas.microsoft.com/office/drawing/2014/main" id="{D87AE3A6-CB83-4C91-9E68-57FAEDB8A604}"/>
              </a:ext>
            </a:extLst>
          </p:cNvPr>
          <p:cNvSpPr/>
          <p:nvPr/>
        </p:nvSpPr>
        <p:spPr>
          <a:xfrm>
            <a:off x="4509155" y="2104748"/>
            <a:ext cx="3173690" cy="3173690"/>
          </a:xfrm>
          <a:prstGeom prst="ellipse">
            <a:avLst/>
          </a:prstGeom>
          <a:gradFill>
            <a:gsLst>
              <a:gs pos="26000">
                <a:srgbClr val="42E8E0">
                  <a:alpha val="0"/>
                </a:srgbClr>
              </a:gs>
              <a:gs pos="100000">
                <a:srgbClr val="42E8E0">
                  <a:alpha val="29000"/>
                </a:srgbClr>
              </a:gs>
            </a:gsLst>
            <a:path path="circle">
              <a:fillToRect l="50000" t="50000" r="50000" b="50000"/>
            </a:path>
          </a:gradFill>
          <a:ln w="12700" cap="flat" cmpd="sng" algn="ctr">
            <a:solidFill>
              <a:srgbClr val="42E8E0">
                <a:alpha val="32000"/>
              </a:srgbClr>
            </a:solid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92" name="椭圆 91">
            <a:extLst>
              <a:ext uri="{FF2B5EF4-FFF2-40B4-BE49-F238E27FC236}">
                <a16:creationId xmlns:a16="http://schemas.microsoft.com/office/drawing/2014/main" id="{D9D05F42-668A-431A-8C07-5205A12D9F26}"/>
              </a:ext>
            </a:extLst>
          </p:cNvPr>
          <p:cNvSpPr/>
          <p:nvPr/>
        </p:nvSpPr>
        <p:spPr>
          <a:xfrm>
            <a:off x="4019974" y="1624118"/>
            <a:ext cx="4152054" cy="4152054"/>
          </a:xfrm>
          <a:prstGeom prst="ellipse">
            <a:avLst/>
          </a:prstGeom>
          <a:noFill/>
          <a:ln w="12700" cap="flat" cmpd="sng" algn="ctr">
            <a:solidFill>
              <a:srgbClr val="0C65CB">
                <a:lumMod val="100000"/>
                <a:alpha val="50000"/>
              </a:srgbClr>
            </a:solidFill>
            <a:prstDash val="dash"/>
            <a:miter lim="800000"/>
            <a:headEnd type="none" w="med" len="med"/>
            <a:tailEnd type="none" w="med" len="me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微软雅黑"/>
              <a:ea typeface="微软雅黑"/>
              <a:cs typeface="+mn-cs"/>
            </a:endParaRPr>
          </a:p>
        </p:txBody>
      </p:sp>
      <p:sp>
        <p:nvSpPr>
          <p:cNvPr id="93" name="椭圆 92">
            <a:extLst>
              <a:ext uri="{FF2B5EF4-FFF2-40B4-BE49-F238E27FC236}">
                <a16:creationId xmlns:a16="http://schemas.microsoft.com/office/drawing/2014/main" id="{D54A4EA4-B20F-46E7-BEE1-90DF1E1D1CAE}"/>
              </a:ext>
            </a:extLst>
          </p:cNvPr>
          <p:cNvSpPr/>
          <p:nvPr/>
        </p:nvSpPr>
        <p:spPr>
          <a:xfrm>
            <a:off x="3833707" y="1437852"/>
            <a:ext cx="4524587" cy="4524587"/>
          </a:xfrm>
          <a:prstGeom prst="ellipse">
            <a:avLst/>
          </a:prstGeom>
          <a:noFill/>
          <a:ln w="12700" cap="flat" cmpd="sng" algn="ctr">
            <a:solidFill>
              <a:srgbClr val="0C65CB">
                <a:lumMod val="100000"/>
                <a:alpha val="30000"/>
              </a:srgbClr>
            </a:solidFill>
            <a:prstDash val="dash"/>
            <a:miter lim="800000"/>
            <a:headEnd type="none" w="med" len="med"/>
            <a:tailEnd type="none" w="med" len="me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lumMod val="100000"/>
                </a:prstClr>
              </a:solidFill>
              <a:effectLst/>
              <a:uLnTx/>
              <a:uFillTx/>
              <a:latin typeface="微软雅黑"/>
              <a:ea typeface="微软雅黑"/>
              <a:cs typeface="+mn-cs"/>
            </a:endParaRPr>
          </a:p>
        </p:txBody>
      </p:sp>
      <p:sp>
        <p:nvSpPr>
          <p:cNvPr id="94" name="椭圆 93">
            <a:extLst>
              <a:ext uri="{FF2B5EF4-FFF2-40B4-BE49-F238E27FC236}">
                <a16:creationId xmlns:a16="http://schemas.microsoft.com/office/drawing/2014/main" id="{E5ADA11D-63BF-4A14-B408-7C89413DD08E}"/>
              </a:ext>
            </a:extLst>
          </p:cNvPr>
          <p:cNvSpPr/>
          <p:nvPr/>
        </p:nvSpPr>
        <p:spPr>
          <a:xfrm>
            <a:off x="5206339" y="1707724"/>
            <a:ext cx="168301" cy="168301"/>
          </a:xfrm>
          <a:prstGeom prst="ellipse">
            <a:avLst/>
          </a:prstGeom>
          <a:solidFill>
            <a:srgbClr val="3CB1C6"/>
          </a:solidFill>
          <a:ln w="12700" cap="flat" cmpd="sng" algn="ctr">
            <a:noFill/>
            <a:prstDash val="solid"/>
            <a:miter lim="800000"/>
          </a:ln>
          <a:effectLst>
            <a:outerShdw blurRad="266700" dist="38100" dir="5400000" algn="t" rotWithShape="0">
              <a:srgbClr val="0C65CB">
                <a:alpha val="32000"/>
              </a:srgb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95" name="椭圆 94">
            <a:extLst>
              <a:ext uri="{FF2B5EF4-FFF2-40B4-BE49-F238E27FC236}">
                <a16:creationId xmlns:a16="http://schemas.microsoft.com/office/drawing/2014/main" id="{E8D55A50-FFBF-43F1-9AEF-690329700A50}"/>
              </a:ext>
            </a:extLst>
          </p:cNvPr>
          <p:cNvSpPr/>
          <p:nvPr/>
        </p:nvSpPr>
        <p:spPr>
          <a:xfrm>
            <a:off x="6928459" y="5499944"/>
            <a:ext cx="168301" cy="168301"/>
          </a:xfrm>
          <a:prstGeom prst="ellipse">
            <a:avLst/>
          </a:prstGeom>
          <a:solidFill>
            <a:srgbClr val="1D5B65"/>
          </a:solidFill>
          <a:ln w="12700" cap="flat" cmpd="sng" algn="ctr">
            <a:noFill/>
            <a:prstDash val="solid"/>
            <a:miter lim="800000"/>
          </a:ln>
          <a:effectLst>
            <a:outerShdw blurRad="266700" dist="38100" dir="5400000" algn="t" rotWithShape="0">
              <a:srgbClr val="0C65CB">
                <a:alpha val="32000"/>
              </a:srgb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96" name="椭圆 95">
            <a:extLst>
              <a:ext uri="{FF2B5EF4-FFF2-40B4-BE49-F238E27FC236}">
                <a16:creationId xmlns:a16="http://schemas.microsoft.com/office/drawing/2014/main" id="{F1A1E3A8-3B4E-49E2-B590-EB8539CF1955}"/>
              </a:ext>
            </a:extLst>
          </p:cNvPr>
          <p:cNvSpPr/>
          <p:nvPr/>
        </p:nvSpPr>
        <p:spPr>
          <a:xfrm>
            <a:off x="4476090" y="3848310"/>
            <a:ext cx="94006" cy="94006"/>
          </a:xfrm>
          <a:prstGeom prst="ellipse">
            <a:avLst/>
          </a:prstGeom>
          <a:solidFill>
            <a:srgbClr val="0C65CB"/>
          </a:solidFill>
          <a:ln w="12700" cap="flat" cmpd="sng" algn="ctr">
            <a:noFill/>
            <a:prstDash val="solid"/>
            <a:miter lim="800000"/>
          </a:ln>
          <a:effectLst>
            <a:outerShdw blurRad="266700" dist="38100" dir="5400000" algn="t" rotWithShape="0">
              <a:srgbClr val="0C65CB">
                <a:alpha val="32000"/>
              </a:srgb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97" name="椭圆 96">
            <a:extLst>
              <a:ext uri="{FF2B5EF4-FFF2-40B4-BE49-F238E27FC236}">
                <a16:creationId xmlns:a16="http://schemas.microsoft.com/office/drawing/2014/main" id="{C0269B43-EC5E-4261-9039-A664297197CE}"/>
              </a:ext>
            </a:extLst>
          </p:cNvPr>
          <p:cNvSpPr/>
          <p:nvPr/>
        </p:nvSpPr>
        <p:spPr>
          <a:xfrm>
            <a:off x="6641522" y="2183155"/>
            <a:ext cx="94006" cy="94006"/>
          </a:xfrm>
          <a:prstGeom prst="ellipse">
            <a:avLst/>
          </a:prstGeom>
          <a:solidFill>
            <a:srgbClr val="0C65CB"/>
          </a:solidFill>
          <a:ln w="12700" cap="flat" cmpd="sng" algn="ctr">
            <a:noFill/>
            <a:prstDash val="solid"/>
            <a:miter lim="800000"/>
          </a:ln>
          <a:effectLst>
            <a:outerShdw blurRad="266700" dist="38100" dir="5400000" algn="t" rotWithShape="0">
              <a:srgbClr val="0C65CB">
                <a:alpha val="32000"/>
              </a:srgb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98" name="椭圆 97">
            <a:extLst>
              <a:ext uri="{FF2B5EF4-FFF2-40B4-BE49-F238E27FC236}">
                <a16:creationId xmlns:a16="http://schemas.microsoft.com/office/drawing/2014/main" id="{5A0059C5-7861-45DC-A4A8-C667F1A2064E}"/>
              </a:ext>
            </a:extLst>
          </p:cNvPr>
          <p:cNvSpPr/>
          <p:nvPr/>
        </p:nvSpPr>
        <p:spPr>
          <a:xfrm>
            <a:off x="6946322" y="4960645"/>
            <a:ext cx="94006" cy="94006"/>
          </a:xfrm>
          <a:prstGeom prst="ellipse">
            <a:avLst/>
          </a:prstGeom>
          <a:solidFill>
            <a:srgbClr val="0C65CB"/>
          </a:solidFill>
          <a:ln w="12700" cap="flat" cmpd="sng" algn="ctr">
            <a:noFill/>
            <a:prstDash val="solid"/>
            <a:miter lim="800000"/>
          </a:ln>
          <a:effectLst>
            <a:outerShdw blurRad="266700" dist="38100" dir="5400000" algn="t" rotWithShape="0">
              <a:srgbClr val="0C65CB">
                <a:alpha val="32000"/>
              </a:srgb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nvGrpSpPr>
          <p:cNvPr id="99" name="组合 98">
            <a:extLst>
              <a:ext uri="{FF2B5EF4-FFF2-40B4-BE49-F238E27FC236}">
                <a16:creationId xmlns:a16="http://schemas.microsoft.com/office/drawing/2014/main" id="{D80140FB-2D60-48A0-A627-711D90FF3641}"/>
              </a:ext>
            </a:extLst>
          </p:cNvPr>
          <p:cNvGrpSpPr/>
          <p:nvPr/>
        </p:nvGrpSpPr>
        <p:grpSpPr>
          <a:xfrm>
            <a:off x="1203324" y="2005078"/>
            <a:ext cx="2698665" cy="965199"/>
            <a:chOff x="3873670" y="1838867"/>
            <a:chExt cx="4448600" cy="965199"/>
          </a:xfrm>
        </p:grpSpPr>
        <p:sp>
          <p:nvSpPr>
            <p:cNvPr id="100" name="平行四边形 99">
              <a:extLst>
                <a:ext uri="{FF2B5EF4-FFF2-40B4-BE49-F238E27FC236}">
                  <a16:creationId xmlns:a16="http://schemas.microsoft.com/office/drawing/2014/main" id="{C00FEA39-BD74-4068-BEB3-D98AA604416D}"/>
                </a:ext>
              </a:extLst>
            </p:cNvPr>
            <p:cNvSpPr/>
            <p:nvPr/>
          </p:nvSpPr>
          <p:spPr>
            <a:xfrm flipH="1">
              <a:off x="3873670" y="1838867"/>
              <a:ext cx="4024345" cy="965199"/>
            </a:xfrm>
            <a:prstGeom prst="parallelogram">
              <a:avLst/>
            </a:prstGeom>
            <a:gradFill flip="none" rotWithShape="1">
              <a:gsLst>
                <a:gs pos="0">
                  <a:srgbClr val="42E8E0">
                    <a:alpha val="35000"/>
                  </a:srgbClr>
                </a:gs>
                <a:gs pos="100000">
                  <a:srgbClr val="31ADE1">
                    <a:alpha val="0"/>
                  </a:srgbClr>
                </a:gs>
              </a:gsLst>
              <a:lin ang="10800000" scaled="1"/>
              <a:tileRect/>
            </a:gradFill>
            <a:ln w="12700" cap="flat" cmpd="sng" algn="ctr">
              <a:gradFill flip="none" rotWithShape="1">
                <a:gsLst>
                  <a:gs pos="0">
                    <a:srgbClr val="42E8E0"/>
                  </a:gs>
                  <a:gs pos="60000">
                    <a:srgbClr val="42E8E0">
                      <a:alpha val="0"/>
                    </a:srgbClr>
                  </a:gs>
                </a:gsLst>
                <a:lin ang="10800000" scaled="1"/>
                <a:tileRect/>
              </a:gradFill>
              <a:prstDash val="solid"/>
              <a:miter lim="800000"/>
            </a:ln>
            <a:effectLst/>
          </p:spPr>
          <p:txBody>
            <a:bodyPr rtlCol="0" anchor="ctr"/>
            <a:lstStyle/>
            <a:p>
              <a:pPr marL="0" marR="0" lvl="0" indent="0" algn="ctr" defTabSz="201168" eaLnBrk="1" fontAlgn="auto" latinLnBrk="0" hangingPunct="1">
                <a:lnSpc>
                  <a:spcPct val="100000"/>
                </a:lnSpc>
                <a:spcBef>
                  <a:spcPts val="0"/>
                </a:spcBef>
                <a:spcAft>
                  <a:spcPts val="0"/>
                </a:spcAft>
                <a:buClrTx/>
                <a:buSzTx/>
                <a:buFontTx/>
                <a:buNone/>
                <a:tabLst/>
                <a:defRPr/>
              </a:pPr>
              <a:endParaRPr kumimoji="0" lang="zh-CN" altLang="en-US" sz="792"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101" name="îślíḓé">
              <a:extLst>
                <a:ext uri="{FF2B5EF4-FFF2-40B4-BE49-F238E27FC236}">
                  <a16:creationId xmlns:a16="http://schemas.microsoft.com/office/drawing/2014/main" id="{8174DC1C-52A1-4D04-8E53-C3C20D9E1EAC}"/>
                </a:ext>
              </a:extLst>
            </p:cNvPr>
            <p:cNvSpPr/>
            <p:nvPr/>
          </p:nvSpPr>
          <p:spPr bwMode="auto">
            <a:xfrm>
              <a:off x="4224111" y="1910911"/>
              <a:ext cx="4098159" cy="643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799" rIns="90000" bIns="46799"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just" defTabSz="914377" rtl="0" eaLnBrk="1" fontAlgn="auto" latinLnBrk="0" hangingPunct="1">
                <a:lnSpc>
                  <a:spcPct val="120000"/>
                </a:lnSpc>
                <a:spcBef>
                  <a:spcPts val="0"/>
                </a:spcBef>
                <a:spcAft>
                  <a:spcPts val="0"/>
                </a:spcAft>
                <a:buClrTx/>
                <a:buSzTx/>
                <a:buFontTx/>
                <a:buNone/>
                <a:tabLst/>
                <a:defRPr/>
              </a:pPr>
              <a:r>
                <a:rPr lang="zh-CN" altLang="en-US" sz="1400">
                  <a:solidFill>
                    <a:schemeClr val="bg1"/>
                  </a:solidFill>
                  <a:latin typeface="+mn-ea"/>
                  <a:ea typeface="+mn-ea"/>
                </a:rPr>
                <a:t>单击此处可编辑内容，根据您的需要自由拉伸文本框大小自由拉伸文</a:t>
              </a:r>
              <a:endParaRPr kumimoji="0" lang="zh-CN" altLang="en-US" sz="1400" b="0" i="0" u="none" strike="noStrike" kern="1200" cap="none" spc="0" normalizeH="0" baseline="0" noProof="0">
                <a:ln>
                  <a:noFill/>
                </a:ln>
                <a:solidFill>
                  <a:schemeClr val="bg1"/>
                </a:solidFill>
                <a:effectLst/>
                <a:uLnTx/>
                <a:uFillTx/>
                <a:ea typeface="微软雅黑"/>
              </a:endParaRPr>
            </a:p>
          </p:txBody>
        </p:sp>
      </p:grpSp>
      <p:grpSp>
        <p:nvGrpSpPr>
          <p:cNvPr id="102" name="组合 101">
            <a:extLst>
              <a:ext uri="{FF2B5EF4-FFF2-40B4-BE49-F238E27FC236}">
                <a16:creationId xmlns:a16="http://schemas.microsoft.com/office/drawing/2014/main" id="{EC44551D-7F8E-494E-B826-B628260A745B}"/>
              </a:ext>
            </a:extLst>
          </p:cNvPr>
          <p:cNvGrpSpPr/>
          <p:nvPr/>
        </p:nvGrpSpPr>
        <p:grpSpPr>
          <a:xfrm>
            <a:off x="584199" y="3367692"/>
            <a:ext cx="2673265" cy="965199"/>
            <a:chOff x="3873670" y="1838867"/>
            <a:chExt cx="4406730" cy="965199"/>
          </a:xfrm>
        </p:grpSpPr>
        <p:sp>
          <p:nvSpPr>
            <p:cNvPr id="103" name="平行四边形 102">
              <a:extLst>
                <a:ext uri="{FF2B5EF4-FFF2-40B4-BE49-F238E27FC236}">
                  <a16:creationId xmlns:a16="http://schemas.microsoft.com/office/drawing/2014/main" id="{5117FDA3-FB17-41C3-B8B1-2C9567010F25}"/>
                </a:ext>
              </a:extLst>
            </p:cNvPr>
            <p:cNvSpPr/>
            <p:nvPr/>
          </p:nvSpPr>
          <p:spPr>
            <a:xfrm flipH="1">
              <a:off x="3873670" y="1838867"/>
              <a:ext cx="4024345" cy="965199"/>
            </a:xfrm>
            <a:prstGeom prst="parallelogram">
              <a:avLst/>
            </a:prstGeom>
            <a:gradFill flip="none" rotWithShape="1">
              <a:gsLst>
                <a:gs pos="0">
                  <a:srgbClr val="42E8E0">
                    <a:alpha val="35000"/>
                  </a:srgbClr>
                </a:gs>
                <a:gs pos="100000">
                  <a:srgbClr val="42E8E0">
                    <a:alpha val="0"/>
                  </a:srgbClr>
                </a:gs>
              </a:gsLst>
              <a:lin ang="10800000" scaled="1"/>
              <a:tileRect/>
            </a:gradFill>
            <a:ln w="12700" cap="flat" cmpd="sng" algn="ctr">
              <a:gradFill flip="none" rotWithShape="1">
                <a:gsLst>
                  <a:gs pos="0">
                    <a:srgbClr val="31ADE1"/>
                  </a:gs>
                  <a:gs pos="60000">
                    <a:srgbClr val="31ADE1">
                      <a:alpha val="0"/>
                    </a:srgbClr>
                  </a:gs>
                </a:gsLst>
                <a:lin ang="10800000" scaled="1"/>
                <a:tileRect/>
              </a:gradFill>
              <a:prstDash val="solid"/>
              <a:miter lim="800000"/>
            </a:ln>
            <a:effectLst/>
          </p:spPr>
          <p:txBody>
            <a:bodyPr rtlCol="0" anchor="ctr"/>
            <a:lstStyle/>
            <a:p>
              <a:pPr marL="0" marR="0" lvl="0" indent="0" algn="ctr" defTabSz="201168" eaLnBrk="1" fontAlgn="auto" latinLnBrk="0" hangingPunct="1">
                <a:lnSpc>
                  <a:spcPct val="100000"/>
                </a:lnSpc>
                <a:spcBef>
                  <a:spcPts val="0"/>
                </a:spcBef>
                <a:spcAft>
                  <a:spcPts val="0"/>
                </a:spcAft>
                <a:buClrTx/>
                <a:buSzTx/>
                <a:buFontTx/>
                <a:buNone/>
                <a:tabLst/>
                <a:defRPr/>
              </a:pPr>
              <a:endParaRPr kumimoji="0" lang="zh-CN" altLang="en-US" sz="792"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104" name="îślíḓé">
              <a:extLst>
                <a:ext uri="{FF2B5EF4-FFF2-40B4-BE49-F238E27FC236}">
                  <a16:creationId xmlns:a16="http://schemas.microsoft.com/office/drawing/2014/main" id="{9D645AE2-40E4-4043-A32B-96EFBB397A5D}"/>
                </a:ext>
              </a:extLst>
            </p:cNvPr>
            <p:cNvSpPr/>
            <p:nvPr/>
          </p:nvSpPr>
          <p:spPr bwMode="auto">
            <a:xfrm>
              <a:off x="4182241" y="1900175"/>
              <a:ext cx="4098159" cy="643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799" rIns="90000" bIns="46799"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just" defTabSz="914377" rtl="0" eaLnBrk="1" fontAlgn="auto" latinLnBrk="0" hangingPunct="1">
                <a:lnSpc>
                  <a:spcPct val="120000"/>
                </a:lnSpc>
                <a:spcBef>
                  <a:spcPts val="0"/>
                </a:spcBef>
                <a:spcAft>
                  <a:spcPts val="0"/>
                </a:spcAft>
                <a:buClrTx/>
                <a:buSzTx/>
                <a:buFontTx/>
                <a:buNone/>
                <a:tabLst/>
                <a:defRPr/>
              </a:pPr>
              <a:r>
                <a:rPr lang="zh-CN" altLang="en-US" sz="1400">
                  <a:solidFill>
                    <a:schemeClr val="bg1"/>
                  </a:solidFill>
                  <a:latin typeface="+mn-ea"/>
                  <a:ea typeface="+mn-ea"/>
                </a:rPr>
                <a:t>单击此处可编辑内容，根据您的需要自由拉伸文本框大小自由拉伸文</a:t>
              </a:r>
              <a:endParaRPr kumimoji="0" lang="zh-CN" altLang="en-US" sz="1400" b="0" i="0" u="none" strike="noStrike" kern="1200" cap="none" spc="0" normalizeH="0" baseline="0" noProof="0">
                <a:ln>
                  <a:noFill/>
                </a:ln>
                <a:solidFill>
                  <a:schemeClr val="bg1"/>
                </a:solidFill>
                <a:effectLst/>
                <a:uLnTx/>
                <a:uFillTx/>
                <a:ea typeface="微软雅黑"/>
              </a:endParaRPr>
            </a:p>
          </p:txBody>
        </p:sp>
      </p:grpSp>
      <p:grpSp>
        <p:nvGrpSpPr>
          <p:cNvPr id="105" name="组合 104">
            <a:extLst>
              <a:ext uri="{FF2B5EF4-FFF2-40B4-BE49-F238E27FC236}">
                <a16:creationId xmlns:a16="http://schemas.microsoft.com/office/drawing/2014/main" id="{D8A823C5-8BFC-42B2-8AB1-F79358BA0F40}"/>
              </a:ext>
            </a:extLst>
          </p:cNvPr>
          <p:cNvGrpSpPr/>
          <p:nvPr/>
        </p:nvGrpSpPr>
        <p:grpSpPr>
          <a:xfrm>
            <a:off x="1203324" y="4730306"/>
            <a:ext cx="2673265" cy="965199"/>
            <a:chOff x="3873670" y="1838867"/>
            <a:chExt cx="4406730" cy="965199"/>
          </a:xfrm>
        </p:grpSpPr>
        <p:sp>
          <p:nvSpPr>
            <p:cNvPr id="106" name="平行四边形 105">
              <a:extLst>
                <a:ext uri="{FF2B5EF4-FFF2-40B4-BE49-F238E27FC236}">
                  <a16:creationId xmlns:a16="http://schemas.microsoft.com/office/drawing/2014/main" id="{1E5DF962-E298-4623-99B3-F82C05014E2F}"/>
                </a:ext>
              </a:extLst>
            </p:cNvPr>
            <p:cNvSpPr/>
            <p:nvPr/>
          </p:nvSpPr>
          <p:spPr>
            <a:xfrm flipH="1">
              <a:off x="3873670" y="1838867"/>
              <a:ext cx="4024345" cy="965199"/>
            </a:xfrm>
            <a:prstGeom prst="parallelogram">
              <a:avLst/>
            </a:prstGeom>
            <a:gradFill flip="none" rotWithShape="1">
              <a:gsLst>
                <a:gs pos="0">
                  <a:srgbClr val="31ADE1">
                    <a:alpha val="35000"/>
                  </a:srgbClr>
                </a:gs>
                <a:gs pos="100000">
                  <a:srgbClr val="31ADE1">
                    <a:alpha val="0"/>
                  </a:srgbClr>
                </a:gs>
              </a:gsLst>
              <a:lin ang="10800000" scaled="1"/>
              <a:tileRect/>
            </a:gradFill>
            <a:ln w="12700" cap="flat" cmpd="sng" algn="ctr">
              <a:gradFill flip="none" rotWithShape="1">
                <a:gsLst>
                  <a:gs pos="0">
                    <a:srgbClr val="42E8E0"/>
                  </a:gs>
                  <a:gs pos="60000">
                    <a:srgbClr val="42E8E0">
                      <a:alpha val="0"/>
                    </a:srgbClr>
                  </a:gs>
                </a:gsLst>
                <a:lin ang="10800000" scaled="1"/>
                <a:tileRect/>
              </a:gradFill>
              <a:prstDash val="solid"/>
              <a:miter lim="800000"/>
            </a:ln>
            <a:effectLst/>
          </p:spPr>
          <p:txBody>
            <a:bodyPr rtlCol="0" anchor="ctr"/>
            <a:lstStyle/>
            <a:p>
              <a:pPr marL="0" marR="0" lvl="0" indent="0" algn="ctr" defTabSz="201168" eaLnBrk="1" fontAlgn="auto" latinLnBrk="0" hangingPunct="1">
                <a:lnSpc>
                  <a:spcPct val="100000"/>
                </a:lnSpc>
                <a:spcBef>
                  <a:spcPts val="0"/>
                </a:spcBef>
                <a:spcAft>
                  <a:spcPts val="0"/>
                </a:spcAft>
                <a:buClrTx/>
                <a:buSzTx/>
                <a:buFontTx/>
                <a:buNone/>
                <a:tabLst/>
                <a:defRPr/>
              </a:pPr>
              <a:endParaRPr kumimoji="0" lang="zh-CN" altLang="en-US" sz="792"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107" name="îślíḓé">
              <a:extLst>
                <a:ext uri="{FF2B5EF4-FFF2-40B4-BE49-F238E27FC236}">
                  <a16:creationId xmlns:a16="http://schemas.microsoft.com/office/drawing/2014/main" id="{690CCA1B-B91E-4040-B182-00C98AA9314D}"/>
                </a:ext>
              </a:extLst>
            </p:cNvPr>
            <p:cNvSpPr/>
            <p:nvPr/>
          </p:nvSpPr>
          <p:spPr bwMode="auto">
            <a:xfrm>
              <a:off x="4182241" y="1999811"/>
              <a:ext cx="4098159" cy="643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799" rIns="90000" bIns="46799"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just" defTabSz="914377" rtl="0" eaLnBrk="1" fontAlgn="auto" latinLnBrk="0" hangingPunct="1">
                <a:lnSpc>
                  <a:spcPct val="100000"/>
                </a:lnSpc>
                <a:spcBef>
                  <a:spcPts val="0"/>
                </a:spcBef>
                <a:spcAft>
                  <a:spcPts val="0"/>
                </a:spcAft>
                <a:buClrTx/>
                <a:buSzTx/>
                <a:buFontTx/>
                <a:buNone/>
                <a:tabLst/>
                <a:defRPr/>
              </a:pPr>
              <a:r>
                <a:rPr lang="zh-CN" altLang="en-US" sz="1400">
                  <a:solidFill>
                    <a:schemeClr val="bg1"/>
                  </a:solidFill>
                  <a:latin typeface="+mn-ea"/>
                  <a:ea typeface="+mn-ea"/>
                </a:rPr>
                <a:t>单击此处可编辑内容，根据您的需要自由拉伸文本框大小自由拉伸文</a:t>
              </a:r>
              <a:endParaRPr kumimoji="0" lang="zh-CN" altLang="en-US" sz="1400" b="0" i="0" u="none" strike="noStrike" kern="1200" cap="none" spc="0" normalizeH="0" baseline="0" noProof="0">
                <a:ln>
                  <a:noFill/>
                </a:ln>
                <a:solidFill>
                  <a:schemeClr val="bg1"/>
                </a:solidFill>
                <a:effectLst/>
                <a:uLnTx/>
                <a:uFillTx/>
                <a:ea typeface="微软雅黑"/>
              </a:endParaRPr>
            </a:p>
          </p:txBody>
        </p:sp>
      </p:grpSp>
      <p:grpSp>
        <p:nvGrpSpPr>
          <p:cNvPr id="108" name="组合 107">
            <a:extLst>
              <a:ext uri="{FF2B5EF4-FFF2-40B4-BE49-F238E27FC236}">
                <a16:creationId xmlns:a16="http://schemas.microsoft.com/office/drawing/2014/main" id="{62274CA4-AA41-4008-8DCC-DBC87DAC98ED}"/>
              </a:ext>
            </a:extLst>
          </p:cNvPr>
          <p:cNvGrpSpPr/>
          <p:nvPr/>
        </p:nvGrpSpPr>
        <p:grpSpPr>
          <a:xfrm flipH="1">
            <a:off x="8432799" y="2005078"/>
            <a:ext cx="2581275" cy="965199"/>
            <a:chOff x="3873670" y="1838867"/>
            <a:chExt cx="4342632" cy="965199"/>
          </a:xfrm>
        </p:grpSpPr>
        <p:sp>
          <p:nvSpPr>
            <p:cNvPr id="109" name="平行四边形 108">
              <a:extLst>
                <a:ext uri="{FF2B5EF4-FFF2-40B4-BE49-F238E27FC236}">
                  <a16:creationId xmlns:a16="http://schemas.microsoft.com/office/drawing/2014/main" id="{269713FC-A415-4B26-9182-3BCD8ED0B954}"/>
                </a:ext>
              </a:extLst>
            </p:cNvPr>
            <p:cNvSpPr/>
            <p:nvPr/>
          </p:nvSpPr>
          <p:spPr>
            <a:xfrm flipH="1">
              <a:off x="3873670" y="1838867"/>
              <a:ext cx="4024345" cy="965199"/>
            </a:xfrm>
            <a:prstGeom prst="parallelogram">
              <a:avLst/>
            </a:prstGeom>
            <a:gradFill flip="none" rotWithShape="1">
              <a:gsLst>
                <a:gs pos="0">
                  <a:srgbClr val="42E8E0">
                    <a:alpha val="35000"/>
                  </a:srgbClr>
                </a:gs>
                <a:gs pos="100000">
                  <a:srgbClr val="42E8E0">
                    <a:alpha val="0"/>
                  </a:srgbClr>
                </a:gs>
              </a:gsLst>
              <a:lin ang="10800000" scaled="1"/>
              <a:tileRect/>
            </a:gradFill>
            <a:ln w="12700" cap="flat" cmpd="sng" algn="ctr">
              <a:gradFill flip="none" rotWithShape="1">
                <a:gsLst>
                  <a:gs pos="0">
                    <a:srgbClr val="42E8E0"/>
                  </a:gs>
                  <a:gs pos="60000">
                    <a:srgbClr val="42E8E0">
                      <a:alpha val="0"/>
                    </a:srgbClr>
                  </a:gs>
                </a:gsLst>
                <a:lin ang="10800000" scaled="1"/>
                <a:tileRect/>
              </a:gradFill>
              <a:prstDash val="solid"/>
              <a:miter lim="800000"/>
            </a:ln>
            <a:effectLst/>
          </p:spPr>
          <p:txBody>
            <a:bodyPr rtlCol="0" anchor="ctr"/>
            <a:lstStyle/>
            <a:p>
              <a:pPr marL="0" marR="0" lvl="0" indent="0" algn="r" defTabSz="201168" eaLnBrk="1" fontAlgn="auto" latinLnBrk="0" hangingPunct="1">
                <a:lnSpc>
                  <a:spcPct val="100000"/>
                </a:lnSpc>
                <a:spcBef>
                  <a:spcPts val="0"/>
                </a:spcBef>
                <a:spcAft>
                  <a:spcPts val="0"/>
                </a:spcAft>
                <a:buClrTx/>
                <a:buSzTx/>
                <a:buFontTx/>
                <a:buNone/>
                <a:tabLst/>
                <a:defRPr/>
              </a:pPr>
              <a:endParaRPr kumimoji="0" lang="zh-CN" altLang="en-US" sz="792"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110" name="îślíḓé">
              <a:extLst>
                <a:ext uri="{FF2B5EF4-FFF2-40B4-BE49-F238E27FC236}">
                  <a16:creationId xmlns:a16="http://schemas.microsoft.com/office/drawing/2014/main" id="{21806227-A3B9-4FB4-98F8-A25314AE2AC7}"/>
                </a:ext>
              </a:extLst>
            </p:cNvPr>
            <p:cNvSpPr/>
            <p:nvPr/>
          </p:nvSpPr>
          <p:spPr bwMode="auto">
            <a:xfrm>
              <a:off x="4182243" y="1999811"/>
              <a:ext cx="4034059" cy="643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799" rIns="90000" bIns="46799"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r" defTabSz="914377" rtl="0" eaLnBrk="1" fontAlgn="auto" latinLnBrk="0" hangingPunct="1">
                <a:lnSpc>
                  <a:spcPct val="100000"/>
                </a:lnSpc>
                <a:spcBef>
                  <a:spcPts val="0"/>
                </a:spcBef>
                <a:spcAft>
                  <a:spcPts val="0"/>
                </a:spcAft>
                <a:buClrTx/>
                <a:buSzTx/>
                <a:buFontTx/>
                <a:buNone/>
                <a:tabLst/>
                <a:defRPr/>
              </a:pPr>
              <a:r>
                <a:rPr lang="zh-CN" altLang="en-US" sz="1400">
                  <a:solidFill>
                    <a:schemeClr val="bg1"/>
                  </a:solidFill>
                  <a:latin typeface="+mn-ea"/>
                  <a:ea typeface="+mn-ea"/>
                </a:rPr>
                <a:t>单击此处可编辑内容，根据您的需要自由拉伸文本框大小自由拉伸文</a:t>
              </a:r>
              <a:endParaRPr kumimoji="0" lang="zh-CN" altLang="en-US" sz="1400" b="0" i="0" u="none" strike="noStrike" kern="1200" cap="none" spc="0" normalizeH="0" baseline="0" noProof="0">
                <a:ln>
                  <a:noFill/>
                </a:ln>
                <a:solidFill>
                  <a:schemeClr val="bg1"/>
                </a:solidFill>
                <a:effectLst/>
                <a:uLnTx/>
                <a:uFillTx/>
                <a:ea typeface="微软雅黑"/>
              </a:endParaRPr>
            </a:p>
          </p:txBody>
        </p:sp>
      </p:grpSp>
      <p:grpSp>
        <p:nvGrpSpPr>
          <p:cNvPr id="111" name="组合 110">
            <a:extLst>
              <a:ext uri="{FF2B5EF4-FFF2-40B4-BE49-F238E27FC236}">
                <a16:creationId xmlns:a16="http://schemas.microsoft.com/office/drawing/2014/main" id="{243F41E4-7A5A-415F-88D8-BD4700D56E12}"/>
              </a:ext>
            </a:extLst>
          </p:cNvPr>
          <p:cNvGrpSpPr/>
          <p:nvPr/>
        </p:nvGrpSpPr>
        <p:grpSpPr>
          <a:xfrm flipH="1">
            <a:off x="8922249" y="3367692"/>
            <a:ext cx="2710951" cy="965199"/>
            <a:chOff x="3873670" y="1838867"/>
            <a:chExt cx="4024345" cy="965199"/>
          </a:xfrm>
        </p:grpSpPr>
        <p:sp>
          <p:nvSpPr>
            <p:cNvPr id="112" name="平行四边形 111">
              <a:extLst>
                <a:ext uri="{FF2B5EF4-FFF2-40B4-BE49-F238E27FC236}">
                  <a16:creationId xmlns:a16="http://schemas.microsoft.com/office/drawing/2014/main" id="{C19525A8-F2F4-43E5-87C3-FF4154AAA7D2}"/>
                </a:ext>
              </a:extLst>
            </p:cNvPr>
            <p:cNvSpPr/>
            <p:nvPr/>
          </p:nvSpPr>
          <p:spPr>
            <a:xfrm flipH="1">
              <a:off x="3873670" y="1838867"/>
              <a:ext cx="4024345" cy="965199"/>
            </a:xfrm>
            <a:prstGeom prst="parallelogram">
              <a:avLst/>
            </a:prstGeom>
            <a:gradFill flip="none" rotWithShape="1">
              <a:gsLst>
                <a:gs pos="0">
                  <a:srgbClr val="42E8E0">
                    <a:alpha val="35000"/>
                  </a:srgbClr>
                </a:gs>
                <a:gs pos="100000">
                  <a:srgbClr val="42E8E0">
                    <a:alpha val="0"/>
                  </a:srgbClr>
                </a:gs>
              </a:gsLst>
              <a:lin ang="10800000" scaled="1"/>
              <a:tileRect/>
            </a:gradFill>
            <a:ln w="12700" cap="flat" cmpd="sng" algn="ctr">
              <a:gradFill flip="none" rotWithShape="1">
                <a:gsLst>
                  <a:gs pos="0">
                    <a:srgbClr val="42E8E0"/>
                  </a:gs>
                  <a:gs pos="60000">
                    <a:srgbClr val="42E8E0">
                      <a:alpha val="0"/>
                    </a:srgbClr>
                  </a:gs>
                </a:gsLst>
                <a:lin ang="10800000" scaled="1"/>
                <a:tileRect/>
              </a:gradFill>
              <a:prstDash val="solid"/>
              <a:miter lim="800000"/>
            </a:ln>
            <a:effectLst/>
          </p:spPr>
          <p:txBody>
            <a:bodyPr rtlCol="0" anchor="ctr"/>
            <a:lstStyle/>
            <a:p>
              <a:pPr marL="0" marR="0" lvl="0" indent="0" algn="r" defTabSz="201168" eaLnBrk="1" fontAlgn="auto" latinLnBrk="0" hangingPunct="1">
                <a:lnSpc>
                  <a:spcPct val="100000"/>
                </a:lnSpc>
                <a:spcBef>
                  <a:spcPts val="0"/>
                </a:spcBef>
                <a:spcAft>
                  <a:spcPts val="0"/>
                </a:spcAft>
                <a:buClrTx/>
                <a:buSzTx/>
                <a:buFontTx/>
                <a:buNone/>
                <a:tabLst/>
                <a:defRPr/>
              </a:pPr>
              <a:endParaRPr kumimoji="0" lang="zh-CN" altLang="en-US" sz="792"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113" name="îślíḓé">
              <a:extLst>
                <a:ext uri="{FF2B5EF4-FFF2-40B4-BE49-F238E27FC236}">
                  <a16:creationId xmlns:a16="http://schemas.microsoft.com/office/drawing/2014/main" id="{7957F0EF-F561-4983-91D3-3CC6D3274DE9}"/>
                </a:ext>
              </a:extLst>
            </p:cNvPr>
            <p:cNvSpPr/>
            <p:nvPr/>
          </p:nvSpPr>
          <p:spPr bwMode="auto">
            <a:xfrm>
              <a:off x="4182242" y="1999811"/>
              <a:ext cx="3575118" cy="643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799" rIns="90000" bIns="46799"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r" defTabSz="914377" rtl="0" eaLnBrk="1" fontAlgn="auto" latinLnBrk="0" hangingPunct="1">
                <a:lnSpc>
                  <a:spcPct val="100000"/>
                </a:lnSpc>
                <a:spcBef>
                  <a:spcPts val="0"/>
                </a:spcBef>
                <a:spcAft>
                  <a:spcPts val="0"/>
                </a:spcAft>
                <a:buClrTx/>
                <a:buSzTx/>
                <a:buFontTx/>
                <a:buNone/>
                <a:tabLst/>
                <a:defRPr/>
              </a:pPr>
              <a:r>
                <a:rPr lang="zh-CN" altLang="en-US" sz="1400">
                  <a:solidFill>
                    <a:schemeClr val="bg1"/>
                  </a:solidFill>
                  <a:latin typeface="+mn-ea"/>
                  <a:ea typeface="+mn-ea"/>
                </a:rPr>
                <a:t>单击此处可编辑内容，根据您的需要自由拉伸文本框大小自由拉伸文</a:t>
              </a:r>
              <a:endParaRPr kumimoji="0" lang="zh-CN" altLang="en-US" sz="1400" b="0" i="0" u="none" strike="noStrike" kern="1200" cap="none" spc="0" normalizeH="0" baseline="0" noProof="0">
                <a:ln>
                  <a:noFill/>
                </a:ln>
                <a:solidFill>
                  <a:schemeClr val="bg1"/>
                </a:solidFill>
                <a:effectLst/>
                <a:uLnTx/>
                <a:uFillTx/>
                <a:ea typeface="微软雅黑"/>
              </a:endParaRPr>
            </a:p>
          </p:txBody>
        </p:sp>
      </p:grpSp>
      <p:grpSp>
        <p:nvGrpSpPr>
          <p:cNvPr id="114" name="组合 113">
            <a:extLst>
              <a:ext uri="{FF2B5EF4-FFF2-40B4-BE49-F238E27FC236}">
                <a16:creationId xmlns:a16="http://schemas.microsoft.com/office/drawing/2014/main" id="{762BE5F4-6BED-4353-AA99-EB9F790E919C}"/>
              </a:ext>
            </a:extLst>
          </p:cNvPr>
          <p:cNvGrpSpPr/>
          <p:nvPr/>
        </p:nvGrpSpPr>
        <p:grpSpPr>
          <a:xfrm flipH="1">
            <a:off x="8303124" y="4730306"/>
            <a:ext cx="2710951" cy="965199"/>
            <a:chOff x="3873670" y="1838867"/>
            <a:chExt cx="4024345" cy="965199"/>
          </a:xfrm>
        </p:grpSpPr>
        <p:sp>
          <p:nvSpPr>
            <p:cNvPr id="115" name="平行四边形 114">
              <a:extLst>
                <a:ext uri="{FF2B5EF4-FFF2-40B4-BE49-F238E27FC236}">
                  <a16:creationId xmlns:a16="http://schemas.microsoft.com/office/drawing/2014/main" id="{644996C0-DBC0-475C-87E0-7FBFD6DB1423}"/>
                </a:ext>
              </a:extLst>
            </p:cNvPr>
            <p:cNvSpPr/>
            <p:nvPr/>
          </p:nvSpPr>
          <p:spPr>
            <a:xfrm flipH="1">
              <a:off x="3873670" y="1838867"/>
              <a:ext cx="4024345" cy="965199"/>
            </a:xfrm>
            <a:prstGeom prst="parallelogram">
              <a:avLst/>
            </a:prstGeom>
            <a:gradFill flip="none" rotWithShape="1">
              <a:gsLst>
                <a:gs pos="100000">
                  <a:srgbClr val="42E8E0">
                    <a:alpha val="0"/>
                  </a:srgbClr>
                </a:gs>
                <a:gs pos="0">
                  <a:srgbClr val="42E8E0">
                    <a:alpha val="35000"/>
                  </a:srgbClr>
                </a:gs>
              </a:gsLst>
              <a:lin ang="10800000" scaled="1"/>
              <a:tileRect/>
            </a:gradFill>
            <a:ln w="12700" cap="flat" cmpd="sng" algn="ctr">
              <a:gradFill flip="none" rotWithShape="1">
                <a:gsLst>
                  <a:gs pos="0">
                    <a:srgbClr val="42E8E0"/>
                  </a:gs>
                  <a:gs pos="60000">
                    <a:srgbClr val="42E8E0">
                      <a:alpha val="0"/>
                    </a:srgbClr>
                  </a:gs>
                </a:gsLst>
                <a:lin ang="10800000" scaled="1"/>
                <a:tileRect/>
              </a:gradFill>
              <a:prstDash val="solid"/>
              <a:miter lim="800000"/>
            </a:ln>
            <a:effectLst/>
          </p:spPr>
          <p:txBody>
            <a:bodyPr rtlCol="0" anchor="ctr"/>
            <a:lstStyle/>
            <a:p>
              <a:pPr marL="0" marR="0" lvl="0" indent="0" algn="r" defTabSz="201168" eaLnBrk="1" fontAlgn="auto" latinLnBrk="0" hangingPunct="1">
                <a:lnSpc>
                  <a:spcPct val="100000"/>
                </a:lnSpc>
                <a:spcBef>
                  <a:spcPts val="0"/>
                </a:spcBef>
                <a:spcAft>
                  <a:spcPts val="0"/>
                </a:spcAft>
                <a:buClrTx/>
                <a:buSzTx/>
                <a:buFontTx/>
                <a:buNone/>
                <a:tabLst/>
                <a:defRPr/>
              </a:pPr>
              <a:endParaRPr kumimoji="0" lang="zh-CN" altLang="en-US" sz="792" b="0" i="0" u="none" strike="noStrike" kern="0" cap="none" spc="0" normalizeH="0" baseline="0" noProof="0" dirty="0">
                <a:ln>
                  <a:noFill/>
                </a:ln>
                <a:solidFill>
                  <a:prstClr val="white"/>
                </a:solidFill>
                <a:effectLst/>
                <a:uLnTx/>
                <a:uFillTx/>
                <a:latin typeface="微软雅黑 Light"/>
                <a:ea typeface="微软雅黑 Light"/>
                <a:cs typeface="+mn-cs"/>
              </a:endParaRPr>
            </a:p>
          </p:txBody>
        </p:sp>
        <p:sp>
          <p:nvSpPr>
            <p:cNvPr id="116" name="îślíḓé">
              <a:extLst>
                <a:ext uri="{FF2B5EF4-FFF2-40B4-BE49-F238E27FC236}">
                  <a16:creationId xmlns:a16="http://schemas.microsoft.com/office/drawing/2014/main" id="{0FB31A1A-925B-4405-93B7-BED087DC5123}"/>
                </a:ext>
              </a:extLst>
            </p:cNvPr>
            <p:cNvSpPr/>
            <p:nvPr/>
          </p:nvSpPr>
          <p:spPr bwMode="auto">
            <a:xfrm>
              <a:off x="4182242" y="1999811"/>
              <a:ext cx="3674096" cy="643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799" rIns="90000" bIns="46799"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r" defTabSz="914377" rtl="0" eaLnBrk="1" fontAlgn="auto" latinLnBrk="0" hangingPunct="1">
                <a:lnSpc>
                  <a:spcPct val="100000"/>
                </a:lnSpc>
                <a:spcBef>
                  <a:spcPts val="0"/>
                </a:spcBef>
                <a:spcAft>
                  <a:spcPts val="0"/>
                </a:spcAft>
                <a:buClrTx/>
                <a:buSzTx/>
                <a:buFontTx/>
                <a:buNone/>
                <a:tabLst/>
                <a:defRPr/>
              </a:pPr>
              <a:r>
                <a:rPr lang="zh-CN" altLang="en-US" sz="1400">
                  <a:solidFill>
                    <a:schemeClr val="bg1"/>
                  </a:solidFill>
                  <a:latin typeface="+mn-ea"/>
                  <a:ea typeface="+mn-ea"/>
                </a:rPr>
                <a:t>单击此处可编辑内容，根据您的需要自由拉伸文本框大小自由拉伸文</a:t>
              </a:r>
              <a:endParaRPr kumimoji="0" lang="zh-CN" altLang="en-US" sz="1400" b="0" i="0" u="none" strike="noStrike" kern="1200" cap="none" spc="0" normalizeH="0" baseline="0" noProof="0">
                <a:ln>
                  <a:noFill/>
                </a:ln>
                <a:solidFill>
                  <a:schemeClr val="bg1"/>
                </a:solidFill>
                <a:effectLst/>
                <a:uLnTx/>
                <a:uFillTx/>
                <a:ea typeface="微软雅黑"/>
              </a:endParaRPr>
            </a:p>
          </p:txBody>
        </p:sp>
      </p:grpSp>
      <p:grpSp>
        <p:nvGrpSpPr>
          <p:cNvPr id="117" name="组合 116">
            <a:extLst>
              <a:ext uri="{FF2B5EF4-FFF2-40B4-BE49-F238E27FC236}">
                <a16:creationId xmlns:a16="http://schemas.microsoft.com/office/drawing/2014/main" id="{AAE1C941-5387-4670-AAEB-1FF48A468A7B}"/>
              </a:ext>
            </a:extLst>
          </p:cNvPr>
          <p:cNvGrpSpPr>
            <a:grpSpLocks noChangeAspect="1"/>
          </p:cNvGrpSpPr>
          <p:nvPr/>
        </p:nvGrpSpPr>
        <p:grpSpPr>
          <a:xfrm>
            <a:off x="4794924" y="2425700"/>
            <a:ext cx="2602151" cy="2581319"/>
            <a:chOff x="-7638" y="1579388"/>
            <a:chExt cx="1908001" cy="1892726"/>
          </a:xfrm>
        </p:grpSpPr>
        <p:grpSp>
          <p:nvGrpSpPr>
            <p:cNvPr id="118" name="组合 117">
              <a:extLst>
                <a:ext uri="{FF2B5EF4-FFF2-40B4-BE49-F238E27FC236}">
                  <a16:creationId xmlns:a16="http://schemas.microsoft.com/office/drawing/2014/main" id="{C78B70D3-8AA7-4D80-AA38-D2DC07C715E6}"/>
                </a:ext>
              </a:extLst>
            </p:cNvPr>
            <p:cNvGrpSpPr/>
            <p:nvPr/>
          </p:nvGrpSpPr>
          <p:grpSpPr>
            <a:xfrm>
              <a:off x="120809" y="1655666"/>
              <a:ext cx="1692000" cy="1721846"/>
              <a:chOff x="120809" y="1655666"/>
              <a:chExt cx="1692000" cy="1721846"/>
            </a:xfrm>
          </p:grpSpPr>
          <p:sp>
            <p:nvSpPr>
              <p:cNvPr id="132" name="椭圆 131">
                <a:extLst>
                  <a:ext uri="{FF2B5EF4-FFF2-40B4-BE49-F238E27FC236}">
                    <a16:creationId xmlns:a16="http://schemas.microsoft.com/office/drawing/2014/main" id="{A286DBB0-CA76-4286-BBC8-2C378601276D}"/>
                  </a:ext>
                </a:extLst>
              </p:cNvPr>
              <p:cNvSpPr>
                <a:spLocks noChangeAspect="1"/>
              </p:cNvSpPr>
              <p:nvPr/>
            </p:nvSpPr>
            <p:spPr>
              <a:xfrm flipV="1">
                <a:off x="127109" y="1720850"/>
                <a:ext cx="1606442" cy="1634135"/>
              </a:xfrm>
              <a:prstGeom prst="ellipse">
                <a:avLst/>
              </a:prstGeom>
              <a:gradFill flip="none" rotWithShape="1">
                <a:gsLst>
                  <a:gs pos="54000">
                    <a:srgbClr val="0A385A">
                      <a:alpha val="0"/>
                    </a:srgbClr>
                  </a:gs>
                  <a:gs pos="100000">
                    <a:srgbClr val="0A385A">
                      <a:alpha val="90000"/>
                    </a:srgbClr>
                  </a:gs>
                </a:gsLst>
                <a:path path="circle">
                  <a:fillToRect l="50000" t="50000" r="50000" b="50000"/>
                </a:path>
                <a:tileRect/>
              </a:gradFill>
              <a:ln w="9525" cap="flat" cmpd="sng" algn="ctr">
                <a:solidFill>
                  <a:srgbClr val="1EDBF7">
                    <a:alpha val="36000"/>
                  </a:srgbClr>
                </a:solidFill>
                <a:prstDash val="solid"/>
                <a:miter lim="800000"/>
              </a:ln>
              <a:effectLst>
                <a:outerShdw blurRad="254000" algn="ctr" rotWithShape="0">
                  <a:srgbClr val="0C65CB">
                    <a:alpha val="63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nvGrpSpPr>
              <p:cNvPr id="133" name="组合 132">
                <a:extLst>
                  <a:ext uri="{FF2B5EF4-FFF2-40B4-BE49-F238E27FC236}">
                    <a16:creationId xmlns:a16="http://schemas.microsoft.com/office/drawing/2014/main" id="{9AA29B7E-D0DA-4F56-9F0E-D70C0D4CFB0A}"/>
                  </a:ext>
                </a:extLst>
              </p:cNvPr>
              <p:cNvGrpSpPr>
                <a:grpSpLocks noChangeAspect="1"/>
              </p:cNvGrpSpPr>
              <p:nvPr/>
            </p:nvGrpSpPr>
            <p:grpSpPr>
              <a:xfrm>
                <a:off x="120809" y="1655666"/>
                <a:ext cx="1692000" cy="1721846"/>
                <a:chOff x="3195638" y="4367213"/>
                <a:chExt cx="1439863" cy="1465262"/>
              </a:xfrm>
            </p:grpSpPr>
            <p:sp>
              <p:nvSpPr>
                <p:cNvPr id="134" name="Freeform 257">
                  <a:extLst>
                    <a:ext uri="{FF2B5EF4-FFF2-40B4-BE49-F238E27FC236}">
                      <a16:creationId xmlns:a16="http://schemas.microsoft.com/office/drawing/2014/main" id="{AAA9B952-F7C0-4EDF-85E9-37352ED69A0D}"/>
                    </a:ext>
                  </a:extLst>
                </p:cNvPr>
                <p:cNvSpPr>
                  <a:spLocks/>
                </p:cNvSpPr>
                <p:nvPr/>
              </p:nvSpPr>
              <p:spPr bwMode="auto">
                <a:xfrm>
                  <a:off x="3195638" y="4445000"/>
                  <a:ext cx="485775" cy="665163"/>
                </a:xfrm>
                <a:custGeom>
                  <a:avLst/>
                  <a:gdLst>
                    <a:gd name="T0" fmla="*/ 68 w 69"/>
                    <a:gd name="T1" fmla="*/ 3 h 94"/>
                    <a:gd name="T2" fmla="*/ 63 w 69"/>
                    <a:gd name="T3" fmla="*/ 4 h 94"/>
                    <a:gd name="T4" fmla="*/ 58 w 69"/>
                    <a:gd name="T5" fmla="*/ 7 h 94"/>
                    <a:gd name="T6" fmla="*/ 55 w 69"/>
                    <a:gd name="T7" fmla="*/ 8 h 94"/>
                    <a:gd name="T8" fmla="*/ 53 w 69"/>
                    <a:gd name="T9" fmla="*/ 9 h 94"/>
                    <a:gd name="T10" fmla="*/ 51 w 69"/>
                    <a:gd name="T11" fmla="*/ 10 h 94"/>
                    <a:gd name="T12" fmla="*/ 47 w 69"/>
                    <a:gd name="T13" fmla="*/ 12 h 94"/>
                    <a:gd name="T14" fmla="*/ 44 w 69"/>
                    <a:gd name="T15" fmla="*/ 15 h 94"/>
                    <a:gd name="T16" fmla="*/ 40 w 69"/>
                    <a:gd name="T17" fmla="*/ 18 h 94"/>
                    <a:gd name="T18" fmla="*/ 38 w 69"/>
                    <a:gd name="T19" fmla="*/ 19 h 94"/>
                    <a:gd name="T20" fmla="*/ 36 w 69"/>
                    <a:gd name="T21" fmla="*/ 21 h 94"/>
                    <a:gd name="T22" fmla="*/ 28 w 69"/>
                    <a:gd name="T23" fmla="*/ 29 h 94"/>
                    <a:gd name="T24" fmla="*/ 24 w 69"/>
                    <a:gd name="T25" fmla="*/ 33 h 94"/>
                    <a:gd name="T26" fmla="*/ 21 w 69"/>
                    <a:gd name="T27" fmla="*/ 37 h 94"/>
                    <a:gd name="T28" fmla="*/ 15 w 69"/>
                    <a:gd name="T29" fmla="*/ 47 h 94"/>
                    <a:gd name="T30" fmla="*/ 12 w 69"/>
                    <a:gd name="T31" fmla="*/ 51 h 94"/>
                    <a:gd name="T32" fmla="*/ 10 w 69"/>
                    <a:gd name="T33" fmla="*/ 56 h 94"/>
                    <a:gd name="T34" fmla="*/ 7 w 69"/>
                    <a:gd name="T35" fmla="*/ 66 h 94"/>
                    <a:gd name="T36" fmla="*/ 4 w 69"/>
                    <a:gd name="T37" fmla="*/ 74 h 94"/>
                    <a:gd name="T38" fmla="*/ 3 w 69"/>
                    <a:gd name="T39" fmla="*/ 88 h 94"/>
                    <a:gd name="T40" fmla="*/ 2 w 69"/>
                    <a:gd name="T41" fmla="*/ 93 h 94"/>
                    <a:gd name="T42" fmla="*/ 1 w 69"/>
                    <a:gd name="T43" fmla="*/ 94 h 94"/>
                    <a:gd name="T44" fmla="*/ 1 w 69"/>
                    <a:gd name="T45" fmla="*/ 93 h 94"/>
                    <a:gd name="T46" fmla="*/ 1 w 69"/>
                    <a:gd name="T47" fmla="*/ 88 h 94"/>
                    <a:gd name="T48" fmla="*/ 2 w 69"/>
                    <a:gd name="T49" fmla="*/ 74 h 94"/>
                    <a:gd name="T50" fmla="*/ 5 w 69"/>
                    <a:gd name="T51" fmla="*/ 65 h 94"/>
                    <a:gd name="T52" fmla="*/ 8 w 69"/>
                    <a:gd name="T53" fmla="*/ 55 h 94"/>
                    <a:gd name="T54" fmla="*/ 11 w 69"/>
                    <a:gd name="T55" fmla="*/ 51 h 94"/>
                    <a:gd name="T56" fmla="*/ 13 w 69"/>
                    <a:gd name="T57" fmla="*/ 46 h 94"/>
                    <a:gd name="T58" fmla="*/ 19 w 69"/>
                    <a:gd name="T59" fmla="*/ 36 h 94"/>
                    <a:gd name="T60" fmla="*/ 23 w 69"/>
                    <a:gd name="T61" fmla="*/ 32 h 94"/>
                    <a:gd name="T62" fmla="*/ 27 w 69"/>
                    <a:gd name="T63" fmla="*/ 27 h 94"/>
                    <a:gd name="T64" fmla="*/ 34 w 69"/>
                    <a:gd name="T65" fmla="*/ 20 h 94"/>
                    <a:gd name="T66" fmla="*/ 36 w 69"/>
                    <a:gd name="T67" fmla="*/ 18 h 94"/>
                    <a:gd name="T68" fmla="*/ 38 w 69"/>
                    <a:gd name="T69" fmla="*/ 16 h 94"/>
                    <a:gd name="T70" fmla="*/ 42 w 69"/>
                    <a:gd name="T71" fmla="*/ 13 h 94"/>
                    <a:gd name="T72" fmla="*/ 46 w 69"/>
                    <a:gd name="T73" fmla="*/ 11 h 94"/>
                    <a:gd name="T74" fmla="*/ 50 w 69"/>
                    <a:gd name="T75" fmla="*/ 8 h 94"/>
                    <a:gd name="T76" fmla="*/ 52 w 69"/>
                    <a:gd name="T77" fmla="*/ 7 h 94"/>
                    <a:gd name="T78" fmla="*/ 54 w 69"/>
                    <a:gd name="T79" fmla="*/ 6 h 94"/>
                    <a:gd name="T80" fmla="*/ 57 w 69"/>
                    <a:gd name="T81" fmla="*/ 5 h 94"/>
                    <a:gd name="T82" fmla="*/ 63 w 69"/>
                    <a:gd name="T83" fmla="*/ 2 h 94"/>
                    <a:gd name="T84" fmla="*/ 68 w 69"/>
                    <a:gd name="T85" fmla="*/ 1 h 94"/>
                    <a:gd name="T86" fmla="*/ 69 w 69"/>
                    <a:gd name="T87" fmla="*/ 1 h 94"/>
                    <a:gd name="T88" fmla="*/ 68 w 69"/>
                    <a:gd name="T89" fmla="*/ 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4">
                      <a:moveTo>
                        <a:pt x="68" y="3"/>
                      </a:moveTo>
                      <a:cubicBezTo>
                        <a:pt x="68" y="3"/>
                        <a:pt x="66" y="3"/>
                        <a:pt x="63" y="4"/>
                      </a:cubicBezTo>
                      <a:cubicBezTo>
                        <a:pt x="62" y="5"/>
                        <a:pt x="60" y="6"/>
                        <a:pt x="58" y="7"/>
                      </a:cubicBezTo>
                      <a:cubicBezTo>
                        <a:pt x="57" y="7"/>
                        <a:pt x="56" y="8"/>
                        <a:pt x="55" y="8"/>
                      </a:cubicBezTo>
                      <a:cubicBezTo>
                        <a:pt x="54" y="8"/>
                        <a:pt x="54" y="9"/>
                        <a:pt x="53" y="9"/>
                      </a:cubicBezTo>
                      <a:cubicBezTo>
                        <a:pt x="52" y="9"/>
                        <a:pt x="52" y="10"/>
                        <a:pt x="51" y="10"/>
                      </a:cubicBezTo>
                      <a:cubicBezTo>
                        <a:pt x="50" y="11"/>
                        <a:pt x="49" y="12"/>
                        <a:pt x="47" y="12"/>
                      </a:cubicBezTo>
                      <a:cubicBezTo>
                        <a:pt x="46" y="13"/>
                        <a:pt x="45" y="14"/>
                        <a:pt x="44" y="15"/>
                      </a:cubicBezTo>
                      <a:cubicBezTo>
                        <a:pt x="42" y="16"/>
                        <a:pt x="41" y="17"/>
                        <a:pt x="40" y="18"/>
                      </a:cubicBezTo>
                      <a:cubicBezTo>
                        <a:pt x="39" y="18"/>
                        <a:pt x="38" y="19"/>
                        <a:pt x="38" y="19"/>
                      </a:cubicBezTo>
                      <a:cubicBezTo>
                        <a:pt x="37" y="20"/>
                        <a:pt x="36" y="21"/>
                        <a:pt x="36" y="21"/>
                      </a:cubicBezTo>
                      <a:cubicBezTo>
                        <a:pt x="33" y="24"/>
                        <a:pt x="30" y="26"/>
                        <a:pt x="28" y="29"/>
                      </a:cubicBezTo>
                      <a:cubicBezTo>
                        <a:pt x="27" y="30"/>
                        <a:pt x="25" y="31"/>
                        <a:pt x="24" y="33"/>
                      </a:cubicBezTo>
                      <a:cubicBezTo>
                        <a:pt x="23" y="34"/>
                        <a:pt x="22" y="36"/>
                        <a:pt x="21" y="37"/>
                      </a:cubicBezTo>
                      <a:cubicBezTo>
                        <a:pt x="19" y="40"/>
                        <a:pt x="17" y="43"/>
                        <a:pt x="15" y="47"/>
                      </a:cubicBezTo>
                      <a:cubicBezTo>
                        <a:pt x="14" y="48"/>
                        <a:pt x="13" y="50"/>
                        <a:pt x="12" y="51"/>
                      </a:cubicBezTo>
                      <a:cubicBezTo>
                        <a:pt x="12" y="53"/>
                        <a:pt x="11" y="55"/>
                        <a:pt x="10" y="56"/>
                      </a:cubicBezTo>
                      <a:cubicBezTo>
                        <a:pt x="9" y="59"/>
                        <a:pt x="8" y="63"/>
                        <a:pt x="7" y="66"/>
                      </a:cubicBezTo>
                      <a:cubicBezTo>
                        <a:pt x="6" y="69"/>
                        <a:pt x="5" y="72"/>
                        <a:pt x="4" y="74"/>
                      </a:cubicBezTo>
                      <a:cubicBezTo>
                        <a:pt x="4" y="80"/>
                        <a:pt x="3" y="84"/>
                        <a:pt x="3" y="88"/>
                      </a:cubicBezTo>
                      <a:cubicBezTo>
                        <a:pt x="3" y="91"/>
                        <a:pt x="2" y="93"/>
                        <a:pt x="2" y="93"/>
                      </a:cubicBezTo>
                      <a:cubicBezTo>
                        <a:pt x="2" y="93"/>
                        <a:pt x="2" y="94"/>
                        <a:pt x="1" y="94"/>
                      </a:cubicBezTo>
                      <a:cubicBezTo>
                        <a:pt x="1" y="94"/>
                        <a:pt x="0" y="93"/>
                        <a:pt x="1" y="93"/>
                      </a:cubicBezTo>
                      <a:cubicBezTo>
                        <a:pt x="1" y="93"/>
                        <a:pt x="1" y="91"/>
                        <a:pt x="1" y="88"/>
                      </a:cubicBezTo>
                      <a:cubicBezTo>
                        <a:pt x="1" y="84"/>
                        <a:pt x="2" y="80"/>
                        <a:pt x="2" y="74"/>
                      </a:cubicBezTo>
                      <a:cubicBezTo>
                        <a:pt x="3" y="71"/>
                        <a:pt x="4" y="68"/>
                        <a:pt x="5" y="65"/>
                      </a:cubicBezTo>
                      <a:cubicBezTo>
                        <a:pt x="6" y="62"/>
                        <a:pt x="7" y="59"/>
                        <a:pt x="8" y="55"/>
                      </a:cubicBezTo>
                      <a:cubicBezTo>
                        <a:pt x="9" y="54"/>
                        <a:pt x="10" y="52"/>
                        <a:pt x="11" y="51"/>
                      </a:cubicBezTo>
                      <a:cubicBezTo>
                        <a:pt x="11" y="49"/>
                        <a:pt x="12" y="47"/>
                        <a:pt x="13" y="46"/>
                      </a:cubicBezTo>
                      <a:cubicBezTo>
                        <a:pt x="15" y="42"/>
                        <a:pt x="17" y="39"/>
                        <a:pt x="19" y="36"/>
                      </a:cubicBezTo>
                      <a:cubicBezTo>
                        <a:pt x="20" y="35"/>
                        <a:pt x="22" y="33"/>
                        <a:pt x="23" y="32"/>
                      </a:cubicBezTo>
                      <a:cubicBezTo>
                        <a:pt x="24" y="30"/>
                        <a:pt x="25" y="29"/>
                        <a:pt x="27" y="27"/>
                      </a:cubicBezTo>
                      <a:cubicBezTo>
                        <a:pt x="29" y="24"/>
                        <a:pt x="32" y="22"/>
                        <a:pt x="34" y="20"/>
                      </a:cubicBezTo>
                      <a:cubicBezTo>
                        <a:pt x="35" y="19"/>
                        <a:pt x="36" y="18"/>
                        <a:pt x="36" y="18"/>
                      </a:cubicBezTo>
                      <a:cubicBezTo>
                        <a:pt x="37" y="17"/>
                        <a:pt x="38" y="17"/>
                        <a:pt x="38" y="16"/>
                      </a:cubicBezTo>
                      <a:cubicBezTo>
                        <a:pt x="40" y="15"/>
                        <a:pt x="41" y="14"/>
                        <a:pt x="42" y="13"/>
                      </a:cubicBezTo>
                      <a:cubicBezTo>
                        <a:pt x="44" y="12"/>
                        <a:pt x="45" y="12"/>
                        <a:pt x="46" y="11"/>
                      </a:cubicBezTo>
                      <a:cubicBezTo>
                        <a:pt x="48" y="10"/>
                        <a:pt x="49" y="9"/>
                        <a:pt x="50" y="8"/>
                      </a:cubicBezTo>
                      <a:cubicBezTo>
                        <a:pt x="51" y="8"/>
                        <a:pt x="51" y="8"/>
                        <a:pt x="52" y="7"/>
                      </a:cubicBezTo>
                      <a:cubicBezTo>
                        <a:pt x="53" y="7"/>
                        <a:pt x="53" y="7"/>
                        <a:pt x="54" y="6"/>
                      </a:cubicBezTo>
                      <a:cubicBezTo>
                        <a:pt x="55" y="6"/>
                        <a:pt x="56" y="5"/>
                        <a:pt x="57" y="5"/>
                      </a:cubicBezTo>
                      <a:cubicBezTo>
                        <a:pt x="59" y="4"/>
                        <a:pt x="61" y="3"/>
                        <a:pt x="63" y="2"/>
                      </a:cubicBezTo>
                      <a:cubicBezTo>
                        <a:pt x="66" y="1"/>
                        <a:pt x="68" y="1"/>
                        <a:pt x="68" y="1"/>
                      </a:cubicBezTo>
                      <a:cubicBezTo>
                        <a:pt x="68" y="0"/>
                        <a:pt x="69" y="1"/>
                        <a:pt x="69" y="1"/>
                      </a:cubicBezTo>
                      <a:cubicBezTo>
                        <a:pt x="69" y="2"/>
                        <a:pt x="69" y="2"/>
                        <a:pt x="68"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35" name="Freeform 258">
                  <a:extLst>
                    <a:ext uri="{FF2B5EF4-FFF2-40B4-BE49-F238E27FC236}">
                      <a16:creationId xmlns:a16="http://schemas.microsoft.com/office/drawing/2014/main" id="{22AA8531-22C6-49F3-941D-D365BA2AADEF}"/>
                    </a:ext>
                  </a:extLst>
                </p:cNvPr>
                <p:cNvSpPr>
                  <a:spLocks/>
                </p:cNvSpPr>
                <p:nvPr/>
              </p:nvSpPr>
              <p:spPr bwMode="auto">
                <a:xfrm>
                  <a:off x="3308350" y="4649788"/>
                  <a:ext cx="84138" cy="92075"/>
                </a:xfrm>
                <a:custGeom>
                  <a:avLst/>
                  <a:gdLst>
                    <a:gd name="T0" fmla="*/ 10 w 12"/>
                    <a:gd name="T1" fmla="*/ 0 h 13"/>
                    <a:gd name="T2" fmla="*/ 0 w 12"/>
                    <a:gd name="T3" fmla="*/ 13 h 13"/>
                    <a:gd name="T4" fmla="*/ 2 w 12"/>
                    <a:gd name="T5" fmla="*/ 13 h 13"/>
                    <a:gd name="T6" fmla="*/ 6 w 12"/>
                    <a:gd name="T7" fmla="*/ 12 h 13"/>
                    <a:gd name="T8" fmla="*/ 12 w 12"/>
                    <a:gd name="T9" fmla="*/ 12 h 13"/>
                    <a:gd name="T10" fmla="*/ 11 w 12"/>
                    <a:gd name="T11" fmla="*/ 6 h 13"/>
                    <a:gd name="T12" fmla="*/ 10 w 12"/>
                    <a:gd name="T13" fmla="*/ 2 h 13"/>
                    <a:gd name="T14" fmla="*/ 10 w 12"/>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3">
                      <a:moveTo>
                        <a:pt x="10" y="0"/>
                      </a:moveTo>
                      <a:cubicBezTo>
                        <a:pt x="10" y="0"/>
                        <a:pt x="0" y="13"/>
                        <a:pt x="0" y="13"/>
                      </a:cubicBezTo>
                      <a:cubicBezTo>
                        <a:pt x="0" y="13"/>
                        <a:pt x="1" y="13"/>
                        <a:pt x="2" y="13"/>
                      </a:cubicBezTo>
                      <a:cubicBezTo>
                        <a:pt x="3" y="13"/>
                        <a:pt x="5" y="12"/>
                        <a:pt x="6" y="12"/>
                      </a:cubicBezTo>
                      <a:cubicBezTo>
                        <a:pt x="9" y="12"/>
                        <a:pt x="12" y="12"/>
                        <a:pt x="12" y="12"/>
                      </a:cubicBezTo>
                      <a:cubicBezTo>
                        <a:pt x="12" y="12"/>
                        <a:pt x="11" y="9"/>
                        <a:pt x="11" y="6"/>
                      </a:cubicBezTo>
                      <a:cubicBezTo>
                        <a:pt x="10" y="5"/>
                        <a:pt x="10" y="3"/>
                        <a:pt x="10" y="2"/>
                      </a:cubicBezTo>
                      <a:cubicBezTo>
                        <a:pt x="10" y="1"/>
                        <a:pt x="10" y="0"/>
                        <a:pt x="1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36" name="Freeform 259">
                  <a:extLst>
                    <a:ext uri="{FF2B5EF4-FFF2-40B4-BE49-F238E27FC236}">
                      <a16:creationId xmlns:a16="http://schemas.microsoft.com/office/drawing/2014/main" id="{6808B66D-AB01-4886-BB9E-0F6213679CA6}"/>
                    </a:ext>
                  </a:extLst>
                </p:cNvPr>
                <p:cNvSpPr>
                  <a:spLocks/>
                </p:cNvSpPr>
                <p:nvPr/>
              </p:nvSpPr>
              <p:spPr bwMode="auto">
                <a:xfrm>
                  <a:off x="3208338" y="4692650"/>
                  <a:ext cx="85725" cy="141288"/>
                </a:xfrm>
                <a:custGeom>
                  <a:avLst/>
                  <a:gdLst>
                    <a:gd name="T0" fmla="*/ 11 w 12"/>
                    <a:gd name="T1" fmla="*/ 2 h 20"/>
                    <a:gd name="T2" fmla="*/ 6 w 12"/>
                    <a:gd name="T3" fmla="*/ 10 h 20"/>
                    <a:gd name="T4" fmla="*/ 3 w 12"/>
                    <a:gd name="T5" fmla="*/ 17 h 20"/>
                    <a:gd name="T6" fmla="*/ 2 w 12"/>
                    <a:gd name="T7" fmla="*/ 19 h 20"/>
                    <a:gd name="T8" fmla="*/ 2 w 12"/>
                    <a:gd name="T9" fmla="*/ 19 h 20"/>
                    <a:gd name="T10" fmla="*/ 1 w 12"/>
                    <a:gd name="T11" fmla="*/ 20 h 20"/>
                    <a:gd name="T12" fmla="*/ 0 w 12"/>
                    <a:gd name="T13" fmla="*/ 19 h 20"/>
                    <a:gd name="T14" fmla="*/ 0 w 12"/>
                    <a:gd name="T15" fmla="*/ 18 h 20"/>
                    <a:gd name="T16" fmla="*/ 1 w 12"/>
                    <a:gd name="T17" fmla="*/ 16 h 20"/>
                    <a:gd name="T18" fmla="*/ 4 w 12"/>
                    <a:gd name="T19" fmla="*/ 9 h 20"/>
                    <a:gd name="T20" fmla="*/ 10 w 12"/>
                    <a:gd name="T21" fmla="*/ 0 h 20"/>
                    <a:gd name="T22" fmla="*/ 11 w 12"/>
                    <a:gd name="T23" fmla="*/ 0 h 20"/>
                    <a:gd name="T24" fmla="*/ 11 w 12"/>
                    <a:gd name="T2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20">
                      <a:moveTo>
                        <a:pt x="11" y="2"/>
                      </a:moveTo>
                      <a:cubicBezTo>
                        <a:pt x="11" y="2"/>
                        <a:pt x="9" y="6"/>
                        <a:pt x="6" y="10"/>
                      </a:cubicBezTo>
                      <a:cubicBezTo>
                        <a:pt x="5" y="13"/>
                        <a:pt x="4" y="15"/>
                        <a:pt x="3" y="17"/>
                      </a:cubicBezTo>
                      <a:cubicBezTo>
                        <a:pt x="3" y="17"/>
                        <a:pt x="2" y="18"/>
                        <a:pt x="2" y="19"/>
                      </a:cubicBezTo>
                      <a:cubicBezTo>
                        <a:pt x="2" y="19"/>
                        <a:pt x="2" y="19"/>
                        <a:pt x="2" y="19"/>
                      </a:cubicBezTo>
                      <a:cubicBezTo>
                        <a:pt x="2" y="20"/>
                        <a:pt x="1" y="20"/>
                        <a:pt x="1" y="20"/>
                      </a:cubicBezTo>
                      <a:cubicBezTo>
                        <a:pt x="0" y="20"/>
                        <a:pt x="0" y="19"/>
                        <a:pt x="0" y="19"/>
                      </a:cubicBezTo>
                      <a:cubicBezTo>
                        <a:pt x="0" y="19"/>
                        <a:pt x="0" y="18"/>
                        <a:pt x="0" y="18"/>
                      </a:cubicBezTo>
                      <a:cubicBezTo>
                        <a:pt x="1" y="17"/>
                        <a:pt x="1" y="17"/>
                        <a:pt x="1" y="16"/>
                      </a:cubicBezTo>
                      <a:cubicBezTo>
                        <a:pt x="2" y="14"/>
                        <a:pt x="3" y="12"/>
                        <a:pt x="4" y="9"/>
                      </a:cubicBezTo>
                      <a:cubicBezTo>
                        <a:pt x="7" y="5"/>
                        <a:pt x="10" y="0"/>
                        <a:pt x="10" y="0"/>
                      </a:cubicBezTo>
                      <a:cubicBezTo>
                        <a:pt x="10" y="0"/>
                        <a:pt x="11" y="0"/>
                        <a:pt x="11" y="0"/>
                      </a:cubicBezTo>
                      <a:cubicBezTo>
                        <a:pt x="12" y="0"/>
                        <a:pt x="12" y="1"/>
                        <a:pt x="11"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37" name="Freeform 260">
                  <a:extLst>
                    <a:ext uri="{FF2B5EF4-FFF2-40B4-BE49-F238E27FC236}">
                      <a16:creationId xmlns:a16="http://schemas.microsoft.com/office/drawing/2014/main" id="{D2DA5707-3559-44B2-B0BA-A84A33EBD08B}"/>
                    </a:ext>
                  </a:extLst>
                </p:cNvPr>
                <p:cNvSpPr>
                  <a:spLocks/>
                </p:cNvSpPr>
                <p:nvPr/>
              </p:nvSpPr>
              <p:spPr bwMode="auto">
                <a:xfrm>
                  <a:off x="3308350" y="4614863"/>
                  <a:ext cx="41275" cy="49213"/>
                </a:xfrm>
                <a:custGeom>
                  <a:avLst/>
                  <a:gdLst>
                    <a:gd name="T0" fmla="*/ 6 w 6"/>
                    <a:gd name="T1" fmla="*/ 2 h 7"/>
                    <a:gd name="T2" fmla="*/ 4 w 6"/>
                    <a:gd name="T3" fmla="*/ 4 h 7"/>
                    <a:gd name="T4" fmla="*/ 2 w 6"/>
                    <a:gd name="T5" fmla="*/ 7 h 7"/>
                    <a:gd name="T6" fmla="*/ 0 w 6"/>
                    <a:gd name="T7" fmla="*/ 7 h 7"/>
                    <a:gd name="T8" fmla="*/ 0 w 6"/>
                    <a:gd name="T9" fmla="*/ 5 h 7"/>
                    <a:gd name="T10" fmla="*/ 2 w 6"/>
                    <a:gd name="T11" fmla="*/ 3 h 7"/>
                    <a:gd name="T12" fmla="*/ 4 w 6"/>
                    <a:gd name="T13" fmla="*/ 1 h 7"/>
                    <a:gd name="T14" fmla="*/ 6 w 6"/>
                    <a:gd name="T15" fmla="*/ 0 h 7"/>
                    <a:gd name="T16" fmla="*/ 6 w 6"/>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6" y="2"/>
                      </a:moveTo>
                      <a:cubicBezTo>
                        <a:pt x="6" y="2"/>
                        <a:pt x="5" y="3"/>
                        <a:pt x="4" y="4"/>
                      </a:cubicBezTo>
                      <a:cubicBezTo>
                        <a:pt x="3" y="5"/>
                        <a:pt x="2" y="7"/>
                        <a:pt x="2" y="7"/>
                      </a:cubicBezTo>
                      <a:cubicBezTo>
                        <a:pt x="1" y="7"/>
                        <a:pt x="1" y="7"/>
                        <a:pt x="0" y="7"/>
                      </a:cubicBezTo>
                      <a:cubicBezTo>
                        <a:pt x="0" y="7"/>
                        <a:pt x="0" y="6"/>
                        <a:pt x="0" y="5"/>
                      </a:cubicBezTo>
                      <a:cubicBezTo>
                        <a:pt x="0" y="5"/>
                        <a:pt x="1" y="4"/>
                        <a:pt x="2" y="3"/>
                      </a:cubicBezTo>
                      <a:cubicBezTo>
                        <a:pt x="3" y="2"/>
                        <a:pt x="4" y="1"/>
                        <a:pt x="4" y="1"/>
                      </a:cubicBezTo>
                      <a:cubicBezTo>
                        <a:pt x="5" y="0"/>
                        <a:pt x="5" y="0"/>
                        <a:pt x="6" y="0"/>
                      </a:cubicBezTo>
                      <a:cubicBezTo>
                        <a:pt x="6" y="1"/>
                        <a:pt x="6" y="1"/>
                        <a:pt x="6" y="2"/>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38" name="Freeform 261">
                  <a:extLst>
                    <a:ext uri="{FF2B5EF4-FFF2-40B4-BE49-F238E27FC236}">
                      <a16:creationId xmlns:a16="http://schemas.microsoft.com/office/drawing/2014/main" id="{499AB9E9-B15B-4F66-9375-4F5397FC5EFC}"/>
                    </a:ext>
                  </a:extLst>
                </p:cNvPr>
                <p:cNvSpPr>
                  <a:spLocks/>
                </p:cNvSpPr>
                <p:nvPr/>
              </p:nvSpPr>
              <p:spPr bwMode="auto">
                <a:xfrm>
                  <a:off x="3681413" y="4408488"/>
                  <a:ext cx="769938" cy="298450"/>
                </a:xfrm>
                <a:custGeom>
                  <a:avLst/>
                  <a:gdLst>
                    <a:gd name="T0" fmla="*/ 107 w 109"/>
                    <a:gd name="T1" fmla="*/ 41 h 42"/>
                    <a:gd name="T2" fmla="*/ 104 w 109"/>
                    <a:gd name="T3" fmla="*/ 37 h 42"/>
                    <a:gd name="T4" fmla="*/ 100 w 109"/>
                    <a:gd name="T5" fmla="*/ 33 h 42"/>
                    <a:gd name="T6" fmla="*/ 98 w 109"/>
                    <a:gd name="T7" fmla="*/ 30 h 42"/>
                    <a:gd name="T8" fmla="*/ 95 w 109"/>
                    <a:gd name="T9" fmla="*/ 28 h 42"/>
                    <a:gd name="T10" fmla="*/ 92 w 109"/>
                    <a:gd name="T11" fmla="*/ 25 h 42"/>
                    <a:gd name="T12" fmla="*/ 88 w 109"/>
                    <a:gd name="T13" fmla="*/ 22 h 42"/>
                    <a:gd name="T14" fmla="*/ 84 w 109"/>
                    <a:gd name="T15" fmla="*/ 19 h 42"/>
                    <a:gd name="T16" fmla="*/ 80 w 109"/>
                    <a:gd name="T17" fmla="*/ 16 h 42"/>
                    <a:gd name="T18" fmla="*/ 75 w 109"/>
                    <a:gd name="T19" fmla="*/ 14 h 42"/>
                    <a:gd name="T20" fmla="*/ 70 w 109"/>
                    <a:gd name="T21" fmla="*/ 11 h 42"/>
                    <a:gd name="T22" fmla="*/ 68 w 109"/>
                    <a:gd name="T23" fmla="*/ 10 h 42"/>
                    <a:gd name="T24" fmla="*/ 65 w 109"/>
                    <a:gd name="T25" fmla="*/ 9 h 42"/>
                    <a:gd name="T26" fmla="*/ 60 w 109"/>
                    <a:gd name="T27" fmla="*/ 7 h 42"/>
                    <a:gd name="T28" fmla="*/ 19 w 109"/>
                    <a:gd name="T29" fmla="*/ 3 h 42"/>
                    <a:gd name="T30" fmla="*/ 12 w 109"/>
                    <a:gd name="T31" fmla="*/ 4 h 42"/>
                    <a:gd name="T32" fmla="*/ 9 w 109"/>
                    <a:gd name="T33" fmla="*/ 5 h 42"/>
                    <a:gd name="T34" fmla="*/ 6 w 109"/>
                    <a:gd name="T35" fmla="*/ 6 h 42"/>
                    <a:gd name="T36" fmla="*/ 2 w 109"/>
                    <a:gd name="T37" fmla="*/ 6 h 42"/>
                    <a:gd name="T38" fmla="*/ 1 w 109"/>
                    <a:gd name="T39" fmla="*/ 7 h 42"/>
                    <a:gd name="T40" fmla="*/ 0 w 109"/>
                    <a:gd name="T41" fmla="*/ 6 h 42"/>
                    <a:gd name="T42" fmla="*/ 1 w 109"/>
                    <a:gd name="T43" fmla="*/ 5 h 42"/>
                    <a:gd name="T44" fmla="*/ 2 w 109"/>
                    <a:gd name="T45" fmla="*/ 5 h 42"/>
                    <a:gd name="T46" fmla="*/ 6 w 109"/>
                    <a:gd name="T47" fmla="*/ 4 h 42"/>
                    <a:gd name="T48" fmla="*/ 8 w 109"/>
                    <a:gd name="T49" fmla="*/ 3 h 42"/>
                    <a:gd name="T50" fmla="*/ 11 w 109"/>
                    <a:gd name="T51" fmla="*/ 2 h 42"/>
                    <a:gd name="T52" fmla="*/ 19 w 109"/>
                    <a:gd name="T53" fmla="*/ 1 h 42"/>
                    <a:gd name="T54" fmla="*/ 60 w 109"/>
                    <a:gd name="T55" fmla="*/ 5 h 42"/>
                    <a:gd name="T56" fmla="*/ 66 w 109"/>
                    <a:gd name="T57" fmla="*/ 7 h 42"/>
                    <a:gd name="T58" fmla="*/ 68 w 109"/>
                    <a:gd name="T59" fmla="*/ 8 h 42"/>
                    <a:gd name="T60" fmla="*/ 71 w 109"/>
                    <a:gd name="T61" fmla="*/ 9 h 42"/>
                    <a:gd name="T62" fmla="*/ 76 w 109"/>
                    <a:gd name="T63" fmla="*/ 12 h 42"/>
                    <a:gd name="T64" fmla="*/ 81 w 109"/>
                    <a:gd name="T65" fmla="*/ 15 h 42"/>
                    <a:gd name="T66" fmla="*/ 85 w 109"/>
                    <a:gd name="T67" fmla="*/ 17 h 42"/>
                    <a:gd name="T68" fmla="*/ 89 w 109"/>
                    <a:gd name="T69" fmla="*/ 20 h 42"/>
                    <a:gd name="T70" fmla="*/ 93 w 109"/>
                    <a:gd name="T71" fmla="*/ 23 h 42"/>
                    <a:gd name="T72" fmla="*/ 96 w 109"/>
                    <a:gd name="T73" fmla="*/ 26 h 42"/>
                    <a:gd name="T74" fmla="*/ 99 w 109"/>
                    <a:gd name="T75" fmla="*/ 29 h 42"/>
                    <a:gd name="T76" fmla="*/ 102 w 109"/>
                    <a:gd name="T77" fmla="*/ 32 h 42"/>
                    <a:gd name="T78" fmla="*/ 106 w 109"/>
                    <a:gd name="T79" fmla="*/ 36 h 42"/>
                    <a:gd name="T80" fmla="*/ 109 w 109"/>
                    <a:gd name="T81" fmla="*/ 40 h 42"/>
                    <a:gd name="T82" fmla="*/ 109 w 109"/>
                    <a:gd name="T83" fmla="*/ 42 h 42"/>
                    <a:gd name="T84" fmla="*/ 107 w 109"/>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07" y="41"/>
                      </a:moveTo>
                      <a:cubicBezTo>
                        <a:pt x="107" y="41"/>
                        <a:pt x="106" y="40"/>
                        <a:pt x="104" y="37"/>
                      </a:cubicBezTo>
                      <a:cubicBezTo>
                        <a:pt x="103" y="36"/>
                        <a:pt x="102" y="35"/>
                        <a:pt x="100" y="33"/>
                      </a:cubicBezTo>
                      <a:cubicBezTo>
                        <a:pt x="100" y="32"/>
                        <a:pt x="99" y="31"/>
                        <a:pt x="98" y="30"/>
                      </a:cubicBezTo>
                      <a:cubicBezTo>
                        <a:pt x="97" y="29"/>
                        <a:pt x="96" y="29"/>
                        <a:pt x="95" y="28"/>
                      </a:cubicBezTo>
                      <a:cubicBezTo>
                        <a:pt x="94" y="27"/>
                        <a:pt x="93" y="26"/>
                        <a:pt x="92" y="25"/>
                      </a:cubicBezTo>
                      <a:cubicBezTo>
                        <a:pt x="90" y="24"/>
                        <a:pt x="89" y="23"/>
                        <a:pt x="88" y="22"/>
                      </a:cubicBezTo>
                      <a:cubicBezTo>
                        <a:pt x="87" y="21"/>
                        <a:pt x="85" y="20"/>
                        <a:pt x="84" y="19"/>
                      </a:cubicBezTo>
                      <a:cubicBezTo>
                        <a:pt x="83" y="18"/>
                        <a:pt x="81" y="17"/>
                        <a:pt x="80" y="16"/>
                      </a:cubicBezTo>
                      <a:cubicBezTo>
                        <a:pt x="78" y="15"/>
                        <a:pt x="77" y="14"/>
                        <a:pt x="75" y="14"/>
                      </a:cubicBezTo>
                      <a:cubicBezTo>
                        <a:pt x="73" y="13"/>
                        <a:pt x="72" y="12"/>
                        <a:pt x="70" y="11"/>
                      </a:cubicBezTo>
                      <a:cubicBezTo>
                        <a:pt x="68" y="10"/>
                        <a:pt x="68" y="10"/>
                        <a:pt x="68" y="10"/>
                      </a:cubicBezTo>
                      <a:cubicBezTo>
                        <a:pt x="65" y="9"/>
                        <a:pt x="65" y="9"/>
                        <a:pt x="65" y="9"/>
                      </a:cubicBezTo>
                      <a:cubicBezTo>
                        <a:pt x="63" y="8"/>
                        <a:pt x="62" y="8"/>
                        <a:pt x="60" y="7"/>
                      </a:cubicBezTo>
                      <a:cubicBezTo>
                        <a:pt x="46" y="2"/>
                        <a:pt x="30" y="2"/>
                        <a:pt x="19" y="3"/>
                      </a:cubicBezTo>
                      <a:cubicBezTo>
                        <a:pt x="17" y="3"/>
                        <a:pt x="14" y="4"/>
                        <a:pt x="12" y="4"/>
                      </a:cubicBezTo>
                      <a:cubicBezTo>
                        <a:pt x="11" y="4"/>
                        <a:pt x="10" y="5"/>
                        <a:pt x="9" y="5"/>
                      </a:cubicBezTo>
                      <a:cubicBezTo>
                        <a:pt x="8" y="5"/>
                        <a:pt x="7" y="5"/>
                        <a:pt x="6" y="6"/>
                      </a:cubicBezTo>
                      <a:cubicBezTo>
                        <a:pt x="4" y="6"/>
                        <a:pt x="3" y="6"/>
                        <a:pt x="2" y="6"/>
                      </a:cubicBezTo>
                      <a:cubicBezTo>
                        <a:pt x="2" y="7"/>
                        <a:pt x="1" y="7"/>
                        <a:pt x="1" y="7"/>
                      </a:cubicBezTo>
                      <a:cubicBezTo>
                        <a:pt x="1" y="7"/>
                        <a:pt x="0" y="7"/>
                        <a:pt x="0" y="6"/>
                      </a:cubicBezTo>
                      <a:cubicBezTo>
                        <a:pt x="0" y="6"/>
                        <a:pt x="0" y="5"/>
                        <a:pt x="1" y="5"/>
                      </a:cubicBezTo>
                      <a:cubicBezTo>
                        <a:pt x="1" y="5"/>
                        <a:pt x="1" y="5"/>
                        <a:pt x="2" y="5"/>
                      </a:cubicBezTo>
                      <a:cubicBezTo>
                        <a:pt x="3" y="4"/>
                        <a:pt x="4" y="4"/>
                        <a:pt x="6" y="4"/>
                      </a:cubicBezTo>
                      <a:cubicBezTo>
                        <a:pt x="6" y="3"/>
                        <a:pt x="7" y="3"/>
                        <a:pt x="8" y="3"/>
                      </a:cubicBezTo>
                      <a:cubicBezTo>
                        <a:pt x="9" y="3"/>
                        <a:pt x="10" y="2"/>
                        <a:pt x="11" y="2"/>
                      </a:cubicBezTo>
                      <a:cubicBezTo>
                        <a:pt x="14" y="2"/>
                        <a:pt x="16" y="1"/>
                        <a:pt x="19" y="1"/>
                      </a:cubicBezTo>
                      <a:cubicBezTo>
                        <a:pt x="30" y="0"/>
                        <a:pt x="46" y="0"/>
                        <a:pt x="60" y="5"/>
                      </a:cubicBezTo>
                      <a:cubicBezTo>
                        <a:pt x="62" y="6"/>
                        <a:pt x="64" y="7"/>
                        <a:pt x="66" y="7"/>
                      </a:cubicBezTo>
                      <a:cubicBezTo>
                        <a:pt x="68" y="8"/>
                        <a:pt x="68" y="8"/>
                        <a:pt x="68" y="8"/>
                      </a:cubicBezTo>
                      <a:cubicBezTo>
                        <a:pt x="71" y="9"/>
                        <a:pt x="71" y="9"/>
                        <a:pt x="71" y="9"/>
                      </a:cubicBezTo>
                      <a:cubicBezTo>
                        <a:pt x="73" y="10"/>
                        <a:pt x="74" y="11"/>
                        <a:pt x="76" y="12"/>
                      </a:cubicBezTo>
                      <a:cubicBezTo>
                        <a:pt x="78" y="13"/>
                        <a:pt x="79" y="14"/>
                        <a:pt x="81" y="15"/>
                      </a:cubicBezTo>
                      <a:cubicBezTo>
                        <a:pt x="82" y="16"/>
                        <a:pt x="84" y="16"/>
                        <a:pt x="85" y="17"/>
                      </a:cubicBezTo>
                      <a:cubicBezTo>
                        <a:pt x="86" y="18"/>
                        <a:pt x="88" y="19"/>
                        <a:pt x="89" y="20"/>
                      </a:cubicBezTo>
                      <a:cubicBezTo>
                        <a:pt x="90" y="21"/>
                        <a:pt x="92" y="22"/>
                        <a:pt x="93" y="23"/>
                      </a:cubicBezTo>
                      <a:cubicBezTo>
                        <a:pt x="94" y="24"/>
                        <a:pt x="95" y="25"/>
                        <a:pt x="96" y="26"/>
                      </a:cubicBezTo>
                      <a:cubicBezTo>
                        <a:pt x="97" y="27"/>
                        <a:pt x="98" y="28"/>
                        <a:pt x="99" y="29"/>
                      </a:cubicBezTo>
                      <a:cubicBezTo>
                        <a:pt x="100" y="30"/>
                        <a:pt x="101" y="31"/>
                        <a:pt x="102" y="32"/>
                      </a:cubicBezTo>
                      <a:cubicBezTo>
                        <a:pt x="103" y="33"/>
                        <a:pt x="105" y="35"/>
                        <a:pt x="106" y="36"/>
                      </a:cubicBezTo>
                      <a:cubicBezTo>
                        <a:pt x="108" y="39"/>
                        <a:pt x="109" y="40"/>
                        <a:pt x="109" y="40"/>
                      </a:cubicBezTo>
                      <a:cubicBezTo>
                        <a:pt x="109" y="41"/>
                        <a:pt x="109" y="41"/>
                        <a:pt x="109" y="42"/>
                      </a:cubicBezTo>
                      <a:cubicBezTo>
                        <a:pt x="108" y="42"/>
                        <a:pt x="108" y="42"/>
                        <a:pt x="107" y="4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39" name="Freeform 262">
                  <a:extLst>
                    <a:ext uri="{FF2B5EF4-FFF2-40B4-BE49-F238E27FC236}">
                      <a16:creationId xmlns:a16="http://schemas.microsoft.com/office/drawing/2014/main" id="{43059051-C931-4B96-9243-E68311650080}"/>
                    </a:ext>
                  </a:extLst>
                </p:cNvPr>
                <p:cNvSpPr>
                  <a:spLocks/>
                </p:cNvSpPr>
                <p:nvPr/>
              </p:nvSpPr>
              <p:spPr bwMode="auto">
                <a:xfrm>
                  <a:off x="4062413" y="4437063"/>
                  <a:ext cx="106363" cy="77788"/>
                </a:xfrm>
                <a:custGeom>
                  <a:avLst/>
                  <a:gdLst>
                    <a:gd name="T0" fmla="*/ 15 w 15"/>
                    <a:gd name="T1" fmla="*/ 5 h 11"/>
                    <a:gd name="T2" fmla="*/ 12 w 15"/>
                    <a:gd name="T3" fmla="*/ 5 h 11"/>
                    <a:gd name="T4" fmla="*/ 7 w 15"/>
                    <a:gd name="T5" fmla="*/ 3 h 11"/>
                    <a:gd name="T6" fmla="*/ 5 w 15"/>
                    <a:gd name="T7" fmla="*/ 2 h 11"/>
                    <a:gd name="T8" fmla="*/ 2 w 15"/>
                    <a:gd name="T9" fmla="*/ 1 h 11"/>
                    <a:gd name="T10" fmla="*/ 0 w 15"/>
                    <a:gd name="T11" fmla="*/ 0 h 11"/>
                    <a:gd name="T12" fmla="*/ 2 w 15"/>
                    <a:gd name="T13" fmla="*/ 5 h 11"/>
                    <a:gd name="T14" fmla="*/ 3 w 15"/>
                    <a:gd name="T15" fmla="*/ 7 h 11"/>
                    <a:gd name="T16" fmla="*/ 4 w 15"/>
                    <a:gd name="T17" fmla="*/ 9 h 11"/>
                    <a:gd name="T18" fmla="*/ 5 w 15"/>
                    <a:gd name="T19" fmla="*/ 11 h 11"/>
                    <a:gd name="T20" fmla="*/ 10 w 15"/>
                    <a:gd name="T21" fmla="*/ 8 h 11"/>
                    <a:gd name="T22" fmla="*/ 13 w 15"/>
                    <a:gd name="T23" fmla="*/ 6 h 11"/>
                    <a:gd name="T24" fmla="*/ 15 w 15"/>
                    <a:gd name="T25" fmla="*/ 5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1">
                      <a:moveTo>
                        <a:pt x="15" y="5"/>
                      </a:moveTo>
                      <a:cubicBezTo>
                        <a:pt x="15" y="5"/>
                        <a:pt x="14" y="5"/>
                        <a:pt x="12" y="5"/>
                      </a:cubicBezTo>
                      <a:cubicBezTo>
                        <a:pt x="11" y="4"/>
                        <a:pt x="9" y="3"/>
                        <a:pt x="7" y="3"/>
                      </a:cubicBezTo>
                      <a:cubicBezTo>
                        <a:pt x="6" y="2"/>
                        <a:pt x="5" y="2"/>
                        <a:pt x="5" y="2"/>
                      </a:cubicBezTo>
                      <a:cubicBezTo>
                        <a:pt x="4" y="1"/>
                        <a:pt x="3" y="1"/>
                        <a:pt x="2" y="1"/>
                      </a:cubicBezTo>
                      <a:cubicBezTo>
                        <a:pt x="1" y="1"/>
                        <a:pt x="0" y="0"/>
                        <a:pt x="0" y="0"/>
                      </a:cubicBezTo>
                      <a:cubicBezTo>
                        <a:pt x="0" y="0"/>
                        <a:pt x="1" y="3"/>
                        <a:pt x="2" y="5"/>
                      </a:cubicBezTo>
                      <a:cubicBezTo>
                        <a:pt x="3" y="6"/>
                        <a:pt x="3" y="7"/>
                        <a:pt x="3" y="7"/>
                      </a:cubicBezTo>
                      <a:cubicBezTo>
                        <a:pt x="4" y="8"/>
                        <a:pt x="4" y="9"/>
                        <a:pt x="4" y="9"/>
                      </a:cubicBezTo>
                      <a:cubicBezTo>
                        <a:pt x="4" y="10"/>
                        <a:pt x="5" y="11"/>
                        <a:pt x="5" y="11"/>
                      </a:cubicBezTo>
                      <a:cubicBezTo>
                        <a:pt x="5" y="11"/>
                        <a:pt x="7" y="9"/>
                        <a:pt x="10" y="8"/>
                      </a:cubicBezTo>
                      <a:cubicBezTo>
                        <a:pt x="11" y="7"/>
                        <a:pt x="12" y="7"/>
                        <a:pt x="13" y="6"/>
                      </a:cubicBezTo>
                      <a:cubicBezTo>
                        <a:pt x="14" y="6"/>
                        <a:pt x="15" y="5"/>
                        <a:pt x="15" y="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40" name="Freeform 263">
                  <a:extLst>
                    <a:ext uri="{FF2B5EF4-FFF2-40B4-BE49-F238E27FC236}">
                      <a16:creationId xmlns:a16="http://schemas.microsoft.com/office/drawing/2014/main" id="{6D98ECF0-9597-4B26-AADB-757624797F0C}"/>
                    </a:ext>
                  </a:extLst>
                </p:cNvPr>
                <p:cNvSpPr>
                  <a:spLocks/>
                </p:cNvSpPr>
                <p:nvPr/>
              </p:nvSpPr>
              <p:spPr bwMode="auto">
                <a:xfrm>
                  <a:off x="3943350" y="4367213"/>
                  <a:ext cx="161925" cy="41275"/>
                </a:xfrm>
                <a:custGeom>
                  <a:avLst/>
                  <a:gdLst>
                    <a:gd name="T0" fmla="*/ 21 w 23"/>
                    <a:gd name="T1" fmla="*/ 6 h 6"/>
                    <a:gd name="T2" fmla="*/ 18 w 23"/>
                    <a:gd name="T3" fmla="*/ 5 h 6"/>
                    <a:gd name="T4" fmla="*/ 11 w 23"/>
                    <a:gd name="T5" fmla="*/ 4 h 6"/>
                    <a:gd name="T6" fmla="*/ 4 w 23"/>
                    <a:gd name="T7" fmla="*/ 3 h 6"/>
                    <a:gd name="T8" fmla="*/ 2 w 23"/>
                    <a:gd name="T9" fmla="*/ 2 h 6"/>
                    <a:gd name="T10" fmla="*/ 1 w 23"/>
                    <a:gd name="T11" fmla="*/ 2 h 6"/>
                    <a:gd name="T12" fmla="*/ 0 w 23"/>
                    <a:gd name="T13" fmla="*/ 1 h 6"/>
                    <a:gd name="T14" fmla="*/ 1 w 23"/>
                    <a:gd name="T15" fmla="*/ 0 h 6"/>
                    <a:gd name="T16" fmla="*/ 2 w 23"/>
                    <a:gd name="T17" fmla="*/ 0 h 6"/>
                    <a:gd name="T18" fmla="*/ 5 w 23"/>
                    <a:gd name="T19" fmla="*/ 1 h 6"/>
                    <a:gd name="T20" fmla="*/ 12 w 23"/>
                    <a:gd name="T21" fmla="*/ 2 h 6"/>
                    <a:gd name="T22" fmla="*/ 18 w 23"/>
                    <a:gd name="T23" fmla="*/ 3 h 6"/>
                    <a:gd name="T24" fmla="*/ 22 w 23"/>
                    <a:gd name="T25" fmla="*/ 4 h 6"/>
                    <a:gd name="T26" fmla="*/ 22 w 23"/>
                    <a:gd name="T27" fmla="*/ 5 h 6"/>
                    <a:gd name="T28" fmla="*/ 21 w 23"/>
                    <a:gd name="T2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6">
                      <a:moveTo>
                        <a:pt x="21" y="6"/>
                      </a:moveTo>
                      <a:cubicBezTo>
                        <a:pt x="21" y="6"/>
                        <a:pt x="20" y="6"/>
                        <a:pt x="18" y="5"/>
                      </a:cubicBezTo>
                      <a:cubicBezTo>
                        <a:pt x="16" y="5"/>
                        <a:pt x="14" y="4"/>
                        <a:pt x="11" y="4"/>
                      </a:cubicBezTo>
                      <a:cubicBezTo>
                        <a:pt x="9" y="3"/>
                        <a:pt x="6" y="3"/>
                        <a:pt x="4" y="3"/>
                      </a:cubicBezTo>
                      <a:cubicBezTo>
                        <a:pt x="3" y="2"/>
                        <a:pt x="3" y="2"/>
                        <a:pt x="2" y="2"/>
                      </a:cubicBezTo>
                      <a:cubicBezTo>
                        <a:pt x="1" y="2"/>
                        <a:pt x="1" y="2"/>
                        <a:pt x="1" y="2"/>
                      </a:cubicBezTo>
                      <a:cubicBezTo>
                        <a:pt x="1" y="2"/>
                        <a:pt x="0" y="2"/>
                        <a:pt x="0" y="1"/>
                      </a:cubicBezTo>
                      <a:cubicBezTo>
                        <a:pt x="0" y="1"/>
                        <a:pt x="1" y="0"/>
                        <a:pt x="1" y="0"/>
                      </a:cubicBezTo>
                      <a:cubicBezTo>
                        <a:pt x="1" y="0"/>
                        <a:pt x="2" y="0"/>
                        <a:pt x="2" y="0"/>
                      </a:cubicBezTo>
                      <a:cubicBezTo>
                        <a:pt x="3" y="1"/>
                        <a:pt x="4" y="0"/>
                        <a:pt x="5" y="1"/>
                      </a:cubicBezTo>
                      <a:cubicBezTo>
                        <a:pt x="6" y="1"/>
                        <a:pt x="9" y="1"/>
                        <a:pt x="12" y="2"/>
                      </a:cubicBezTo>
                      <a:cubicBezTo>
                        <a:pt x="14" y="2"/>
                        <a:pt x="17" y="3"/>
                        <a:pt x="18" y="3"/>
                      </a:cubicBezTo>
                      <a:cubicBezTo>
                        <a:pt x="20" y="4"/>
                        <a:pt x="22" y="4"/>
                        <a:pt x="22" y="4"/>
                      </a:cubicBezTo>
                      <a:cubicBezTo>
                        <a:pt x="22" y="4"/>
                        <a:pt x="23" y="5"/>
                        <a:pt x="22" y="5"/>
                      </a:cubicBezTo>
                      <a:cubicBezTo>
                        <a:pt x="22" y="6"/>
                        <a:pt x="22" y="6"/>
                        <a:pt x="21"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41" name="Freeform 264">
                  <a:extLst>
                    <a:ext uri="{FF2B5EF4-FFF2-40B4-BE49-F238E27FC236}">
                      <a16:creationId xmlns:a16="http://schemas.microsoft.com/office/drawing/2014/main" id="{47D41C6B-1794-441E-994A-6FB07C5CAEB2}"/>
                    </a:ext>
                  </a:extLst>
                </p:cNvPr>
                <p:cNvSpPr>
                  <a:spLocks/>
                </p:cNvSpPr>
                <p:nvPr/>
              </p:nvSpPr>
              <p:spPr bwMode="auto">
                <a:xfrm>
                  <a:off x="4133850" y="4408488"/>
                  <a:ext cx="63500" cy="36513"/>
                </a:xfrm>
                <a:custGeom>
                  <a:avLst/>
                  <a:gdLst>
                    <a:gd name="T0" fmla="*/ 7 w 9"/>
                    <a:gd name="T1" fmla="*/ 4 h 5"/>
                    <a:gd name="T2" fmla="*/ 6 w 9"/>
                    <a:gd name="T3" fmla="*/ 4 h 5"/>
                    <a:gd name="T4" fmla="*/ 4 w 9"/>
                    <a:gd name="T5" fmla="*/ 3 h 5"/>
                    <a:gd name="T6" fmla="*/ 1 w 9"/>
                    <a:gd name="T7" fmla="*/ 2 h 5"/>
                    <a:gd name="T8" fmla="*/ 0 w 9"/>
                    <a:gd name="T9" fmla="*/ 1 h 5"/>
                    <a:gd name="T10" fmla="*/ 2 w 9"/>
                    <a:gd name="T11" fmla="*/ 0 h 5"/>
                    <a:gd name="T12" fmla="*/ 5 w 9"/>
                    <a:gd name="T13" fmla="*/ 1 h 5"/>
                    <a:gd name="T14" fmla="*/ 7 w 9"/>
                    <a:gd name="T15" fmla="*/ 2 h 5"/>
                    <a:gd name="T16" fmla="*/ 8 w 9"/>
                    <a:gd name="T17" fmla="*/ 3 h 5"/>
                    <a:gd name="T18" fmla="*/ 8 w 9"/>
                    <a:gd name="T19" fmla="*/ 4 h 5"/>
                    <a:gd name="T20" fmla="*/ 7 w 9"/>
                    <a:gd name="T21"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5">
                      <a:moveTo>
                        <a:pt x="7" y="4"/>
                      </a:moveTo>
                      <a:cubicBezTo>
                        <a:pt x="7" y="4"/>
                        <a:pt x="7" y="4"/>
                        <a:pt x="6" y="4"/>
                      </a:cubicBezTo>
                      <a:cubicBezTo>
                        <a:pt x="5" y="4"/>
                        <a:pt x="5" y="4"/>
                        <a:pt x="4" y="3"/>
                      </a:cubicBezTo>
                      <a:cubicBezTo>
                        <a:pt x="2" y="3"/>
                        <a:pt x="1" y="2"/>
                        <a:pt x="1" y="2"/>
                      </a:cubicBezTo>
                      <a:cubicBezTo>
                        <a:pt x="0" y="2"/>
                        <a:pt x="0" y="1"/>
                        <a:pt x="0" y="1"/>
                      </a:cubicBezTo>
                      <a:cubicBezTo>
                        <a:pt x="0" y="0"/>
                        <a:pt x="1" y="0"/>
                        <a:pt x="2" y="0"/>
                      </a:cubicBezTo>
                      <a:cubicBezTo>
                        <a:pt x="2" y="0"/>
                        <a:pt x="3" y="1"/>
                        <a:pt x="5" y="1"/>
                      </a:cubicBezTo>
                      <a:cubicBezTo>
                        <a:pt x="5" y="2"/>
                        <a:pt x="6" y="2"/>
                        <a:pt x="7" y="2"/>
                      </a:cubicBezTo>
                      <a:cubicBezTo>
                        <a:pt x="7" y="2"/>
                        <a:pt x="8" y="3"/>
                        <a:pt x="8" y="3"/>
                      </a:cubicBezTo>
                      <a:cubicBezTo>
                        <a:pt x="8" y="3"/>
                        <a:pt x="9" y="4"/>
                        <a:pt x="8" y="4"/>
                      </a:cubicBezTo>
                      <a:cubicBezTo>
                        <a:pt x="8" y="5"/>
                        <a:pt x="7" y="5"/>
                        <a:pt x="7"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42" name="Freeform 265">
                  <a:extLst>
                    <a:ext uri="{FF2B5EF4-FFF2-40B4-BE49-F238E27FC236}">
                      <a16:creationId xmlns:a16="http://schemas.microsoft.com/office/drawing/2014/main" id="{E529B0BF-113E-45D1-ABEA-F9641A8F71AC}"/>
                    </a:ext>
                  </a:extLst>
                </p:cNvPr>
                <p:cNvSpPr>
                  <a:spLocks/>
                </p:cNvSpPr>
                <p:nvPr/>
              </p:nvSpPr>
              <p:spPr bwMode="auto">
                <a:xfrm>
                  <a:off x="4445000" y="4699000"/>
                  <a:ext cx="139700" cy="820738"/>
                </a:xfrm>
                <a:custGeom>
                  <a:avLst/>
                  <a:gdLst>
                    <a:gd name="T0" fmla="*/ 1 w 20"/>
                    <a:gd name="T1" fmla="*/ 114 h 116"/>
                    <a:gd name="T2" fmla="*/ 1 w 20"/>
                    <a:gd name="T3" fmla="*/ 113 h 116"/>
                    <a:gd name="T4" fmla="*/ 3 w 20"/>
                    <a:gd name="T5" fmla="*/ 110 h 116"/>
                    <a:gd name="T6" fmla="*/ 6 w 20"/>
                    <a:gd name="T7" fmla="*/ 104 h 116"/>
                    <a:gd name="T8" fmla="*/ 10 w 20"/>
                    <a:gd name="T9" fmla="*/ 98 h 116"/>
                    <a:gd name="T10" fmla="*/ 16 w 20"/>
                    <a:gd name="T11" fmla="*/ 80 h 116"/>
                    <a:gd name="T12" fmla="*/ 17 w 20"/>
                    <a:gd name="T13" fmla="*/ 77 h 116"/>
                    <a:gd name="T14" fmla="*/ 17 w 20"/>
                    <a:gd name="T15" fmla="*/ 74 h 116"/>
                    <a:gd name="T16" fmla="*/ 18 w 20"/>
                    <a:gd name="T17" fmla="*/ 69 h 116"/>
                    <a:gd name="T18" fmla="*/ 18 w 20"/>
                    <a:gd name="T19" fmla="*/ 66 h 116"/>
                    <a:gd name="T20" fmla="*/ 18 w 20"/>
                    <a:gd name="T21" fmla="*/ 64 h 116"/>
                    <a:gd name="T22" fmla="*/ 18 w 20"/>
                    <a:gd name="T23" fmla="*/ 58 h 116"/>
                    <a:gd name="T24" fmla="*/ 18 w 20"/>
                    <a:gd name="T25" fmla="*/ 52 h 116"/>
                    <a:gd name="T26" fmla="*/ 18 w 20"/>
                    <a:gd name="T27" fmla="*/ 50 h 116"/>
                    <a:gd name="T28" fmla="*/ 18 w 20"/>
                    <a:gd name="T29" fmla="*/ 47 h 116"/>
                    <a:gd name="T30" fmla="*/ 17 w 20"/>
                    <a:gd name="T31" fmla="*/ 41 h 116"/>
                    <a:gd name="T32" fmla="*/ 17 w 20"/>
                    <a:gd name="T33" fmla="*/ 39 h 116"/>
                    <a:gd name="T34" fmla="*/ 16 w 20"/>
                    <a:gd name="T35" fmla="*/ 36 h 116"/>
                    <a:gd name="T36" fmla="*/ 10 w 20"/>
                    <a:gd name="T37" fmla="*/ 18 h 116"/>
                    <a:gd name="T38" fmla="*/ 6 w 20"/>
                    <a:gd name="T39" fmla="*/ 11 h 116"/>
                    <a:gd name="T40" fmla="*/ 3 w 20"/>
                    <a:gd name="T41" fmla="*/ 6 h 116"/>
                    <a:gd name="T42" fmla="*/ 1 w 20"/>
                    <a:gd name="T43" fmla="*/ 3 h 116"/>
                    <a:gd name="T44" fmla="*/ 1 w 20"/>
                    <a:gd name="T45" fmla="*/ 2 h 116"/>
                    <a:gd name="T46" fmla="*/ 1 w 20"/>
                    <a:gd name="T47" fmla="*/ 1 h 116"/>
                    <a:gd name="T48" fmla="*/ 2 w 20"/>
                    <a:gd name="T49" fmla="*/ 1 h 116"/>
                    <a:gd name="T50" fmla="*/ 3 w 20"/>
                    <a:gd name="T51" fmla="*/ 2 h 116"/>
                    <a:gd name="T52" fmla="*/ 5 w 20"/>
                    <a:gd name="T53" fmla="*/ 5 h 116"/>
                    <a:gd name="T54" fmla="*/ 8 w 20"/>
                    <a:gd name="T55" fmla="*/ 10 h 116"/>
                    <a:gd name="T56" fmla="*/ 12 w 20"/>
                    <a:gd name="T57" fmla="*/ 17 h 116"/>
                    <a:gd name="T58" fmla="*/ 18 w 20"/>
                    <a:gd name="T59" fmla="*/ 36 h 116"/>
                    <a:gd name="T60" fmla="*/ 18 w 20"/>
                    <a:gd name="T61" fmla="*/ 38 h 116"/>
                    <a:gd name="T62" fmla="*/ 19 w 20"/>
                    <a:gd name="T63" fmla="*/ 41 h 116"/>
                    <a:gd name="T64" fmla="*/ 20 w 20"/>
                    <a:gd name="T65" fmla="*/ 47 h 116"/>
                    <a:gd name="T66" fmla="*/ 20 w 20"/>
                    <a:gd name="T67" fmla="*/ 49 h 116"/>
                    <a:gd name="T68" fmla="*/ 20 w 20"/>
                    <a:gd name="T69" fmla="*/ 52 h 116"/>
                    <a:gd name="T70" fmla="*/ 20 w 20"/>
                    <a:gd name="T71" fmla="*/ 58 h 116"/>
                    <a:gd name="T72" fmla="*/ 20 w 20"/>
                    <a:gd name="T73" fmla="*/ 64 h 116"/>
                    <a:gd name="T74" fmla="*/ 20 w 20"/>
                    <a:gd name="T75" fmla="*/ 66 h 116"/>
                    <a:gd name="T76" fmla="*/ 20 w 20"/>
                    <a:gd name="T77" fmla="*/ 69 h 116"/>
                    <a:gd name="T78" fmla="*/ 19 w 20"/>
                    <a:gd name="T79" fmla="*/ 75 h 116"/>
                    <a:gd name="T80" fmla="*/ 18 w 20"/>
                    <a:gd name="T81" fmla="*/ 77 h 116"/>
                    <a:gd name="T82" fmla="*/ 18 w 20"/>
                    <a:gd name="T83" fmla="*/ 80 h 116"/>
                    <a:gd name="T84" fmla="*/ 12 w 20"/>
                    <a:gd name="T85" fmla="*/ 98 h 116"/>
                    <a:gd name="T86" fmla="*/ 8 w 20"/>
                    <a:gd name="T87" fmla="*/ 105 h 116"/>
                    <a:gd name="T88" fmla="*/ 5 w 20"/>
                    <a:gd name="T89" fmla="*/ 111 h 116"/>
                    <a:gd name="T90" fmla="*/ 3 w 20"/>
                    <a:gd name="T91" fmla="*/ 114 h 116"/>
                    <a:gd name="T92" fmla="*/ 2 w 20"/>
                    <a:gd name="T93" fmla="*/ 115 h 116"/>
                    <a:gd name="T94" fmla="*/ 1 w 20"/>
                    <a:gd name="T95" fmla="*/ 115 h 116"/>
                    <a:gd name="T96" fmla="*/ 1 w 20"/>
                    <a:gd name="T97" fmla="*/ 1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 h="116">
                      <a:moveTo>
                        <a:pt x="1" y="114"/>
                      </a:moveTo>
                      <a:cubicBezTo>
                        <a:pt x="1" y="114"/>
                        <a:pt x="1" y="113"/>
                        <a:pt x="1" y="113"/>
                      </a:cubicBezTo>
                      <a:cubicBezTo>
                        <a:pt x="2" y="112"/>
                        <a:pt x="3" y="111"/>
                        <a:pt x="3" y="110"/>
                      </a:cubicBezTo>
                      <a:cubicBezTo>
                        <a:pt x="4" y="108"/>
                        <a:pt x="5" y="106"/>
                        <a:pt x="6" y="104"/>
                      </a:cubicBezTo>
                      <a:cubicBezTo>
                        <a:pt x="8" y="103"/>
                        <a:pt x="9" y="100"/>
                        <a:pt x="10" y="98"/>
                      </a:cubicBezTo>
                      <a:cubicBezTo>
                        <a:pt x="12" y="93"/>
                        <a:pt x="14" y="86"/>
                        <a:pt x="16" y="80"/>
                      </a:cubicBezTo>
                      <a:cubicBezTo>
                        <a:pt x="16" y="79"/>
                        <a:pt x="16" y="78"/>
                        <a:pt x="17" y="77"/>
                      </a:cubicBezTo>
                      <a:cubicBezTo>
                        <a:pt x="17" y="76"/>
                        <a:pt x="17" y="75"/>
                        <a:pt x="17" y="74"/>
                      </a:cubicBezTo>
                      <a:cubicBezTo>
                        <a:pt x="17" y="73"/>
                        <a:pt x="18" y="71"/>
                        <a:pt x="18" y="69"/>
                      </a:cubicBezTo>
                      <a:cubicBezTo>
                        <a:pt x="18" y="68"/>
                        <a:pt x="18" y="67"/>
                        <a:pt x="18" y="66"/>
                      </a:cubicBezTo>
                      <a:cubicBezTo>
                        <a:pt x="18" y="64"/>
                        <a:pt x="18" y="64"/>
                        <a:pt x="18" y="64"/>
                      </a:cubicBezTo>
                      <a:cubicBezTo>
                        <a:pt x="18" y="62"/>
                        <a:pt x="18" y="60"/>
                        <a:pt x="18" y="58"/>
                      </a:cubicBezTo>
                      <a:cubicBezTo>
                        <a:pt x="18" y="56"/>
                        <a:pt x="18" y="54"/>
                        <a:pt x="18" y="52"/>
                      </a:cubicBezTo>
                      <a:cubicBezTo>
                        <a:pt x="18" y="50"/>
                        <a:pt x="18" y="50"/>
                        <a:pt x="18" y="50"/>
                      </a:cubicBezTo>
                      <a:cubicBezTo>
                        <a:pt x="18" y="49"/>
                        <a:pt x="18" y="48"/>
                        <a:pt x="18" y="47"/>
                      </a:cubicBezTo>
                      <a:cubicBezTo>
                        <a:pt x="18" y="45"/>
                        <a:pt x="17" y="43"/>
                        <a:pt x="17" y="41"/>
                      </a:cubicBezTo>
                      <a:cubicBezTo>
                        <a:pt x="17" y="41"/>
                        <a:pt x="17" y="40"/>
                        <a:pt x="17" y="39"/>
                      </a:cubicBezTo>
                      <a:cubicBezTo>
                        <a:pt x="16" y="38"/>
                        <a:pt x="16" y="37"/>
                        <a:pt x="16" y="36"/>
                      </a:cubicBezTo>
                      <a:cubicBezTo>
                        <a:pt x="14" y="29"/>
                        <a:pt x="12" y="23"/>
                        <a:pt x="10" y="18"/>
                      </a:cubicBezTo>
                      <a:cubicBezTo>
                        <a:pt x="9" y="16"/>
                        <a:pt x="8" y="13"/>
                        <a:pt x="6" y="11"/>
                      </a:cubicBezTo>
                      <a:cubicBezTo>
                        <a:pt x="5" y="9"/>
                        <a:pt x="4" y="8"/>
                        <a:pt x="3" y="6"/>
                      </a:cubicBezTo>
                      <a:cubicBezTo>
                        <a:pt x="3" y="5"/>
                        <a:pt x="2" y="4"/>
                        <a:pt x="1" y="3"/>
                      </a:cubicBezTo>
                      <a:cubicBezTo>
                        <a:pt x="1" y="2"/>
                        <a:pt x="1" y="2"/>
                        <a:pt x="1" y="2"/>
                      </a:cubicBezTo>
                      <a:cubicBezTo>
                        <a:pt x="0" y="2"/>
                        <a:pt x="0" y="1"/>
                        <a:pt x="1" y="1"/>
                      </a:cubicBezTo>
                      <a:cubicBezTo>
                        <a:pt x="1" y="0"/>
                        <a:pt x="2" y="0"/>
                        <a:pt x="2" y="1"/>
                      </a:cubicBezTo>
                      <a:cubicBezTo>
                        <a:pt x="2" y="1"/>
                        <a:pt x="2" y="1"/>
                        <a:pt x="3" y="2"/>
                      </a:cubicBezTo>
                      <a:cubicBezTo>
                        <a:pt x="4" y="3"/>
                        <a:pt x="4" y="4"/>
                        <a:pt x="5" y="5"/>
                      </a:cubicBezTo>
                      <a:cubicBezTo>
                        <a:pt x="6" y="7"/>
                        <a:pt x="7" y="8"/>
                        <a:pt x="8" y="10"/>
                      </a:cubicBezTo>
                      <a:cubicBezTo>
                        <a:pt x="9" y="12"/>
                        <a:pt x="10" y="15"/>
                        <a:pt x="12" y="17"/>
                      </a:cubicBezTo>
                      <a:cubicBezTo>
                        <a:pt x="14" y="23"/>
                        <a:pt x="16" y="29"/>
                        <a:pt x="18" y="36"/>
                      </a:cubicBezTo>
                      <a:cubicBezTo>
                        <a:pt x="18" y="37"/>
                        <a:pt x="18" y="38"/>
                        <a:pt x="18" y="38"/>
                      </a:cubicBezTo>
                      <a:cubicBezTo>
                        <a:pt x="19" y="39"/>
                        <a:pt x="19" y="40"/>
                        <a:pt x="19" y="41"/>
                      </a:cubicBezTo>
                      <a:cubicBezTo>
                        <a:pt x="19" y="43"/>
                        <a:pt x="19" y="45"/>
                        <a:pt x="20" y="47"/>
                      </a:cubicBezTo>
                      <a:cubicBezTo>
                        <a:pt x="20" y="48"/>
                        <a:pt x="20" y="48"/>
                        <a:pt x="20" y="49"/>
                      </a:cubicBezTo>
                      <a:cubicBezTo>
                        <a:pt x="20" y="52"/>
                        <a:pt x="20" y="52"/>
                        <a:pt x="20" y="52"/>
                      </a:cubicBezTo>
                      <a:cubicBezTo>
                        <a:pt x="20" y="54"/>
                        <a:pt x="20" y="56"/>
                        <a:pt x="20" y="58"/>
                      </a:cubicBezTo>
                      <a:cubicBezTo>
                        <a:pt x="20" y="60"/>
                        <a:pt x="20" y="62"/>
                        <a:pt x="20" y="64"/>
                      </a:cubicBezTo>
                      <a:cubicBezTo>
                        <a:pt x="20" y="66"/>
                        <a:pt x="20" y="66"/>
                        <a:pt x="20" y="66"/>
                      </a:cubicBezTo>
                      <a:cubicBezTo>
                        <a:pt x="20" y="67"/>
                        <a:pt x="20" y="68"/>
                        <a:pt x="20" y="69"/>
                      </a:cubicBezTo>
                      <a:cubicBezTo>
                        <a:pt x="19" y="71"/>
                        <a:pt x="19" y="73"/>
                        <a:pt x="19" y="75"/>
                      </a:cubicBezTo>
                      <a:cubicBezTo>
                        <a:pt x="19" y="76"/>
                        <a:pt x="19" y="77"/>
                        <a:pt x="18" y="77"/>
                      </a:cubicBezTo>
                      <a:cubicBezTo>
                        <a:pt x="18" y="78"/>
                        <a:pt x="18" y="79"/>
                        <a:pt x="18" y="80"/>
                      </a:cubicBezTo>
                      <a:cubicBezTo>
                        <a:pt x="16" y="87"/>
                        <a:pt x="14" y="93"/>
                        <a:pt x="12" y="98"/>
                      </a:cubicBezTo>
                      <a:cubicBezTo>
                        <a:pt x="10" y="101"/>
                        <a:pt x="9" y="103"/>
                        <a:pt x="8" y="105"/>
                      </a:cubicBezTo>
                      <a:cubicBezTo>
                        <a:pt x="7" y="107"/>
                        <a:pt x="6" y="109"/>
                        <a:pt x="5" y="111"/>
                      </a:cubicBezTo>
                      <a:cubicBezTo>
                        <a:pt x="4" y="112"/>
                        <a:pt x="4" y="113"/>
                        <a:pt x="3" y="114"/>
                      </a:cubicBezTo>
                      <a:cubicBezTo>
                        <a:pt x="2" y="115"/>
                        <a:pt x="2" y="115"/>
                        <a:pt x="2" y="115"/>
                      </a:cubicBezTo>
                      <a:cubicBezTo>
                        <a:pt x="2" y="115"/>
                        <a:pt x="1" y="116"/>
                        <a:pt x="1" y="115"/>
                      </a:cubicBezTo>
                      <a:cubicBezTo>
                        <a:pt x="0" y="115"/>
                        <a:pt x="0" y="114"/>
                        <a:pt x="1" y="11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43" name="Freeform 266">
                  <a:extLst>
                    <a:ext uri="{FF2B5EF4-FFF2-40B4-BE49-F238E27FC236}">
                      <a16:creationId xmlns:a16="http://schemas.microsoft.com/office/drawing/2014/main" id="{0806F74D-2320-45A5-B157-52902ADF653F}"/>
                    </a:ext>
                  </a:extLst>
                </p:cNvPr>
                <p:cNvSpPr>
                  <a:spLocks/>
                </p:cNvSpPr>
                <p:nvPr/>
              </p:nvSpPr>
              <p:spPr bwMode="auto">
                <a:xfrm>
                  <a:off x="4521200" y="5060950"/>
                  <a:ext cx="57150" cy="112713"/>
                </a:xfrm>
                <a:custGeom>
                  <a:avLst/>
                  <a:gdLst>
                    <a:gd name="T0" fmla="*/ 8 w 8"/>
                    <a:gd name="T1" fmla="*/ 16 h 16"/>
                    <a:gd name="T2" fmla="*/ 8 w 8"/>
                    <a:gd name="T3" fmla="*/ 8 h 16"/>
                    <a:gd name="T4" fmla="*/ 8 w 8"/>
                    <a:gd name="T5" fmla="*/ 5 h 16"/>
                    <a:gd name="T6" fmla="*/ 8 w 8"/>
                    <a:gd name="T7" fmla="*/ 3 h 16"/>
                    <a:gd name="T8" fmla="*/ 8 w 8"/>
                    <a:gd name="T9" fmla="*/ 0 h 16"/>
                    <a:gd name="T10" fmla="*/ 4 w 8"/>
                    <a:gd name="T11" fmla="*/ 4 h 16"/>
                    <a:gd name="T12" fmla="*/ 1 w 8"/>
                    <a:gd name="T13" fmla="*/ 7 h 16"/>
                    <a:gd name="T14" fmla="*/ 0 w 8"/>
                    <a:gd name="T15" fmla="*/ 8 h 16"/>
                    <a:gd name="T16" fmla="*/ 4 w 8"/>
                    <a:gd name="T17" fmla="*/ 12 h 16"/>
                    <a:gd name="T18" fmla="*/ 8 w 8"/>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6">
                      <a:moveTo>
                        <a:pt x="8" y="16"/>
                      </a:moveTo>
                      <a:cubicBezTo>
                        <a:pt x="8" y="16"/>
                        <a:pt x="8" y="12"/>
                        <a:pt x="8" y="8"/>
                      </a:cubicBezTo>
                      <a:cubicBezTo>
                        <a:pt x="8" y="7"/>
                        <a:pt x="8" y="6"/>
                        <a:pt x="8" y="5"/>
                      </a:cubicBezTo>
                      <a:cubicBezTo>
                        <a:pt x="8" y="4"/>
                        <a:pt x="8" y="4"/>
                        <a:pt x="8" y="3"/>
                      </a:cubicBezTo>
                      <a:cubicBezTo>
                        <a:pt x="8" y="1"/>
                        <a:pt x="8" y="0"/>
                        <a:pt x="8" y="0"/>
                      </a:cubicBezTo>
                      <a:cubicBezTo>
                        <a:pt x="8" y="0"/>
                        <a:pt x="6" y="2"/>
                        <a:pt x="4" y="4"/>
                      </a:cubicBezTo>
                      <a:cubicBezTo>
                        <a:pt x="3" y="5"/>
                        <a:pt x="2" y="6"/>
                        <a:pt x="1" y="7"/>
                      </a:cubicBezTo>
                      <a:cubicBezTo>
                        <a:pt x="1" y="8"/>
                        <a:pt x="0" y="8"/>
                        <a:pt x="0" y="8"/>
                      </a:cubicBezTo>
                      <a:cubicBezTo>
                        <a:pt x="0" y="8"/>
                        <a:pt x="2" y="10"/>
                        <a:pt x="4" y="12"/>
                      </a:cubicBezTo>
                      <a:cubicBezTo>
                        <a:pt x="6" y="14"/>
                        <a:pt x="8" y="16"/>
                        <a:pt x="8" y="1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44" name="Freeform 267">
                  <a:extLst>
                    <a:ext uri="{FF2B5EF4-FFF2-40B4-BE49-F238E27FC236}">
                      <a16:creationId xmlns:a16="http://schemas.microsoft.com/office/drawing/2014/main" id="{064C069B-4171-4136-A78C-9E6DC6A3D5AB}"/>
                    </a:ext>
                  </a:extLst>
                </p:cNvPr>
                <p:cNvSpPr>
                  <a:spLocks/>
                </p:cNvSpPr>
                <p:nvPr/>
              </p:nvSpPr>
              <p:spPr bwMode="auto">
                <a:xfrm>
                  <a:off x="4598988" y="4932363"/>
                  <a:ext cx="36513" cy="157163"/>
                </a:xfrm>
                <a:custGeom>
                  <a:avLst/>
                  <a:gdLst>
                    <a:gd name="T0" fmla="*/ 3 w 5"/>
                    <a:gd name="T1" fmla="*/ 21 h 22"/>
                    <a:gd name="T2" fmla="*/ 3 w 5"/>
                    <a:gd name="T3" fmla="*/ 18 h 22"/>
                    <a:gd name="T4" fmla="*/ 2 w 5"/>
                    <a:gd name="T5" fmla="*/ 15 h 22"/>
                    <a:gd name="T6" fmla="*/ 2 w 5"/>
                    <a:gd name="T7" fmla="*/ 11 h 22"/>
                    <a:gd name="T8" fmla="*/ 1 w 5"/>
                    <a:gd name="T9" fmla="*/ 4 h 22"/>
                    <a:gd name="T10" fmla="*/ 0 w 5"/>
                    <a:gd name="T11" fmla="*/ 1 h 22"/>
                    <a:gd name="T12" fmla="*/ 1 w 5"/>
                    <a:gd name="T13" fmla="*/ 0 h 22"/>
                    <a:gd name="T14" fmla="*/ 2 w 5"/>
                    <a:gd name="T15" fmla="*/ 1 h 22"/>
                    <a:gd name="T16" fmla="*/ 3 w 5"/>
                    <a:gd name="T17" fmla="*/ 4 h 22"/>
                    <a:gd name="T18" fmla="*/ 4 w 5"/>
                    <a:gd name="T19" fmla="*/ 11 h 22"/>
                    <a:gd name="T20" fmla="*/ 4 w 5"/>
                    <a:gd name="T21" fmla="*/ 15 h 22"/>
                    <a:gd name="T22" fmla="*/ 5 w 5"/>
                    <a:gd name="T23" fmla="*/ 18 h 22"/>
                    <a:gd name="T24" fmla="*/ 5 w 5"/>
                    <a:gd name="T25" fmla="*/ 21 h 22"/>
                    <a:gd name="T26" fmla="*/ 4 w 5"/>
                    <a:gd name="T27" fmla="*/ 22 h 22"/>
                    <a:gd name="T28" fmla="*/ 3 w 5"/>
                    <a:gd name="T29"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22">
                      <a:moveTo>
                        <a:pt x="3" y="21"/>
                      </a:moveTo>
                      <a:cubicBezTo>
                        <a:pt x="3" y="21"/>
                        <a:pt x="3" y="20"/>
                        <a:pt x="3" y="18"/>
                      </a:cubicBezTo>
                      <a:cubicBezTo>
                        <a:pt x="3" y="17"/>
                        <a:pt x="2" y="16"/>
                        <a:pt x="2" y="15"/>
                      </a:cubicBezTo>
                      <a:cubicBezTo>
                        <a:pt x="2" y="14"/>
                        <a:pt x="2" y="12"/>
                        <a:pt x="2" y="11"/>
                      </a:cubicBezTo>
                      <a:cubicBezTo>
                        <a:pt x="1" y="9"/>
                        <a:pt x="1" y="6"/>
                        <a:pt x="1" y="4"/>
                      </a:cubicBezTo>
                      <a:cubicBezTo>
                        <a:pt x="0" y="2"/>
                        <a:pt x="0" y="1"/>
                        <a:pt x="0" y="1"/>
                      </a:cubicBezTo>
                      <a:cubicBezTo>
                        <a:pt x="0" y="0"/>
                        <a:pt x="0" y="0"/>
                        <a:pt x="1" y="0"/>
                      </a:cubicBezTo>
                      <a:cubicBezTo>
                        <a:pt x="1" y="0"/>
                        <a:pt x="2" y="0"/>
                        <a:pt x="2" y="1"/>
                      </a:cubicBezTo>
                      <a:cubicBezTo>
                        <a:pt x="2" y="1"/>
                        <a:pt x="2" y="2"/>
                        <a:pt x="3" y="4"/>
                      </a:cubicBezTo>
                      <a:cubicBezTo>
                        <a:pt x="3" y="6"/>
                        <a:pt x="3" y="8"/>
                        <a:pt x="4" y="11"/>
                      </a:cubicBezTo>
                      <a:cubicBezTo>
                        <a:pt x="4" y="12"/>
                        <a:pt x="4" y="13"/>
                        <a:pt x="4" y="15"/>
                      </a:cubicBezTo>
                      <a:cubicBezTo>
                        <a:pt x="4" y="16"/>
                        <a:pt x="4" y="17"/>
                        <a:pt x="5" y="18"/>
                      </a:cubicBezTo>
                      <a:cubicBezTo>
                        <a:pt x="5" y="20"/>
                        <a:pt x="5" y="21"/>
                        <a:pt x="5" y="21"/>
                      </a:cubicBezTo>
                      <a:cubicBezTo>
                        <a:pt x="5" y="22"/>
                        <a:pt x="4" y="22"/>
                        <a:pt x="4" y="22"/>
                      </a:cubicBezTo>
                      <a:cubicBezTo>
                        <a:pt x="3" y="22"/>
                        <a:pt x="3" y="22"/>
                        <a:pt x="3" y="2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45" name="Freeform 268">
                  <a:extLst>
                    <a:ext uri="{FF2B5EF4-FFF2-40B4-BE49-F238E27FC236}">
                      <a16:creationId xmlns:a16="http://schemas.microsoft.com/office/drawing/2014/main" id="{B2BC0E07-BAB5-402E-8DD4-0FCE61BDAA5C}"/>
                    </a:ext>
                  </a:extLst>
                </p:cNvPr>
                <p:cNvSpPr>
                  <a:spLocks/>
                </p:cNvSpPr>
                <p:nvPr/>
              </p:nvSpPr>
              <p:spPr bwMode="auto">
                <a:xfrm>
                  <a:off x="4613275" y="5124450"/>
                  <a:ext cx="22225" cy="63500"/>
                </a:xfrm>
                <a:custGeom>
                  <a:avLst/>
                  <a:gdLst>
                    <a:gd name="T0" fmla="*/ 0 w 3"/>
                    <a:gd name="T1" fmla="*/ 8 h 9"/>
                    <a:gd name="T2" fmla="*/ 1 w 3"/>
                    <a:gd name="T3" fmla="*/ 1 h 9"/>
                    <a:gd name="T4" fmla="*/ 2 w 3"/>
                    <a:gd name="T5" fmla="*/ 0 h 9"/>
                    <a:gd name="T6" fmla="*/ 3 w 3"/>
                    <a:gd name="T7" fmla="*/ 1 h 9"/>
                    <a:gd name="T8" fmla="*/ 2 w 3"/>
                    <a:gd name="T9" fmla="*/ 8 h 9"/>
                    <a:gd name="T10" fmla="*/ 1 w 3"/>
                    <a:gd name="T11" fmla="*/ 9 h 9"/>
                    <a:gd name="T12" fmla="*/ 0 w 3"/>
                    <a:gd name="T13" fmla="*/ 8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0" y="8"/>
                      </a:moveTo>
                      <a:cubicBezTo>
                        <a:pt x="1" y="1"/>
                        <a:pt x="1" y="1"/>
                        <a:pt x="1" y="1"/>
                      </a:cubicBezTo>
                      <a:cubicBezTo>
                        <a:pt x="1" y="1"/>
                        <a:pt x="1" y="0"/>
                        <a:pt x="2" y="0"/>
                      </a:cubicBezTo>
                      <a:cubicBezTo>
                        <a:pt x="2" y="0"/>
                        <a:pt x="3" y="1"/>
                        <a:pt x="3" y="1"/>
                      </a:cubicBezTo>
                      <a:cubicBezTo>
                        <a:pt x="2" y="8"/>
                        <a:pt x="2" y="8"/>
                        <a:pt x="2" y="8"/>
                      </a:cubicBezTo>
                      <a:cubicBezTo>
                        <a:pt x="2" y="8"/>
                        <a:pt x="2" y="9"/>
                        <a:pt x="1" y="9"/>
                      </a:cubicBezTo>
                      <a:cubicBezTo>
                        <a:pt x="1" y="9"/>
                        <a:pt x="0" y="8"/>
                        <a:pt x="0" y="8"/>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46" name="Freeform 269">
                  <a:extLst>
                    <a:ext uri="{FF2B5EF4-FFF2-40B4-BE49-F238E27FC236}">
                      <a16:creationId xmlns:a16="http://schemas.microsoft.com/office/drawing/2014/main" id="{E6338E9E-988A-4A4E-9D1E-8BED0B6CA8A2}"/>
                    </a:ext>
                  </a:extLst>
                </p:cNvPr>
                <p:cNvSpPr>
                  <a:spLocks/>
                </p:cNvSpPr>
                <p:nvPr/>
              </p:nvSpPr>
              <p:spPr bwMode="auto">
                <a:xfrm>
                  <a:off x="3681413" y="5513388"/>
                  <a:ext cx="769938" cy="296863"/>
                </a:xfrm>
                <a:custGeom>
                  <a:avLst/>
                  <a:gdLst>
                    <a:gd name="T0" fmla="*/ 1 w 109"/>
                    <a:gd name="T1" fmla="*/ 35 h 42"/>
                    <a:gd name="T2" fmla="*/ 2 w 109"/>
                    <a:gd name="T3" fmla="*/ 35 h 42"/>
                    <a:gd name="T4" fmla="*/ 6 w 109"/>
                    <a:gd name="T5" fmla="*/ 36 h 42"/>
                    <a:gd name="T6" fmla="*/ 9 w 109"/>
                    <a:gd name="T7" fmla="*/ 37 h 42"/>
                    <a:gd name="T8" fmla="*/ 12 w 109"/>
                    <a:gd name="T9" fmla="*/ 38 h 42"/>
                    <a:gd name="T10" fmla="*/ 19 w 109"/>
                    <a:gd name="T11" fmla="*/ 39 h 42"/>
                    <a:gd name="T12" fmla="*/ 60 w 109"/>
                    <a:gd name="T13" fmla="*/ 35 h 42"/>
                    <a:gd name="T14" fmla="*/ 65 w 109"/>
                    <a:gd name="T15" fmla="*/ 33 h 42"/>
                    <a:gd name="T16" fmla="*/ 68 w 109"/>
                    <a:gd name="T17" fmla="*/ 32 h 42"/>
                    <a:gd name="T18" fmla="*/ 70 w 109"/>
                    <a:gd name="T19" fmla="*/ 31 h 42"/>
                    <a:gd name="T20" fmla="*/ 75 w 109"/>
                    <a:gd name="T21" fmla="*/ 28 h 42"/>
                    <a:gd name="T22" fmla="*/ 80 w 109"/>
                    <a:gd name="T23" fmla="*/ 26 h 42"/>
                    <a:gd name="T24" fmla="*/ 84 w 109"/>
                    <a:gd name="T25" fmla="*/ 23 h 42"/>
                    <a:gd name="T26" fmla="*/ 88 w 109"/>
                    <a:gd name="T27" fmla="*/ 20 h 42"/>
                    <a:gd name="T28" fmla="*/ 92 w 109"/>
                    <a:gd name="T29" fmla="*/ 17 h 42"/>
                    <a:gd name="T30" fmla="*/ 95 w 109"/>
                    <a:gd name="T31" fmla="*/ 14 h 42"/>
                    <a:gd name="T32" fmla="*/ 98 w 109"/>
                    <a:gd name="T33" fmla="*/ 12 h 42"/>
                    <a:gd name="T34" fmla="*/ 100 w 109"/>
                    <a:gd name="T35" fmla="*/ 9 h 42"/>
                    <a:gd name="T36" fmla="*/ 104 w 109"/>
                    <a:gd name="T37" fmla="*/ 5 h 42"/>
                    <a:gd name="T38" fmla="*/ 107 w 109"/>
                    <a:gd name="T39" fmla="*/ 0 h 42"/>
                    <a:gd name="T40" fmla="*/ 109 w 109"/>
                    <a:gd name="T41" fmla="*/ 0 h 42"/>
                    <a:gd name="T42" fmla="*/ 109 w 109"/>
                    <a:gd name="T43" fmla="*/ 2 h 42"/>
                    <a:gd name="T44" fmla="*/ 106 w 109"/>
                    <a:gd name="T45" fmla="*/ 6 h 42"/>
                    <a:gd name="T46" fmla="*/ 102 w 109"/>
                    <a:gd name="T47" fmla="*/ 10 h 42"/>
                    <a:gd name="T48" fmla="*/ 99 w 109"/>
                    <a:gd name="T49" fmla="*/ 13 h 42"/>
                    <a:gd name="T50" fmla="*/ 96 w 109"/>
                    <a:gd name="T51" fmla="*/ 16 h 42"/>
                    <a:gd name="T52" fmla="*/ 93 w 109"/>
                    <a:gd name="T53" fmla="*/ 19 h 42"/>
                    <a:gd name="T54" fmla="*/ 89 w 109"/>
                    <a:gd name="T55" fmla="*/ 22 h 42"/>
                    <a:gd name="T56" fmla="*/ 85 w 109"/>
                    <a:gd name="T57" fmla="*/ 25 h 42"/>
                    <a:gd name="T58" fmla="*/ 81 w 109"/>
                    <a:gd name="T59" fmla="*/ 27 h 42"/>
                    <a:gd name="T60" fmla="*/ 76 w 109"/>
                    <a:gd name="T61" fmla="*/ 30 h 42"/>
                    <a:gd name="T62" fmla="*/ 71 w 109"/>
                    <a:gd name="T63" fmla="*/ 32 h 42"/>
                    <a:gd name="T64" fmla="*/ 68 w 109"/>
                    <a:gd name="T65" fmla="*/ 34 h 42"/>
                    <a:gd name="T66" fmla="*/ 66 w 109"/>
                    <a:gd name="T67" fmla="*/ 35 h 42"/>
                    <a:gd name="T68" fmla="*/ 60 w 109"/>
                    <a:gd name="T69" fmla="*/ 37 h 42"/>
                    <a:gd name="T70" fmla="*/ 19 w 109"/>
                    <a:gd name="T71" fmla="*/ 41 h 42"/>
                    <a:gd name="T72" fmla="*/ 11 w 109"/>
                    <a:gd name="T73" fmla="*/ 40 h 42"/>
                    <a:gd name="T74" fmla="*/ 8 w 109"/>
                    <a:gd name="T75" fmla="*/ 39 h 42"/>
                    <a:gd name="T76" fmla="*/ 6 w 109"/>
                    <a:gd name="T77" fmla="*/ 38 h 42"/>
                    <a:gd name="T78" fmla="*/ 2 w 109"/>
                    <a:gd name="T79" fmla="*/ 37 h 42"/>
                    <a:gd name="T80" fmla="*/ 1 w 109"/>
                    <a:gd name="T81" fmla="*/ 37 h 42"/>
                    <a:gd name="T82" fmla="*/ 0 w 109"/>
                    <a:gd name="T83" fmla="*/ 36 h 42"/>
                    <a:gd name="T84" fmla="*/ 1 w 109"/>
                    <a:gd name="T85" fmla="*/ 3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42">
                      <a:moveTo>
                        <a:pt x="1" y="35"/>
                      </a:moveTo>
                      <a:cubicBezTo>
                        <a:pt x="1" y="35"/>
                        <a:pt x="2" y="35"/>
                        <a:pt x="2" y="35"/>
                      </a:cubicBezTo>
                      <a:cubicBezTo>
                        <a:pt x="3" y="36"/>
                        <a:pt x="4" y="36"/>
                        <a:pt x="6" y="36"/>
                      </a:cubicBezTo>
                      <a:cubicBezTo>
                        <a:pt x="7" y="37"/>
                        <a:pt x="8" y="37"/>
                        <a:pt x="9" y="37"/>
                      </a:cubicBezTo>
                      <a:cubicBezTo>
                        <a:pt x="10" y="37"/>
                        <a:pt x="11" y="38"/>
                        <a:pt x="12" y="38"/>
                      </a:cubicBezTo>
                      <a:cubicBezTo>
                        <a:pt x="14" y="38"/>
                        <a:pt x="17" y="38"/>
                        <a:pt x="19" y="39"/>
                      </a:cubicBezTo>
                      <a:cubicBezTo>
                        <a:pt x="30" y="40"/>
                        <a:pt x="46" y="40"/>
                        <a:pt x="60" y="35"/>
                      </a:cubicBezTo>
                      <a:cubicBezTo>
                        <a:pt x="62" y="34"/>
                        <a:pt x="63" y="33"/>
                        <a:pt x="65" y="33"/>
                      </a:cubicBezTo>
                      <a:cubicBezTo>
                        <a:pt x="68" y="32"/>
                        <a:pt x="68" y="32"/>
                        <a:pt x="68" y="32"/>
                      </a:cubicBezTo>
                      <a:cubicBezTo>
                        <a:pt x="70" y="31"/>
                        <a:pt x="70" y="31"/>
                        <a:pt x="70" y="31"/>
                      </a:cubicBezTo>
                      <a:cubicBezTo>
                        <a:pt x="72" y="30"/>
                        <a:pt x="73" y="29"/>
                        <a:pt x="75" y="28"/>
                      </a:cubicBezTo>
                      <a:cubicBezTo>
                        <a:pt x="77" y="28"/>
                        <a:pt x="78" y="26"/>
                        <a:pt x="80" y="26"/>
                      </a:cubicBezTo>
                      <a:cubicBezTo>
                        <a:pt x="81" y="25"/>
                        <a:pt x="83" y="24"/>
                        <a:pt x="84" y="23"/>
                      </a:cubicBezTo>
                      <a:cubicBezTo>
                        <a:pt x="85" y="22"/>
                        <a:pt x="87" y="21"/>
                        <a:pt x="88" y="20"/>
                      </a:cubicBezTo>
                      <a:cubicBezTo>
                        <a:pt x="89" y="19"/>
                        <a:pt x="90" y="18"/>
                        <a:pt x="92" y="17"/>
                      </a:cubicBezTo>
                      <a:cubicBezTo>
                        <a:pt x="93" y="16"/>
                        <a:pt x="94" y="15"/>
                        <a:pt x="95" y="14"/>
                      </a:cubicBezTo>
                      <a:cubicBezTo>
                        <a:pt x="96" y="13"/>
                        <a:pt x="97" y="12"/>
                        <a:pt x="98" y="12"/>
                      </a:cubicBezTo>
                      <a:cubicBezTo>
                        <a:pt x="99" y="11"/>
                        <a:pt x="100" y="10"/>
                        <a:pt x="100" y="9"/>
                      </a:cubicBezTo>
                      <a:cubicBezTo>
                        <a:pt x="102" y="7"/>
                        <a:pt x="103" y="6"/>
                        <a:pt x="104" y="5"/>
                      </a:cubicBezTo>
                      <a:cubicBezTo>
                        <a:pt x="106" y="2"/>
                        <a:pt x="107" y="0"/>
                        <a:pt x="107" y="0"/>
                      </a:cubicBezTo>
                      <a:cubicBezTo>
                        <a:pt x="108" y="0"/>
                        <a:pt x="108" y="0"/>
                        <a:pt x="109" y="0"/>
                      </a:cubicBezTo>
                      <a:cubicBezTo>
                        <a:pt x="109" y="1"/>
                        <a:pt x="109" y="1"/>
                        <a:pt x="109" y="2"/>
                      </a:cubicBezTo>
                      <a:cubicBezTo>
                        <a:pt x="109" y="2"/>
                        <a:pt x="108" y="3"/>
                        <a:pt x="106" y="6"/>
                      </a:cubicBezTo>
                      <a:cubicBezTo>
                        <a:pt x="105" y="7"/>
                        <a:pt x="103" y="9"/>
                        <a:pt x="102" y="10"/>
                      </a:cubicBezTo>
                      <a:cubicBezTo>
                        <a:pt x="101" y="11"/>
                        <a:pt x="100" y="12"/>
                        <a:pt x="99" y="13"/>
                      </a:cubicBezTo>
                      <a:cubicBezTo>
                        <a:pt x="98" y="14"/>
                        <a:pt x="97" y="15"/>
                        <a:pt x="96" y="16"/>
                      </a:cubicBezTo>
                      <a:cubicBezTo>
                        <a:pt x="95" y="17"/>
                        <a:pt x="94" y="18"/>
                        <a:pt x="93" y="19"/>
                      </a:cubicBezTo>
                      <a:cubicBezTo>
                        <a:pt x="92" y="20"/>
                        <a:pt x="90" y="21"/>
                        <a:pt x="89" y="22"/>
                      </a:cubicBezTo>
                      <a:cubicBezTo>
                        <a:pt x="88" y="23"/>
                        <a:pt x="86" y="24"/>
                        <a:pt x="85" y="25"/>
                      </a:cubicBezTo>
                      <a:cubicBezTo>
                        <a:pt x="84" y="25"/>
                        <a:pt x="82" y="26"/>
                        <a:pt x="81" y="27"/>
                      </a:cubicBezTo>
                      <a:cubicBezTo>
                        <a:pt x="79" y="28"/>
                        <a:pt x="78" y="29"/>
                        <a:pt x="76" y="30"/>
                      </a:cubicBezTo>
                      <a:cubicBezTo>
                        <a:pt x="74" y="31"/>
                        <a:pt x="73" y="32"/>
                        <a:pt x="71" y="32"/>
                      </a:cubicBezTo>
                      <a:cubicBezTo>
                        <a:pt x="68" y="34"/>
                        <a:pt x="68" y="34"/>
                        <a:pt x="68" y="34"/>
                      </a:cubicBezTo>
                      <a:cubicBezTo>
                        <a:pt x="66" y="35"/>
                        <a:pt x="66" y="35"/>
                        <a:pt x="66" y="35"/>
                      </a:cubicBezTo>
                      <a:cubicBezTo>
                        <a:pt x="64" y="35"/>
                        <a:pt x="62" y="36"/>
                        <a:pt x="60" y="37"/>
                      </a:cubicBezTo>
                      <a:cubicBezTo>
                        <a:pt x="46" y="42"/>
                        <a:pt x="30" y="42"/>
                        <a:pt x="19" y="41"/>
                      </a:cubicBezTo>
                      <a:cubicBezTo>
                        <a:pt x="16" y="40"/>
                        <a:pt x="14" y="40"/>
                        <a:pt x="11" y="40"/>
                      </a:cubicBezTo>
                      <a:cubicBezTo>
                        <a:pt x="10" y="40"/>
                        <a:pt x="9" y="39"/>
                        <a:pt x="8" y="39"/>
                      </a:cubicBezTo>
                      <a:cubicBezTo>
                        <a:pt x="7" y="39"/>
                        <a:pt x="6" y="38"/>
                        <a:pt x="6" y="38"/>
                      </a:cubicBezTo>
                      <a:cubicBezTo>
                        <a:pt x="4" y="38"/>
                        <a:pt x="3" y="38"/>
                        <a:pt x="2" y="37"/>
                      </a:cubicBezTo>
                      <a:cubicBezTo>
                        <a:pt x="1" y="37"/>
                        <a:pt x="1" y="37"/>
                        <a:pt x="1" y="37"/>
                      </a:cubicBezTo>
                      <a:cubicBezTo>
                        <a:pt x="0" y="37"/>
                        <a:pt x="0" y="36"/>
                        <a:pt x="0" y="36"/>
                      </a:cubicBezTo>
                      <a:cubicBezTo>
                        <a:pt x="0" y="35"/>
                        <a:pt x="1" y="35"/>
                        <a:pt x="1" y="35"/>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47" name="Freeform 270">
                  <a:extLst>
                    <a:ext uri="{FF2B5EF4-FFF2-40B4-BE49-F238E27FC236}">
                      <a16:creationId xmlns:a16="http://schemas.microsoft.com/office/drawing/2014/main" id="{D6D0D833-BD0B-4254-A649-0D3BA89FF645}"/>
                    </a:ext>
                  </a:extLst>
                </p:cNvPr>
                <p:cNvSpPr>
                  <a:spLocks/>
                </p:cNvSpPr>
                <p:nvPr/>
              </p:nvSpPr>
              <p:spPr bwMode="auto">
                <a:xfrm>
                  <a:off x="4041775" y="5711825"/>
                  <a:ext cx="106363" cy="69850"/>
                </a:xfrm>
                <a:custGeom>
                  <a:avLst/>
                  <a:gdLst>
                    <a:gd name="T0" fmla="*/ 0 w 15"/>
                    <a:gd name="T1" fmla="*/ 10 h 10"/>
                    <a:gd name="T2" fmla="*/ 8 w 15"/>
                    <a:gd name="T3" fmla="*/ 8 h 10"/>
                    <a:gd name="T4" fmla="*/ 15 w 15"/>
                    <a:gd name="T5" fmla="*/ 5 h 10"/>
                    <a:gd name="T6" fmla="*/ 10 w 15"/>
                    <a:gd name="T7" fmla="*/ 3 h 10"/>
                    <a:gd name="T8" fmla="*/ 7 w 15"/>
                    <a:gd name="T9" fmla="*/ 1 h 10"/>
                    <a:gd name="T10" fmla="*/ 5 w 15"/>
                    <a:gd name="T11" fmla="*/ 0 h 10"/>
                    <a:gd name="T12" fmla="*/ 3 w 15"/>
                    <a:gd name="T13" fmla="*/ 5 h 10"/>
                    <a:gd name="T14" fmla="*/ 0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0" y="10"/>
                      </a:moveTo>
                      <a:cubicBezTo>
                        <a:pt x="0" y="10"/>
                        <a:pt x="4" y="9"/>
                        <a:pt x="8" y="8"/>
                      </a:cubicBezTo>
                      <a:cubicBezTo>
                        <a:pt x="12" y="7"/>
                        <a:pt x="15" y="5"/>
                        <a:pt x="15" y="5"/>
                      </a:cubicBezTo>
                      <a:cubicBezTo>
                        <a:pt x="15" y="5"/>
                        <a:pt x="13" y="4"/>
                        <a:pt x="10" y="3"/>
                      </a:cubicBezTo>
                      <a:cubicBezTo>
                        <a:pt x="9" y="2"/>
                        <a:pt x="8" y="1"/>
                        <a:pt x="7" y="1"/>
                      </a:cubicBezTo>
                      <a:cubicBezTo>
                        <a:pt x="6" y="0"/>
                        <a:pt x="5" y="0"/>
                        <a:pt x="5" y="0"/>
                      </a:cubicBezTo>
                      <a:cubicBezTo>
                        <a:pt x="5" y="0"/>
                        <a:pt x="4" y="3"/>
                        <a:pt x="3" y="5"/>
                      </a:cubicBezTo>
                      <a:cubicBezTo>
                        <a:pt x="2" y="8"/>
                        <a:pt x="0" y="10"/>
                        <a:pt x="0"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48" name="Freeform 271">
                  <a:extLst>
                    <a:ext uri="{FF2B5EF4-FFF2-40B4-BE49-F238E27FC236}">
                      <a16:creationId xmlns:a16="http://schemas.microsoft.com/office/drawing/2014/main" id="{6F980E69-E22D-43AF-BC70-FE8F91874293}"/>
                    </a:ext>
                  </a:extLst>
                </p:cNvPr>
                <p:cNvSpPr>
                  <a:spLocks/>
                </p:cNvSpPr>
                <p:nvPr/>
              </p:nvSpPr>
              <p:spPr bwMode="auto">
                <a:xfrm>
                  <a:off x="4133850" y="5726113"/>
                  <a:ext cx="147638" cy="84138"/>
                </a:xfrm>
                <a:custGeom>
                  <a:avLst/>
                  <a:gdLst>
                    <a:gd name="T0" fmla="*/ 1 w 21"/>
                    <a:gd name="T1" fmla="*/ 10 h 12"/>
                    <a:gd name="T2" fmla="*/ 4 w 21"/>
                    <a:gd name="T3" fmla="*/ 8 h 12"/>
                    <a:gd name="T4" fmla="*/ 11 w 21"/>
                    <a:gd name="T5" fmla="*/ 6 h 12"/>
                    <a:gd name="T6" fmla="*/ 17 w 21"/>
                    <a:gd name="T7" fmla="*/ 2 h 12"/>
                    <a:gd name="T8" fmla="*/ 20 w 21"/>
                    <a:gd name="T9" fmla="*/ 1 h 12"/>
                    <a:gd name="T10" fmla="*/ 21 w 21"/>
                    <a:gd name="T11" fmla="*/ 1 h 12"/>
                    <a:gd name="T12" fmla="*/ 21 w 21"/>
                    <a:gd name="T13" fmla="*/ 2 h 12"/>
                    <a:gd name="T14" fmla="*/ 18 w 21"/>
                    <a:gd name="T15" fmla="*/ 4 h 12"/>
                    <a:gd name="T16" fmla="*/ 12 w 21"/>
                    <a:gd name="T17" fmla="*/ 7 h 12"/>
                    <a:gd name="T18" fmla="*/ 5 w 21"/>
                    <a:gd name="T19" fmla="*/ 10 h 12"/>
                    <a:gd name="T20" fmla="*/ 2 w 21"/>
                    <a:gd name="T21" fmla="*/ 11 h 12"/>
                    <a:gd name="T22" fmla="*/ 1 w 21"/>
                    <a:gd name="T23" fmla="*/ 11 h 12"/>
                    <a:gd name="T24" fmla="*/ 1 w 21"/>
                    <a:gd name="T25"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2">
                      <a:moveTo>
                        <a:pt x="1" y="10"/>
                      </a:moveTo>
                      <a:cubicBezTo>
                        <a:pt x="1" y="10"/>
                        <a:pt x="3" y="9"/>
                        <a:pt x="4" y="8"/>
                      </a:cubicBezTo>
                      <a:cubicBezTo>
                        <a:pt x="6" y="8"/>
                        <a:pt x="8" y="7"/>
                        <a:pt x="11" y="6"/>
                      </a:cubicBezTo>
                      <a:cubicBezTo>
                        <a:pt x="13" y="4"/>
                        <a:pt x="15" y="3"/>
                        <a:pt x="17" y="2"/>
                      </a:cubicBezTo>
                      <a:cubicBezTo>
                        <a:pt x="18" y="1"/>
                        <a:pt x="20" y="1"/>
                        <a:pt x="20" y="1"/>
                      </a:cubicBezTo>
                      <a:cubicBezTo>
                        <a:pt x="20" y="0"/>
                        <a:pt x="21" y="1"/>
                        <a:pt x="21" y="1"/>
                      </a:cubicBezTo>
                      <a:cubicBezTo>
                        <a:pt x="21" y="1"/>
                        <a:pt x="21" y="2"/>
                        <a:pt x="21" y="2"/>
                      </a:cubicBezTo>
                      <a:cubicBezTo>
                        <a:pt x="21" y="2"/>
                        <a:pt x="19" y="3"/>
                        <a:pt x="18" y="4"/>
                      </a:cubicBezTo>
                      <a:cubicBezTo>
                        <a:pt x="16" y="5"/>
                        <a:pt x="14" y="6"/>
                        <a:pt x="12" y="7"/>
                      </a:cubicBezTo>
                      <a:cubicBezTo>
                        <a:pt x="9" y="8"/>
                        <a:pt x="7" y="10"/>
                        <a:pt x="5" y="10"/>
                      </a:cubicBezTo>
                      <a:cubicBezTo>
                        <a:pt x="3" y="11"/>
                        <a:pt x="2" y="11"/>
                        <a:pt x="2" y="11"/>
                      </a:cubicBezTo>
                      <a:cubicBezTo>
                        <a:pt x="1" y="12"/>
                        <a:pt x="1" y="11"/>
                        <a:pt x="1" y="11"/>
                      </a:cubicBezTo>
                      <a:cubicBezTo>
                        <a:pt x="0" y="10"/>
                        <a:pt x="1" y="10"/>
                        <a:pt x="1" y="1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49" name="Freeform 272">
                  <a:extLst>
                    <a:ext uri="{FF2B5EF4-FFF2-40B4-BE49-F238E27FC236}">
                      <a16:creationId xmlns:a16="http://schemas.microsoft.com/office/drawing/2014/main" id="{A16EFF82-8D50-4437-8D8B-C2AFB722A0E4}"/>
                    </a:ext>
                  </a:extLst>
                </p:cNvPr>
                <p:cNvSpPr>
                  <a:spLocks/>
                </p:cNvSpPr>
                <p:nvPr/>
              </p:nvSpPr>
              <p:spPr bwMode="auto">
                <a:xfrm>
                  <a:off x="4041775" y="5810250"/>
                  <a:ext cx="63500" cy="22225"/>
                </a:xfrm>
                <a:custGeom>
                  <a:avLst/>
                  <a:gdLst>
                    <a:gd name="T0" fmla="*/ 1 w 9"/>
                    <a:gd name="T1" fmla="*/ 1 h 3"/>
                    <a:gd name="T2" fmla="*/ 7 w 9"/>
                    <a:gd name="T3" fmla="*/ 0 h 3"/>
                    <a:gd name="T4" fmla="*/ 9 w 9"/>
                    <a:gd name="T5" fmla="*/ 0 h 3"/>
                    <a:gd name="T6" fmla="*/ 8 w 9"/>
                    <a:gd name="T7" fmla="*/ 2 h 3"/>
                    <a:gd name="T8" fmla="*/ 2 w 9"/>
                    <a:gd name="T9" fmla="*/ 3 h 3"/>
                    <a:gd name="T10" fmla="*/ 0 w 9"/>
                    <a:gd name="T11" fmla="*/ 3 h 3"/>
                    <a:gd name="T12" fmla="*/ 1 w 9"/>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1" y="1"/>
                      </a:moveTo>
                      <a:cubicBezTo>
                        <a:pt x="7" y="0"/>
                        <a:pt x="7" y="0"/>
                        <a:pt x="7" y="0"/>
                      </a:cubicBezTo>
                      <a:cubicBezTo>
                        <a:pt x="8" y="0"/>
                        <a:pt x="9" y="0"/>
                        <a:pt x="9" y="0"/>
                      </a:cubicBezTo>
                      <a:cubicBezTo>
                        <a:pt x="9" y="1"/>
                        <a:pt x="9" y="2"/>
                        <a:pt x="8" y="2"/>
                      </a:cubicBezTo>
                      <a:cubicBezTo>
                        <a:pt x="2" y="3"/>
                        <a:pt x="2" y="3"/>
                        <a:pt x="2" y="3"/>
                      </a:cubicBezTo>
                      <a:cubicBezTo>
                        <a:pt x="1" y="3"/>
                        <a:pt x="1" y="3"/>
                        <a:pt x="0" y="3"/>
                      </a:cubicBezTo>
                      <a:cubicBezTo>
                        <a:pt x="0" y="2"/>
                        <a:pt x="1" y="2"/>
                        <a:pt x="1"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50" name="Freeform 273">
                  <a:extLst>
                    <a:ext uri="{FF2B5EF4-FFF2-40B4-BE49-F238E27FC236}">
                      <a16:creationId xmlns:a16="http://schemas.microsoft.com/office/drawing/2014/main" id="{EAFF0854-ADF1-4558-AF5B-E8AFB4700AFC}"/>
                    </a:ext>
                  </a:extLst>
                </p:cNvPr>
                <p:cNvSpPr>
                  <a:spLocks/>
                </p:cNvSpPr>
                <p:nvPr/>
              </p:nvSpPr>
              <p:spPr bwMode="auto">
                <a:xfrm>
                  <a:off x="3195638" y="5110163"/>
                  <a:ext cx="485775" cy="658813"/>
                </a:xfrm>
                <a:custGeom>
                  <a:avLst/>
                  <a:gdLst>
                    <a:gd name="T0" fmla="*/ 2 w 69"/>
                    <a:gd name="T1" fmla="*/ 1 h 93"/>
                    <a:gd name="T2" fmla="*/ 3 w 69"/>
                    <a:gd name="T3" fmla="*/ 6 h 93"/>
                    <a:gd name="T4" fmla="*/ 4 w 69"/>
                    <a:gd name="T5" fmla="*/ 19 h 93"/>
                    <a:gd name="T6" fmla="*/ 7 w 69"/>
                    <a:gd name="T7" fmla="*/ 28 h 93"/>
                    <a:gd name="T8" fmla="*/ 10 w 69"/>
                    <a:gd name="T9" fmla="*/ 38 h 93"/>
                    <a:gd name="T10" fmla="*/ 12 w 69"/>
                    <a:gd name="T11" fmla="*/ 42 h 93"/>
                    <a:gd name="T12" fmla="*/ 15 w 69"/>
                    <a:gd name="T13" fmla="*/ 47 h 93"/>
                    <a:gd name="T14" fmla="*/ 21 w 69"/>
                    <a:gd name="T15" fmla="*/ 57 h 93"/>
                    <a:gd name="T16" fmla="*/ 24 w 69"/>
                    <a:gd name="T17" fmla="*/ 61 h 93"/>
                    <a:gd name="T18" fmla="*/ 28 w 69"/>
                    <a:gd name="T19" fmla="*/ 65 h 93"/>
                    <a:gd name="T20" fmla="*/ 36 w 69"/>
                    <a:gd name="T21" fmla="*/ 73 h 93"/>
                    <a:gd name="T22" fmla="*/ 38 w 69"/>
                    <a:gd name="T23" fmla="*/ 74 h 93"/>
                    <a:gd name="T24" fmla="*/ 40 w 69"/>
                    <a:gd name="T25" fmla="*/ 76 h 93"/>
                    <a:gd name="T26" fmla="*/ 44 w 69"/>
                    <a:gd name="T27" fmla="*/ 79 h 93"/>
                    <a:gd name="T28" fmla="*/ 47 w 69"/>
                    <a:gd name="T29" fmla="*/ 81 h 93"/>
                    <a:gd name="T30" fmla="*/ 51 w 69"/>
                    <a:gd name="T31" fmla="*/ 84 h 93"/>
                    <a:gd name="T32" fmla="*/ 53 w 69"/>
                    <a:gd name="T33" fmla="*/ 85 h 93"/>
                    <a:gd name="T34" fmla="*/ 55 w 69"/>
                    <a:gd name="T35" fmla="*/ 86 h 93"/>
                    <a:gd name="T36" fmla="*/ 58 w 69"/>
                    <a:gd name="T37" fmla="*/ 87 h 93"/>
                    <a:gd name="T38" fmla="*/ 63 w 69"/>
                    <a:gd name="T39" fmla="*/ 90 h 93"/>
                    <a:gd name="T40" fmla="*/ 68 w 69"/>
                    <a:gd name="T41" fmla="*/ 91 h 93"/>
                    <a:gd name="T42" fmla="*/ 69 w 69"/>
                    <a:gd name="T43" fmla="*/ 93 h 93"/>
                    <a:gd name="T44" fmla="*/ 68 w 69"/>
                    <a:gd name="T45" fmla="*/ 93 h 93"/>
                    <a:gd name="T46" fmla="*/ 63 w 69"/>
                    <a:gd name="T47" fmla="*/ 91 h 93"/>
                    <a:gd name="T48" fmla="*/ 57 w 69"/>
                    <a:gd name="T49" fmla="*/ 89 h 93"/>
                    <a:gd name="T50" fmla="*/ 54 w 69"/>
                    <a:gd name="T51" fmla="*/ 87 h 93"/>
                    <a:gd name="T52" fmla="*/ 52 w 69"/>
                    <a:gd name="T53" fmla="*/ 87 h 93"/>
                    <a:gd name="T54" fmla="*/ 50 w 69"/>
                    <a:gd name="T55" fmla="*/ 85 h 93"/>
                    <a:gd name="T56" fmla="*/ 46 w 69"/>
                    <a:gd name="T57" fmla="*/ 83 h 93"/>
                    <a:gd name="T58" fmla="*/ 42 w 69"/>
                    <a:gd name="T59" fmla="*/ 81 h 93"/>
                    <a:gd name="T60" fmla="*/ 38 w 69"/>
                    <a:gd name="T61" fmla="*/ 78 h 93"/>
                    <a:gd name="T62" fmla="*/ 36 w 69"/>
                    <a:gd name="T63" fmla="*/ 76 h 93"/>
                    <a:gd name="T64" fmla="*/ 34 w 69"/>
                    <a:gd name="T65" fmla="*/ 74 h 93"/>
                    <a:gd name="T66" fmla="*/ 27 w 69"/>
                    <a:gd name="T67" fmla="*/ 67 h 93"/>
                    <a:gd name="T68" fmla="*/ 23 w 69"/>
                    <a:gd name="T69" fmla="*/ 62 h 93"/>
                    <a:gd name="T70" fmla="*/ 19 w 69"/>
                    <a:gd name="T71" fmla="*/ 58 h 93"/>
                    <a:gd name="T72" fmla="*/ 13 w 69"/>
                    <a:gd name="T73" fmla="*/ 48 h 93"/>
                    <a:gd name="T74" fmla="*/ 11 w 69"/>
                    <a:gd name="T75" fmla="*/ 43 h 93"/>
                    <a:gd name="T76" fmla="*/ 8 w 69"/>
                    <a:gd name="T77" fmla="*/ 38 h 93"/>
                    <a:gd name="T78" fmla="*/ 5 w 69"/>
                    <a:gd name="T79" fmla="*/ 29 h 93"/>
                    <a:gd name="T80" fmla="*/ 2 w 69"/>
                    <a:gd name="T81" fmla="*/ 20 h 93"/>
                    <a:gd name="T82" fmla="*/ 1 w 69"/>
                    <a:gd name="T83" fmla="*/ 6 h 93"/>
                    <a:gd name="T84" fmla="*/ 1 w 69"/>
                    <a:gd name="T85" fmla="*/ 1 h 93"/>
                    <a:gd name="T86" fmla="*/ 1 w 69"/>
                    <a:gd name="T87" fmla="*/ 0 h 93"/>
                    <a:gd name="T88" fmla="*/ 2 w 69"/>
                    <a:gd name="T89" fmla="*/ 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 h="93">
                      <a:moveTo>
                        <a:pt x="2" y="1"/>
                      </a:moveTo>
                      <a:cubicBezTo>
                        <a:pt x="2" y="1"/>
                        <a:pt x="3" y="3"/>
                        <a:pt x="3" y="6"/>
                      </a:cubicBezTo>
                      <a:cubicBezTo>
                        <a:pt x="3" y="9"/>
                        <a:pt x="4" y="14"/>
                        <a:pt x="4" y="19"/>
                      </a:cubicBezTo>
                      <a:cubicBezTo>
                        <a:pt x="5" y="22"/>
                        <a:pt x="6" y="25"/>
                        <a:pt x="7" y="28"/>
                      </a:cubicBezTo>
                      <a:cubicBezTo>
                        <a:pt x="8" y="31"/>
                        <a:pt x="9" y="34"/>
                        <a:pt x="10" y="38"/>
                      </a:cubicBezTo>
                      <a:cubicBezTo>
                        <a:pt x="11" y="39"/>
                        <a:pt x="12" y="41"/>
                        <a:pt x="12" y="42"/>
                      </a:cubicBezTo>
                      <a:cubicBezTo>
                        <a:pt x="13" y="44"/>
                        <a:pt x="14" y="46"/>
                        <a:pt x="15" y="47"/>
                      </a:cubicBezTo>
                      <a:cubicBezTo>
                        <a:pt x="17" y="50"/>
                        <a:pt x="19" y="54"/>
                        <a:pt x="21" y="57"/>
                      </a:cubicBezTo>
                      <a:cubicBezTo>
                        <a:pt x="22" y="58"/>
                        <a:pt x="23" y="60"/>
                        <a:pt x="24" y="61"/>
                      </a:cubicBezTo>
                      <a:cubicBezTo>
                        <a:pt x="25" y="62"/>
                        <a:pt x="27" y="64"/>
                        <a:pt x="28" y="65"/>
                      </a:cubicBezTo>
                      <a:cubicBezTo>
                        <a:pt x="30" y="68"/>
                        <a:pt x="33" y="70"/>
                        <a:pt x="36" y="73"/>
                      </a:cubicBezTo>
                      <a:cubicBezTo>
                        <a:pt x="36" y="73"/>
                        <a:pt x="37" y="74"/>
                        <a:pt x="38" y="74"/>
                      </a:cubicBezTo>
                      <a:cubicBezTo>
                        <a:pt x="38" y="75"/>
                        <a:pt x="39" y="75"/>
                        <a:pt x="40" y="76"/>
                      </a:cubicBezTo>
                      <a:cubicBezTo>
                        <a:pt x="41" y="77"/>
                        <a:pt x="42" y="78"/>
                        <a:pt x="44" y="79"/>
                      </a:cubicBezTo>
                      <a:cubicBezTo>
                        <a:pt x="45" y="80"/>
                        <a:pt x="46" y="81"/>
                        <a:pt x="47" y="81"/>
                      </a:cubicBezTo>
                      <a:cubicBezTo>
                        <a:pt x="49" y="82"/>
                        <a:pt x="50" y="83"/>
                        <a:pt x="51" y="84"/>
                      </a:cubicBezTo>
                      <a:cubicBezTo>
                        <a:pt x="52" y="84"/>
                        <a:pt x="52" y="84"/>
                        <a:pt x="53" y="85"/>
                      </a:cubicBezTo>
                      <a:cubicBezTo>
                        <a:pt x="54" y="85"/>
                        <a:pt x="54" y="85"/>
                        <a:pt x="55" y="86"/>
                      </a:cubicBezTo>
                      <a:cubicBezTo>
                        <a:pt x="56" y="86"/>
                        <a:pt x="57" y="87"/>
                        <a:pt x="58" y="87"/>
                      </a:cubicBezTo>
                      <a:cubicBezTo>
                        <a:pt x="60" y="88"/>
                        <a:pt x="62" y="89"/>
                        <a:pt x="63" y="90"/>
                      </a:cubicBezTo>
                      <a:cubicBezTo>
                        <a:pt x="66" y="91"/>
                        <a:pt x="68" y="91"/>
                        <a:pt x="68" y="91"/>
                      </a:cubicBezTo>
                      <a:cubicBezTo>
                        <a:pt x="69" y="92"/>
                        <a:pt x="69" y="92"/>
                        <a:pt x="69" y="93"/>
                      </a:cubicBezTo>
                      <a:cubicBezTo>
                        <a:pt x="69" y="93"/>
                        <a:pt x="68" y="93"/>
                        <a:pt x="68" y="93"/>
                      </a:cubicBezTo>
                      <a:cubicBezTo>
                        <a:pt x="68" y="93"/>
                        <a:pt x="66" y="93"/>
                        <a:pt x="63" y="91"/>
                      </a:cubicBezTo>
                      <a:cubicBezTo>
                        <a:pt x="61" y="91"/>
                        <a:pt x="59" y="90"/>
                        <a:pt x="57" y="89"/>
                      </a:cubicBezTo>
                      <a:cubicBezTo>
                        <a:pt x="56" y="89"/>
                        <a:pt x="55" y="88"/>
                        <a:pt x="54" y="87"/>
                      </a:cubicBezTo>
                      <a:cubicBezTo>
                        <a:pt x="53" y="87"/>
                        <a:pt x="53" y="87"/>
                        <a:pt x="52" y="87"/>
                      </a:cubicBezTo>
                      <a:cubicBezTo>
                        <a:pt x="51" y="86"/>
                        <a:pt x="51" y="86"/>
                        <a:pt x="50" y="85"/>
                      </a:cubicBezTo>
                      <a:cubicBezTo>
                        <a:pt x="49" y="85"/>
                        <a:pt x="48" y="84"/>
                        <a:pt x="46" y="83"/>
                      </a:cubicBezTo>
                      <a:cubicBezTo>
                        <a:pt x="45" y="82"/>
                        <a:pt x="44" y="82"/>
                        <a:pt x="42" y="81"/>
                      </a:cubicBezTo>
                      <a:cubicBezTo>
                        <a:pt x="41" y="80"/>
                        <a:pt x="40" y="79"/>
                        <a:pt x="38" y="78"/>
                      </a:cubicBezTo>
                      <a:cubicBezTo>
                        <a:pt x="38" y="77"/>
                        <a:pt x="37" y="76"/>
                        <a:pt x="36" y="76"/>
                      </a:cubicBezTo>
                      <a:cubicBezTo>
                        <a:pt x="36" y="75"/>
                        <a:pt x="35" y="75"/>
                        <a:pt x="34" y="74"/>
                      </a:cubicBezTo>
                      <a:cubicBezTo>
                        <a:pt x="32" y="72"/>
                        <a:pt x="29" y="69"/>
                        <a:pt x="27" y="67"/>
                      </a:cubicBezTo>
                      <a:cubicBezTo>
                        <a:pt x="25" y="65"/>
                        <a:pt x="24" y="64"/>
                        <a:pt x="23" y="62"/>
                      </a:cubicBezTo>
                      <a:cubicBezTo>
                        <a:pt x="22" y="61"/>
                        <a:pt x="20" y="59"/>
                        <a:pt x="19" y="58"/>
                      </a:cubicBezTo>
                      <a:cubicBezTo>
                        <a:pt x="17" y="55"/>
                        <a:pt x="15" y="51"/>
                        <a:pt x="13" y="48"/>
                      </a:cubicBezTo>
                      <a:cubicBezTo>
                        <a:pt x="12" y="47"/>
                        <a:pt x="11" y="45"/>
                        <a:pt x="11" y="43"/>
                      </a:cubicBezTo>
                      <a:cubicBezTo>
                        <a:pt x="10" y="42"/>
                        <a:pt x="9" y="40"/>
                        <a:pt x="8" y="38"/>
                      </a:cubicBezTo>
                      <a:cubicBezTo>
                        <a:pt x="7" y="35"/>
                        <a:pt x="6" y="32"/>
                        <a:pt x="5" y="29"/>
                      </a:cubicBezTo>
                      <a:cubicBezTo>
                        <a:pt x="4" y="26"/>
                        <a:pt x="3" y="23"/>
                        <a:pt x="2" y="20"/>
                      </a:cubicBezTo>
                      <a:cubicBezTo>
                        <a:pt x="2" y="14"/>
                        <a:pt x="1" y="10"/>
                        <a:pt x="1" y="6"/>
                      </a:cubicBezTo>
                      <a:cubicBezTo>
                        <a:pt x="1" y="3"/>
                        <a:pt x="1" y="1"/>
                        <a:pt x="1" y="1"/>
                      </a:cubicBezTo>
                      <a:cubicBezTo>
                        <a:pt x="0" y="0"/>
                        <a:pt x="1" y="0"/>
                        <a:pt x="1" y="0"/>
                      </a:cubicBezTo>
                      <a:cubicBezTo>
                        <a:pt x="2" y="0"/>
                        <a:pt x="2" y="0"/>
                        <a:pt x="2" y="1"/>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51" name="Freeform 274">
                  <a:extLst>
                    <a:ext uri="{FF2B5EF4-FFF2-40B4-BE49-F238E27FC236}">
                      <a16:creationId xmlns:a16="http://schemas.microsoft.com/office/drawing/2014/main" id="{31CA3A19-299E-4942-AF67-513951740CCD}"/>
                    </a:ext>
                  </a:extLst>
                </p:cNvPr>
                <p:cNvSpPr>
                  <a:spLocks/>
                </p:cNvSpPr>
                <p:nvPr/>
              </p:nvSpPr>
              <p:spPr bwMode="auto">
                <a:xfrm>
                  <a:off x="3300413" y="5456238"/>
                  <a:ext cx="77788" cy="92075"/>
                </a:xfrm>
                <a:custGeom>
                  <a:avLst/>
                  <a:gdLst>
                    <a:gd name="T0" fmla="*/ 0 w 11"/>
                    <a:gd name="T1" fmla="*/ 0 h 13"/>
                    <a:gd name="T2" fmla="*/ 1 w 11"/>
                    <a:gd name="T3" fmla="*/ 3 h 13"/>
                    <a:gd name="T4" fmla="*/ 4 w 11"/>
                    <a:gd name="T5" fmla="*/ 7 h 13"/>
                    <a:gd name="T6" fmla="*/ 8 w 11"/>
                    <a:gd name="T7" fmla="*/ 11 h 13"/>
                    <a:gd name="T8" fmla="*/ 9 w 11"/>
                    <a:gd name="T9" fmla="*/ 13 h 13"/>
                    <a:gd name="T10" fmla="*/ 9 w 11"/>
                    <a:gd name="T11" fmla="*/ 13 h 13"/>
                    <a:gd name="T12" fmla="*/ 9 w 11"/>
                    <a:gd name="T13" fmla="*/ 12 h 13"/>
                    <a:gd name="T14" fmla="*/ 10 w 11"/>
                    <a:gd name="T15" fmla="*/ 8 h 13"/>
                    <a:gd name="T16" fmla="*/ 11 w 11"/>
                    <a:gd name="T17" fmla="*/ 2 h 13"/>
                    <a:gd name="T18" fmla="*/ 9 w 11"/>
                    <a:gd name="T19" fmla="*/ 2 h 13"/>
                    <a:gd name="T20" fmla="*/ 6 w 11"/>
                    <a:gd name="T21" fmla="*/ 2 h 13"/>
                    <a:gd name="T22" fmla="*/ 0 w 11"/>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 h="13">
                      <a:moveTo>
                        <a:pt x="0" y="0"/>
                      </a:moveTo>
                      <a:cubicBezTo>
                        <a:pt x="0" y="0"/>
                        <a:pt x="1" y="1"/>
                        <a:pt x="1" y="3"/>
                      </a:cubicBezTo>
                      <a:cubicBezTo>
                        <a:pt x="2" y="4"/>
                        <a:pt x="3" y="6"/>
                        <a:pt x="4" y="7"/>
                      </a:cubicBezTo>
                      <a:cubicBezTo>
                        <a:pt x="6" y="9"/>
                        <a:pt x="7" y="10"/>
                        <a:pt x="8" y="11"/>
                      </a:cubicBezTo>
                      <a:cubicBezTo>
                        <a:pt x="8" y="12"/>
                        <a:pt x="8" y="13"/>
                        <a:pt x="9" y="13"/>
                      </a:cubicBezTo>
                      <a:cubicBezTo>
                        <a:pt x="9" y="13"/>
                        <a:pt x="9" y="13"/>
                        <a:pt x="9" y="13"/>
                      </a:cubicBezTo>
                      <a:cubicBezTo>
                        <a:pt x="9" y="13"/>
                        <a:pt x="9" y="13"/>
                        <a:pt x="9" y="12"/>
                      </a:cubicBezTo>
                      <a:cubicBezTo>
                        <a:pt x="10" y="11"/>
                        <a:pt x="10" y="9"/>
                        <a:pt x="10" y="8"/>
                      </a:cubicBezTo>
                      <a:cubicBezTo>
                        <a:pt x="11" y="5"/>
                        <a:pt x="11" y="2"/>
                        <a:pt x="11" y="2"/>
                      </a:cubicBezTo>
                      <a:cubicBezTo>
                        <a:pt x="11" y="2"/>
                        <a:pt x="11" y="2"/>
                        <a:pt x="9" y="2"/>
                      </a:cubicBezTo>
                      <a:cubicBezTo>
                        <a:pt x="8" y="2"/>
                        <a:pt x="7" y="2"/>
                        <a:pt x="6" y="2"/>
                      </a:cubicBezTo>
                      <a:cubicBezTo>
                        <a:pt x="3" y="1"/>
                        <a:pt x="0" y="0"/>
                        <a:pt x="0"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52" name="Freeform 275">
                  <a:extLst>
                    <a:ext uri="{FF2B5EF4-FFF2-40B4-BE49-F238E27FC236}">
                      <a16:creationId xmlns:a16="http://schemas.microsoft.com/office/drawing/2014/main" id="{735FBC76-8198-45D5-8EDA-43FBB6F38B1E}"/>
                    </a:ext>
                  </a:extLst>
                </p:cNvPr>
                <p:cNvSpPr>
                  <a:spLocks/>
                </p:cNvSpPr>
                <p:nvPr/>
              </p:nvSpPr>
              <p:spPr bwMode="auto">
                <a:xfrm>
                  <a:off x="3308350" y="5556250"/>
                  <a:ext cx="119063" cy="120650"/>
                </a:xfrm>
                <a:custGeom>
                  <a:avLst/>
                  <a:gdLst>
                    <a:gd name="T0" fmla="*/ 2 w 17"/>
                    <a:gd name="T1" fmla="*/ 0 h 17"/>
                    <a:gd name="T2" fmla="*/ 3 w 17"/>
                    <a:gd name="T3" fmla="*/ 1 h 17"/>
                    <a:gd name="T4" fmla="*/ 4 w 17"/>
                    <a:gd name="T5" fmla="*/ 3 h 17"/>
                    <a:gd name="T6" fmla="*/ 9 w 17"/>
                    <a:gd name="T7" fmla="*/ 8 h 17"/>
                    <a:gd name="T8" fmla="*/ 14 w 17"/>
                    <a:gd name="T9" fmla="*/ 13 h 17"/>
                    <a:gd name="T10" fmla="*/ 16 w 17"/>
                    <a:gd name="T11" fmla="*/ 15 h 17"/>
                    <a:gd name="T12" fmla="*/ 16 w 17"/>
                    <a:gd name="T13" fmla="*/ 17 h 17"/>
                    <a:gd name="T14" fmla="*/ 15 w 17"/>
                    <a:gd name="T15" fmla="*/ 17 h 17"/>
                    <a:gd name="T16" fmla="*/ 12 w 17"/>
                    <a:gd name="T17" fmla="*/ 14 h 17"/>
                    <a:gd name="T18" fmla="*/ 7 w 17"/>
                    <a:gd name="T19" fmla="*/ 9 h 17"/>
                    <a:gd name="T20" fmla="*/ 2 w 17"/>
                    <a:gd name="T21" fmla="*/ 4 h 17"/>
                    <a:gd name="T22" fmla="*/ 1 w 17"/>
                    <a:gd name="T23" fmla="*/ 2 h 17"/>
                    <a:gd name="T24" fmla="*/ 0 w 17"/>
                    <a:gd name="T25" fmla="*/ 2 h 17"/>
                    <a:gd name="T26" fmla="*/ 1 w 17"/>
                    <a:gd name="T27" fmla="*/ 0 h 17"/>
                    <a:gd name="T28" fmla="*/ 2 w 17"/>
                    <a:gd name="T2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7">
                      <a:moveTo>
                        <a:pt x="2" y="0"/>
                      </a:moveTo>
                      <a:cubicBezTo>
                        <a:pt x="2" y="0"/>
                        <a:pt x="2" y="1"/>
                        <a:pt x="3" y="1"/>
                      </a:cubicBezTo>
                      <a:cubicBezTo>
                        <a:pt x="3" y="2"/>
                        <a:pt x="3" y="2"/>
                        <a:pt x="4" y="3"/>
                      </a:cubicBezTo>
                      <a:cubicBezTo>
                        <a:pt x="5" y="4"/>
                        <a:pt x="7" y="6"/>
                        <a:pt x="9" y="8"/>
                      </a:cubicBezTo>
                      <a:cubicBezTo>
                        <a:pt x="10" y="10"/>
                        <a:pt x="12" y="12"/>
                        <a:pt x="14" y="13"/>
                      </a:cubicBezTo>
                      <a:cubicBezTo>
                        <a:pt x="15" y="14"/>
                        <a:pt x="16" y="15"/>
                        <a:pt x="16" y="15"/>
                      </a:cubicBezTo>
                      <a:cubicBezTo>
                        <a:pt x="16" y="15"/>
                        <a:pt x="17" y="16"/>
                        <a:pt x="16" y="17"/>
                      </a:cubicBezTo>
                      <a:cubicBezTo>
                        <a:pt x="16" y="17"/>
                        <a:pt x="15" y="17"/>
                        <a:pt x="15" y="17"/>
                      </a:cubicBezTo>
                      <a:cubicBezTo>
                        <a:pt x="15" y="17"/>
                        <a:pt x="14" y="16"/>
                        <a:pt x="12" y="14"/>
                      </a:cubicBezTo>
                      <a:cubicBezTo>
                        <a:pt x="11" y="13"/>
                        <a:pt x="9" y="11"/>
                        <a:pt x="7" y="9"/>
                      </a:cubicBezTo>
                      <a:cubicBezTo>
                        <a:pt x="6" y="8"/>
                        <a:pt x="4" y="6"/>
                        <a:pt x="2" y="4"/>
                      </a:cubicBezTo>
                      <a:cubicBezTo>
                        <a:pt x="2" y="4"/>
                        <a:pt x="1" y="3"/>
                        <a:pt x="1" y="2"/>
                      </a:cubicBezTo>
                      <a:cubicBezTo>
                        <a:pt x="1" y="2"/>
                        <a:pt x="0" y="2"/>
                        <a:pt x="0" y="2"/>
                      </a:cubicBezTo>
                      <a:cubicBezTo>
                        <a:pt x="0" y="1"/>
                        <a:pt x="0" y="1"/>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53" name="Freeform 276">
                  <a:extLst>
                    <a:ext uri="{FF2B5EF4-FFF2-40B4-BE49-F238E27FC236}">
                      <a16:creationId xmlns:a16="http://schemas.microsoft.com/office/drawing/2014/main" id="{528AE326-F146-49CA-B5D0-EF7E5334AF60}"/>
                    </a:ext>
                  </a:extLst>
                </p:cNvPr>
                <p:cNvSpPr>
                  <a:spLocks/>
                </p:cNvSpPr>
                <p:nvPr/>
              </p:nvSpPr>
              <p:spPr bwMode="auto">
                <a:xfrm>
                  <a:off x="3251200" y="5478463"/>
                  <a:ext cx="42863" cy="49213"/>
                </a:xfrm>
                <a:custGeom>
                  <a:avLst/>
                  <a:gdLst>
                    <a:gd name="T0" fmla="*/ 2 w 6"/>
                    <a:gd name="T1" fmla="*/ 0 h 7"/>
                    <a:gd name="T2" fmla="*/ 6 w 6"/>
                    <a:gd name="T3" fmla="*/ 6 h 7"/>
                    <a:gd name="T4" fmla="*/ 6 w 6"/>
                    <a:gd name="T5" fmla="*/ 7 h 7"/>
                    <a:gd name="T6" fmla="*/ 4 w 6"/>
                    <a:gd name="T7" fmla="*/ 7 h 7"/>
                    <a:gd name="T8" fmla="*/ 1 w 6"/>
                    <a:gd name="T9" fmla="*/ 1 h 7"/>
                    <a:gd name="T10" fmla="*/ 1 w 6"/>
                    <a:gd name="T11" fmla="*/ 0 h 7"/>
                    <a:gd name="T12" fmla="*/ 2 w 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6" h="7">
                      <a:moveTo>
                        <a:pt x="2" y="0"/>
                      </a:moveTo>
                      <a:cubicBezTo>
                        <a:pt x="6" y="6"/>
                        <a:pt x="6" y="6"/>
                        <a:pt x="6" y="6"/>
                      </a:cubicBezTo>
                      <a:cubicBezTo>
                        <a:pt x="6" y="6"/>
                        <a:pt x="6" y="7"/>
                        <a:pt x="6" y="7"/>
                      </a:cubicBezTo>
                      <a:cubicBezTo>
                        <a:pt x="5" y="7"/>
                        <a:pt x="4" y="7"/>
                        <a:pt x="4" y="7"/>
                      </a:cubicBezTo>
                      <a:cubicBezTo>
                        <a:pt x="1" y="1"/>
                        <a:pt x="1" y="1"/>
                        <a:pt x="1" y="1"/>
                      </a:cubicBezTo>
                      <a:cubicBezTo>
                        <a:pt x="0" y="1"/>
                        <a:pt x="0" y="0"/>
                        <a:pt x="1" y="0"/>
                      </a:cubicBezTo>
                      <a:cubicBezTo>
                        <a:pt x="1" y="0"/>
                        <a:pt x="2" y="0"/>
                        <a:pt x="2"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grpSp>
        <p:grpSp>
          <p:nvGrpSpPr>
            <p:cNvPr id="119" name="组合 118">
              <a:extLst>
                <a:ext uri="{FF2B5EF4-FFF2-40B4-BE49-F238E27FC236}">
                  <a16:creationId xmlns:a16="http://schemas.microsoft.com/office/drawing/2014/main" id="{9BC796CE-B947-4F11-A80F-413970BB6561}"/>
                </a:ext>
              </a:extLst>
            </p:cNvPr>
            <p:cNvGrpSpPr>
              <a:grpSpLocks noChangeAspect="1"/>
            </p:cNvGrpSpPr>
            <p:nvPr/>
          </p:nvGrpSpPr>
          <p:grpSpPr>
            <a:xfrm rot="3420000">
              <a:off x="0" y="1571750"/>
              <a:ext cx="1892726" cy="1908001"/>
              <a:chOff x="4740273" y="4416457"/>
              <a:chExt cx="1376363" cy="1387487"/>
            </a:xfrm>
          </p:grpSpPr>
          <p:sp>
            <p:nvSpPr>
              <p:cNvPr id="120" name="Freeform 277">
                <a:extLst>
                  <a:ext uri="{FF2B5EF4-FFF2-40B4-BE49-F238E27FC236}">
                    <a16:creationId xmlns:a16="http://schemas.microsoft.com/office/drawing/2014/main" id="{59A09627-581B-4C11-B5EE-A1E2694C5E9D}"/>
                  </a:ext>
                </a:extLst>
              </p:cNvPr>
              <p:cNvSpPr>
                <a:spLocks/>
              </p:cNvSpPr>
              <p:nvPr/>
            </p:nvSpPr>
            <p:spPr bwMode="auto">
              <a:xfrm>
                <a:off x="4754560" y="4437095"/>
                <a:ext cx="657224" cy="652468"/>
              </a:xfrm>
              <a:custGeom>
                <a:avLst/>
                <a:gdLst>
                  <a:gd name="T0" fmla="*/ 93 w 93"/>
                  <a:gd name="T1" fmla="*/ 2 h 92"/>
                  <a:gd name="T2" fmla="*/ 87 w 93"/>
                  <a:gd name="T3" fmla="*/ 2 h 92"/>
                  <a:gd name="T4" fmla="*/ 80 w 93"/>
                  <a:gd name="T5" fmla="*/ 3 h 92"/>
                  <a:gd name="T6" fmla="*/ 71 w 93"/>
                  <a:gd name="T7" fmla="*/ 5 h 92"/>
                  <a:gd name="T8" fmla="*/ 61 w 93"/>
                  <a:gd name="T9" fmla="*/ 8 h 92"/>
                  <a:gd name="T10" fmla="*/ 56 w 93"/>
                  <a:gd name="T11" fmla="*/ 11 h 92"/>
                  <a:gd name="T12" fmla="*/ 50 w 93"/>
                  <a:gd name="T13" fmla="*/ 13 h 92"/>
                  <a:gd name="T14" fmla="*/ 30 w 93"/>
                  <a:gd name="T15" fmla="*/ 29 h 92"/>
                  <a:gd name="T16" fmla="*/ 14 w 93"/>
                  <a:gd name="T17" fmla="*/ 49 h 92"/>
                  <a:gd name="T18" fmla="*/ 11 w 93"/>
                  <a:gd name="T19" fmla="*/ 55 h 92"/>
                  <a:gd name="T20" fmla="*/ 9 w 93"/>
                  <a:gd name="T21" fmla="*/ 60 h 92"/>
                  <a:gd name="T22" fmla="*/ 6 w 93"/>
                  <a:gd name="T23" fmla="*/ 70 h 92"/>
                  <a:gd name="T24" fmla="*/ 4 w 93"/>
                  <a:gd name="T25" fmla="*/ 79 h 92"/>
                  <a:gd name="T26" fmla="*/ 3 w 93"/>
                  <a:gd name="T27" fmla="*/ 86 h 92"/>
                  <a:gd name="T28" fmla="*/ 2 w 93"/>
                  <a:gd name="T29" fmla="*/ 92 h 92"/>
                  <a:gd name="T30" fmla="*/ 0 w 93"/>
                  <a:gd name="T31" fmla="*/ 92 h 92"/>
                  <a:gd name="T32" fmla="*/ 1 w 93"/>
                  <a:gd name="T33" fmla="*/ 86 h 92"/>
                  <a:gd name="T34" fmla="*/ 2 w 93"/>
                  <a:gd name="T35" fmla="*/ 79 h 92"/>
                  <a:gd name="T36" fmla="*/ 4 w 93"/>
                  <a:gd name="T37" fmla="*/ 70 h 92"/>
                  <a:gd name="T38" fmla="*/ 7 w 93"/>
                  <a:gd name="T39" fmla="*/ 59 h 92"/>
                  <a:gd name="T40" fmla="*/ 10 w 93"/>
                  <a:gd name="T41" fmla="*/ 54 h 92"/>
                  <a:gd name="T42" fmla="*/ 12 w 93"/>
                  <a:gd name="T43" fmla="*/ 48 h 92"/>
                  <a:gd name="T44" fmla="*/ 28 w 93"/>
                  <a:gd name="T45" fmla="*/ 27 h 92"/>
                  <a:gd name="T46" fmla="*/ 49 w 93"/>
                  <a:gd name="T47" fmla="*/ 12 h 92"/>
                  <a:gd name="T48" fmla="*/ 55 w 93"/>
                  <a:gd name="T49" fmla="*/ 9 h 92"/>
                  <a:gd name="T50" fmla="*/ 60 w 93"/>
                  <a:gd name="T51" fmla="*/ 6 h 92"/>
                  <a:gd name="T52" fmla="*/ 71 w 93"/>
                  <a:gd name="T53" fmla="*/ 3 h 92"/>
                  <a:gd name="T54" fmla="*/ 80 w 93"/>
                  <a:gd name="T55" fmla="*/ 1 h 92"/>
                  <a:gd name="T56" fmla="*/ 87 w 93"/>
                  <a:gd name="T57" fmla="*/ 0 h 92"/>
                  <a:gd name="T58" fmla="*/ 93 w 93"/>
                  <a:gd name="T59" fmla="*/ 0 h 92"/>
                  <a:gd name="T60" fmla="*/ 93 w 93"/>
                  <a:gd name="T61"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93" y="2"/>
                    </a:moveTo>
                    <a:cubicBezTo>
                      <a:pt x="93" y="2"/>
                      <a:pt x="91" y="2"/>
                      <a:pt x="87" y="2"/>
                    </a:cubicBezTo>
                    <a:cubicBezTo>
                      <a:pt x="85" y="2"/>
                      <a:pt x="82" y="3"/>
                      <a:pt x="80" y="3"/>
                    </a:cubicBezTo>
                    <a:cubicBezTo>
                      <a:pt x="77" y="3"/>
                      <a:pt x="74" y="4"/>
                      <a:pt x="71" y="5"/>
                    </a:cubicBezTo>
                    <a:cubicBezTo>
                      <a:pt x="68" y="5"/>
                      <a:pt x="65" y="7"/>
                      <a:pt x="61" y="8"/>
                    </a:cubicBezTo>
                    <a:cubicBezTo>
                      <a:pt x="59" y="9"/>
                      <a:pt x="57" y="10"/>
                      <a:pt x="56" y="11"/>
                    </a:cubicBezTo>
                    <a:cubicBezTo>
                      <a:pt x="54" y="11"/>
                      <a:pt x="52" y="12"/>
                      <a:pt x="50" y="13"/>
                    </a:cubicBezTo>
                    <a:cubicBezTo>
                      <a:pt x="43" y="17"/>
                      <a:pt x="36" y="23"/>
                      <a:pt x="30" y="29"/>
                    </a:cubicBezTo>
                    <a:cubicBezTo>
                      <a:pt x="24" y="35"/>
                      <a:pt x="18" y="42"/>
                      <a:pt x="14" y="49"/>
                    </a:cubicBezTo>
                    <a:cubicBezTo>
                      <a:pt x="13" y="51"/>
                      <a:pt x="12" y="53"/>
                      <a:pt x="11" y="55"/>
                    </a:cubicBezTo>
                    <a:cubicBezTo>
                      <a:pt x="11" y="57"/>
                      <a:pt x="10" y="58"/>
                      <a:pt x="9" y="60"/>
                    </a:cubicBezTo>
                    <a:cubicBezTo>
                      <a:pt x="8" y="64"/>
                      <a:pt x="6" y="67"/>
                      <a:pt x="6" y="70"/>
                    </a:cubicBezTo>
                    <a:cubicBezTo>
                      <a:pt x="5" y="73"/>
                      <a:pt x="4" y="76"/>
                      <a:pt x="4" y="79"/>
                    </a:cubicBezTo>
                    <a:cubicBezTo>
                      <a:pt x="3" y="82"/>
                      <a:pt x="3" y="84"/>
                      <a:pt x="3" y="86"/>
                    </a:cubicBezTo>
                    <a:cubicBezTo>
                      <a:pt x="2" y="90"/>
                      <a:pt x="2" y="92"/>
                      <a:pt x="2" y="92"/>
                    </a:cubicBezTo>
                    <a:cubicBezTo>
                      <a:pt x="0" y="92"/>
                      <a:pt x="0" y="92"/>
                      <a:pt x="0" y="92"/>
                    </a:cubicBezTo>
                    <a:cubicBezTo>
                      <a:pt x="0" y="92"/>
                      <a:pt x="1" y="90"/>
                      <a:pt x="1" y="86"/>
                    </a:cubicBezTo>
                    <a:cubicBezTo>
                      <a:pt x="1" y="84"/>
                      <a:pt x="1" y="81"/>
                      <a:pt x="2" y="79"/>
                    </a:cubicBezTo>
                    <a:cubicBezTo>
                      <a:pt x="2" y="76"/>
                      <a:pt x="3" y="73"/>
                      <a:pt x="4" y="70"/>
                    </a:cubicBezTo>
                    <a:cubicBezTo>
                      <a:pt x="4" y="66"/>
                      <a:pt x="6" y="63"/>
                      <a:pt x="7" y="59"/>
                    </a:cubicBezTo>
                    <a:cubicBezTo>
                      <a:pt x="8" y="58"/>
                      <a:pt x="9" y="56"/>
                      <a:pt x="10" y="54"/>
                    </a:cubicBezTo>
                    <a:cubicBezTo>
                      <a:pt x="10" y="52"/>
                      <a:pt x="11" y="50"/>
                      <a:pt x="12" y="48"/>
                    </a:cubicBezTo>
                    <a:cubicBezTo>
                      <a:pt x="16" y="41"/>
                      <a:pt x="22" y="34"/>
                      <a:pt x="28" y="27"/>
                    </a:cubicBezTo>
                    <a:cubicBezTo>
                      <a:pt x="35" y="21"/>
                      <a:pt x="42" y="16"/>
                      <a:pt x="49" y="12"/>
                    </a:cubicBezTo>
                    <a:cubicBezTo>
                      <a:pt x="51" y="10"/>
                      <a:pt x="53" y="10"/>
                      <a:pt x="55" y="9"/>
                    </a:cubicBezTo>
                    <a:cubicBezTo>
                      <a:pt x="57" y="8"/>
                      <a:pt x="58" y="7"/>
                      <a:pt x="60" y="6"/>
                    </a:cubicBezTo>
                    <a:cubicBezTo>
                      <a:pt x="64" y="5"/>
                      <a:pt x="67" y="4"/>
                      <a:pt x="71" y="3"/>
                    </a:cubicBezTo>
                    <a:cubicBezTo>
                      <a:pt x="74" y="2"/>
                      <a:pt x="77" y="1"/>
                      <a:pt x="80" y="1"/>
                    </a:cubicBezTo>
                    <a:cubicBezTo>
                      <a:pt x="82" y="1"/>
                      <a:pt x="85" y="0"/>
                      <a:pt x="87" y="0"/>
                    </a:cubicBezTo>
                    <a:cubicBezTo>
                      <a:pt x="90" y="0"/>
                      <a:pt x="93" y="0"/>
                      <a:pt x="93" y="0"/>
                    </a:cubicBezTo>
                    <a:lnTo>
                      <a:pt x="93" y="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21" name="Freeform 281">
                <a:extLst>
                  <a:ext uri="{FF2B5EF4-FFF2-40B4-BE49-F238E27FC236}">
                    <a16:creationId xmlns:a16="http://schemas.microsoft.com/office/drawing/2014/main" id="{0CBB7D5F-1B72-41EC-AE0A-A7ABECD25B0F}"/>
                  </a:ext>
                </a:extLst>
              </p:cNvPr>
              <p:cNvSpPr>
                <a:spLocks/>
              </p:cNvSpPr>
              <p:nvPr/>
            </p:nvSpPr>
            <p:spPr bwMode="auto">
              <a:xfrm>
                <a:off x="4740273" y="5067337"/>
                <a:ext cx="49213" cy="42863"/>
              </a:xfrm>
              <a:custGeom>
                <a:avLst/>
                <a:gdLst>
                  <a:gd name="T0" fmla="*/ 3 w 7"/>
                  <a:gd name="T1" fmla="*/ 6 h 6"/>
                  <a:gd name="T2" fmla="*/ 0 w 7"/>
                  <a:gd name="T3" fmla="*/ 3 h 6"/>
                  <a:gd name="T4" fmla="*/ 4 w 7"/>
                  <a:gd name="T5" fmla="*/ 0 h 6"/>
                  <a:gd name="T6" fmla="*/ 7 w 7"/>
                  <a:gd name="T7" fmla="*/ 3 h 6"/>
                  <a:gd name="T8" fmla="*/ 3 w 7"/>
                  <a:gd name="T9" fmla="*/ 6 h 6"/>
                </a:gdLst>
                <a:ahLst/>
                <a:cxnLst>
                  <a:cxn ang="0">
                    <a:pos x="T0" y="T1"/>
                  </a:cxn>
                  <a:cxn ang="0">
                    <a:pos x="T2" y="T3"/>
                  </a:cxn>
                  <a:cxn ang="0">
                    <a:pos x="T4" y="T5"/>
                  </a:cxn>
                  <a:cxn ang="0">
                    <a:pos x="T6" y="T7"/>
                  </a:cxn>
                  <a:cxn ang="0">
                    <a:pos x="T8" y="T9"/>
                  </a:cxn>
                </a:cxnLst>
                <a:rect l="0" t="0" r="r" b="b"/>
                <a:pathLst>
                  <a:path w="7" h="6">
                    <a:moveTo>
                      <a:pt x="3" y="6"/>
                    </a:moveTo>
                    <a:cubicBezTo>
                      <a:pt x="1" y="6"/>
                      <a:pt x="0" y="5"/>
                      <a:pt x="0" y="3"/>
                    </a:cubicBezTo>
                    <a:cubicBezTo>
                      <a:pt x="0" y="1"/>
                      <a:pt x="2" y="0"/>
                      <a:pt x="4" y="0"/>
                    </a:cubicBezTo>
                    <a:cubicBezTo>
                      <a:pt x="5" y="0"/>
                      <a:pt x="7" y="1"/>
                      <a:pt x="7" y="3"/>
                    </a:cubicBezTo>
                    <a:cubicBezTo>
                      <a:pt x="7" y="5"/>
                      <a:pt x="5" y="6"/>
                      <a:pt x="3"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22" name="Freeform 282">
                <a:extLst>
                  <a:ext uri="{FF2B5EF4-FFF2-40B4-BE49-F238E27FC236}">
                    <a16:creationId xmlns:a16="http://schemas.microsoft.com/office/drawing/2014/main" id="{C5918888-6E0A-47E0-9426-F1534CBE0886}"/>
                  </a:ext>
                </a:extLst>
              </p:cNvPr>
              <p:cNvSpPr>
                <a:spLocks/>
              </p:cNvSpPr>
              <p:nvPr/>
            </p:nvSpPr>
            <p:spPr bwMode="auto">
              <a:xfrm>
                <a:off x="5389561" y="4416457"/>
                <a:ext cx="42863" cy="49214"/>
              </a:xfrm>
              <a:custGeom>
                <a:avLst/>
                <a:gdLst>
                  <a:gd name="T0" fmla="*/ 0 w 6"/>
                  <a:gd name="T1" fmla="*/ 4 h 7"/>
                  <a:gd name="T2" fmla="*/ 3 w 6"/>
                  <a:gd name="T3" fmla="*/ 0 h 7"/>
                  <a:gd name="T4" fmla="*/ 6 w 6"/>
                  <a:gd name="T5" fmla="*/ 3 h 7"/>
                  <a:gd name="T6" fmla="*/ 3 w 6"/>
                  <a:gd name="T7" fmla="*/ 7 h 7"/>
                  <a:gd name="T8" fmla="*/ 0 w 6"/>
                  <a:gd name="T9" fmla="*/ 4 h 7"/>
                </a:gdLst>
                <a:ahLst/>
                <a:cxnLst>
                  <a:cxn ang="0">
                    <a:pos x="T0" y="T1"/>
                  </a:cxn>
                  <a:cxn ang="0">
                    <a:pos x="T2" y="T3"/>
                  </a:cxn>
                  <a:cxn ang="0">
                    <a:pos x="T4" y="T5"/>
                  </a:cxn>
                  <a:cxn ang="0">
                    <a:pos x="T6" y="T7"/>
                  </a:cxn>
                  <a:cxn ang="0">
                    <a:pos x="T8" y="T9"/>
                  </a:cxn>
                </a:cxnLst>
                <a:rect l="0" t="0" r="r" b="b"/>
                <a:pathLst>
                  <a:path w="6" h="7">
                    <a:moveTo>
                      <a:pt x="0" y="4"/>
                    </a:moveTo>
                    <a:cubicBezTo>
                      <a:pt x="0" y="2"/>
                      <a:pt x="1" y="0"/>
                      <a:pt x="3" y="0"/>
                    </a:cubicBezTo>
                    <a:cubicBezTo>
                      <a:pt x="4" y="0"/>
                      <a:pt x="6" y="2"/>
                      <a:pt x="6" y="3"/>
                    </a:cubicBezTo>
                    <a:cubicBezTo>
                      <a:pt x="6" y="5"/>
                      <a:pt x="4" y="7"/>
                      <a:pt x="3" y="7"/>
                    </a:cubicBezTo>
                    <a:cubicBezTo>
                      <a:pt x="1" y="7"/>
                      <a:pt x="0" y="6"/>
                      <a:pt x="0" y="4"/>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23" name="Freeform 283">
                <a:extLst>
                  <a:ext uri="{FF2B5EF4-FFF2-40B4-BE49-F238E27FC236}">
                    <a16:creationId xmlns:a16="http://schemas.microsoft.com/office/drawing/2014/main" id="{7E12592F-EC7E-499F-BAB9-B2FD9CE958EA}"/>
                  </a:ext>
                </a:extLst>
              </p:cNvPr>
              <p:cNvSpPr>
                <a:spLocks/>
              </p:cNvSpPr>
              <p:nvPr/>
            </p:nvSpPr>
            <p:spPr bwMode="auto">
              <a:xfrm>
                <a:off x="5453060" y="4437095"/>
                <a:ext cx="649288" cy="652468"/>
              </a:xfrm>
              <a:custGeom>
                <a:avLst/>
                <a:gdLst>
                  <a:gd name="T0" fmla="*/ 90 w 92"/>
                  <a:gd name="T1" fmla="*/ 92 h 92"/>
                  <a:gd name="T2" fmla="*/ 90 w 92"/>
                  <a:gd name="T3" fmla="*/ 86 h 92"/>
                  <a:gd name="T4" fmla="*/ 89 w 92"/>
                  <a:gd name="T5" fmla="*/ 79 h 92"/>
                  <a:gd name="T6" fmla="*/ 87 w 92"/>
                  <a:gd name="T7" fmla="*/ 70 h 92"/>
                  <a:gd name="T8" fmla="*/ 83 w 92"/>
                  <a:gd name="T9" fmla="*/ 60 h 92"/>
                  <a:gd name="T10" fmla="*/ 81 w 92"/>
                  <a:gd name="T11" fmla="*/ 55 h 92"/>
                  <a:gd name="T12" fmla="*/ 78 w 92"/>
                  <a:gd name="T13" fmla="*/ 49 h 92"/>
                  <a:gd name="T14" fmla="*/ 63 w 92"/>
                  <a:gd name="T15" fmla="*/ 29 h 92"/>
                  <a:gd name="T16" fmla="*/ 42 w 92"/>
                  <a:gd name="T17" fmla="*/ 13 h 92"/>
                  <a:gd name="T18" fmla="*/ 37 w 92"/>
                  <a:gd name="T19" fmla="*/ 11 h 92"/>
                  <a:gd name="T20" fmla="*/ 32 w 92"/>
                  <a:gd name="T21" fmla="*/ 8 h 92"/>
                  <a:gd name="T22" fmla="*/ 21 w 92"/>
                  <a:gd name="T23" fmla="*/ 5 h 92"/>
                  <a:gd name="T24" fmla="*/ 13 w 92"/>
                  <a:gd name="T25" fmla="*/ 3 h 92"/>
                  <a:gd name="T26" fmla="*/ 6 w 92"/>
                  <a:gd name="T27" fmla="*/ 2 h 92"/>
                  <a:gd name="T28" fmla="*/ 0 w 92"/>
                  <a:gd name="T29" fmla="*/ 2 h 92"/>
                  <a:gd name="T30" fmla="*/ 0 w 92"/>
                  <a:gd name="T31" fmla="*/ 0 h 92"/>
                  <a:gd name="T32" fmla="*/ 6 w 92"/>
                  <a:gd name="T33" fmla="*/ 0 h 92"/>
                  <a:gd name="T34" fmla="*/ 13 w 92"/>
                  <a:gd name="T35" fmla="*/ 1 h 92"/>
                  <a:gd name="T36" fmla="*/ 22 w 92"/>
                  <a:gd name="T37" fmla="*/ 3 h 92"/>
                  <a:gd name="T38" fmla="*/ 32 w 92"/>
                  <a:gd name="T39" fmla="*/ 6 h 92"/>
                  <a:gd name="T40" fmla="*/ 38 w 92"/>
                  <a:gd name="T41" fmla="*/ 9 h 92"/>
                  <a:gd name="T42" fmla="*/ 43 w 92"/>
                  <a:gd name="T43" fmla="*/ 12 h 92"/>
                  <a:gd name="T44" fmla="*/ 64 w 92"/>
                  <a:gd name="T45" fmla="*/ 27 h 92"/>
                  <a:gd name="T46" fmla="*/ 80 w 92"/>
                  <a:gd name="T47" fmla="*/ 48 h 92"/>
                  <a:gd name="T48" fmla="*/ 83 w 92"/>
                  <a:gd name="T49" fmla="*/ 54 h 92"/>
                  <a:gd name="T50" fmla="*/ 85 w 92"/>
                  <a:gd name="T51" fmla="*/ 59 h 92"/>
                  <a:gd name="T52" fmla="*/ 89 w 92"/>
                  <a:gd name="T53" fmla="*/ 70 h 92"/>
                  <a:gd name="T54" fmla="*/ 91 w 92"/>
                  <a:gd name="T55" fmla="*/ 79 h 92"/>
                  <a:gd name="T56" fmla="*/ 92 w 92"/>
                  <a:gd name="T57" fmla="*/ 86 h 92"/>
                  <a:gd name="T58" fmla="*/ 92 w 92"/>
                  <a:gd name="T59" fmla="*/ 92 h 92"/>
                  <a:gd name="T60" fmla="*/ 90 w 92"/>
                  <a:gd name="T6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90" y="92"/>
                    </a:moveTo>
                    <a:cubicBezTo>
                      <a:pt x="90" y="92"/>
                      <a:pt x="90" y="90"/>
                      <a:pt x="90" y="86"/>
                    </a:cubicBezTo>
                    <a:cubicBezTo>
                      <a:pt x="90" y="84"/>
                      <a:pt x="89" y="82"/>
                      <a:pt x="89" y="79"/>
                    </a:cubicBezTo>
                    <a:cubicBezTo>
                      <a:pt x="89" y="76"/>
                      <a:pt x="88" y="73"/>
                      <a:pt x="87" y="70"/>
                    </a:cubicBezTo>
                    <a:cubicBezTo>
                      <a:pt x="86" y="67"/>
                      <a:pt x="85" y="64"/>
                      <a:pt x="83" y="60"/>
                    </a:cubicBezTo>
                    <a:cubicBezTo>
                      <a:pt x="83" y="58"/>
                      <a:pt x="82" y="57"/>
                      <a:pt x="81" y="55"/>
                    </a:cubicBezTo>
                    <a:cubicBezTo>
                      <a:pt x="80" y="53"/>
                      <a:pt x="79" y="51"/>
                      <a:pt x="78" y="49"/>
                    </a:cubicBezTo>
                    <a:cubicBezTo>
                      <a:pt x="74" y="42"/>
                      <a:pt x="69" y="35"/>
                      <a:pt x="63" y="29"/>
                    </a:cubicBezTo>
                    <a:cubicBezTo>
                      <a:pt x="56" y="23"/>
                      <a:pt x="49" y="17"/>
                      <a:pt x="42" y="13"/>
                    </a:cubicBezTo>
                    <a:cubicBezTo>
                      <a:pt x="40" y="12"/>
                      <a:pt x="39" y="11"/>
                      <a:pt x="37" y="11"/>
                    </a:cubicBezTo>
                    <a:cubicBezTo>
                      <a:pt x="35" y="10"/>
                      <a:pt x="33" y="9"/>
                      <a:pt x="32" y="8"/>
                    </a:cubicBezTo>
                    <a:cubicBezTo>
                      <a:pt x="28" y="7"/>
                      <a:pt x="25" y="5"/>
                      <a:pt x="21" y="5"/>
                    </a:cubicBezTo>
                    <a:cubicBezTo>
                      <a:pt x="18" y="4"/>
                      <a:pt x="15" y="3"/>
                      <a:pt x="13" y="3"/>
                    </a:cubicBezTo>
                    <a:cubicBezTo>
                      <a:pt x="10" y="3"/>
                      <a:pt x="8" y="2"/>
                      <a:pt x="6" y="2"/>
                    </a:cubicBezTo>
                    <a:cubicBezTo>
                      <a:pt x="2" y="2"/>
                      <a:pt x="0" y="2"/>
                      <a:pt x="0" y="2"/>
                    </a:cubicBezTo>
                    <a:cubicBezTo>
                      <a:pt x="0" y="0"/>
                      <a:pt x="0" y="0"/>
                      <a:pt x="0" y="0"/>
                    </a:cubicBezTo>
                    <a:cubicBezTo>
                      <a:pt x="0" y="0"/>
                      <a:pt x="2" y="0"/>
                      <a:pt x="6" y="0"/>
                    </a:cubicBezTo>
                    <a:cubicBezTo>
                      <a:pt x="8" y="0"/>
                      <a:pt x="10" y="1"/>
                      <a:pt x="13" y="1"/>
                    </a:cubicBezTo>
                    <a:cubicBezTo>
                      <a:pt x="16" y="1"/>
                      <a:pt x="19" y="2"/>
                      <a:pt x="22" y="3"/>
                    </a:cubicBezTo>
                    <a:cubicBezTo>
                      <a:pt x="25" y="4"/>
                      <a:pt x="29" y="5"/>
                      <a:pt x="32" y="6"/>
                    </a:cubicBezTo>
                    <a:cubicBezTo>
                      <a:pt x="34" y="7"/>
                      <a:pt x="36" y="8"/>
                      <a:pt x="38" y="9"/>
                    </a:cubicBezTo>
                    <a:cubicBezTo>
                      <a:pt x="39" y="10"/>
                      <a:pt x="41" y="10"/>
                      <a:pt x="43" y="12"/>
                    </a:cubicBezTo>
                    <a:cubicBezTo>
                      <a:pt x="51" y="16"/>
                      <a:pt x="58" y="21"/>
                      <a:pt x="64" y="27"/>
                    </a:cubicBezTo>
                    <a:cubicBezTo>
                      <a:pt x="70" y="34"/>
                      <a:pt x="76" y="41"/>
                      <a:pt x="80" y="48"/>
                    </a:cubicBezTo>
                    <a:cubicBezTo>
                      <a:pt x="81" y="50"/>
                      <a:pt x="82" y="52"/>
                      <a:pt x="83" y="54"/>
                    </a:cubicBezTo>
                    <a:cubicBezTo>
                      <a:pt x="84" y="56"/>
                      <a:pt x="85" y="58"/>
                      <a:pt x="85" y="59"/>
                    </a:cubicBezTo>
                    <a:cubicBezTo>
                      <a:pt x="87" y="63"/>
                      <a:pt x="88" y="66"/>
                      <a:pt x="89" y="70"/>
                    </a:cubicBezTo>
                    <a:cubicBezTo>
                      <a:pt x="90" y="73"/>
                      <a:pt x="90" y="76"/>
                      <a:pt x="91" y="79"/>
                    </a:cubicBezTo>
                    <a:cubicBezTo>
                      <a:pt x="91" y="81"/>
                      <a:pt x="92" y="84"/>
                      <a:pt x="92" y="86"/>
                    </a:cubicBezTo>
                    <a:cubicBezTo>
                      <a:pt x="92" y="90"/>
                      <a:pt x="92" y="92"/>
                      <a:pt x="92" y="92"/>
                    </a:cubicBezTo>
                    <a:lnTo>
                      <a:pt x="90" y="92"/>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24" name="Freeform 287">
                <a:extLst>
                  <a:ext uri="{FF2B5EF4-FFF2-40B4-BE49-F238E27FC236}">
                    <a16:creationId xmlns:a16="http://schemas.microsoft.com/office/drawing/2014/main" id="{E1B66B77-D0E0-4465-98AD-CBE577512186}"/>
                  </a:ext>
                </a:extLst>
              </p:cNvPr>
              <p:cNvSpPr>
                <a:spLocks/>
              </p:cNvSpPr>
              <p:nvPr/>
            </p:nvSpPr>
            <p:spPr bwMode="auto">
              <a:xfrm>
                <a:off x="5432423" y="4416457"/>
                <a:ext cx="42863" cy="49214"/>
              </a:xfrm>
              <a:custGeom>
                <a:avLst/>
                <a:gdLst>
                  <a:gd name="T0" fmla="*/ 0 w 6"/>
                  <a:gd name="T1" fmla="*/ 3 h 7"/>
                  <a:gd name="T2" fmla="*/ 3 w 6"/>
                  <a:gd name="T3" fmla="*/ 0 h 7"/>
                  <a:gd name="T4" fmla="*/ 6 w 6"/>
                  <a:gd name="T5" fmla="*/ 4 h 7"/>
                  <a:gd name="T6" fmla="*/ 3 w 6"/>
                  <a:gd name="T7" fmla="*/ 7 h 7"/>
                  <a:gd name="T8" fmla="*/ 0 w 6"/>
                  <a:gd name="T9" fmla="*/ 3 h 7"/>
                </a:gdLst>
                <a:ahLst/>
                <a:cxnLst>
                  <a:cxn ang="0">
                    <a:pos x="T0" y="T1"/>
                  </a:cxn>
                  <a:cxn ang="0">
                    <a:pos x="T2" y="T3"/>
                  </a:cxn>
                  <a:cxn ang="0">
                    <a:pos x="T4" y="T5"/>
                  </a:cxn>
                  <a:cxn ang="0">
                    <a:pos x="T6" y="T7"/>
                  </a:cxn>
                  <a:cxn ang="0">
                    <a:pos x="T8" y="T9"/>
                  </a:cxn>
                </a:cxnLst>
                <a:rect l="0" t="0" r="r" b="b"/>
                <a:pathLst>
                  <a:path w="6" h="7">
                    <a:moveTo>
                      <a:pt x="0" y="3"/>
                    </a:moveTo>
                    <a:cubicBezTo>
                      <a:pt x="0" y="2"/>
                      <a:pt x="1" y="0"/>
                      <a:pt x="3" y="0"/>
                    </a:cubicBezTo>
                    <a:cubicBezTo>
                      <a:pt x="5" y="0"/>
                      <a:pt x="6" y="2"/>
                      <a:pt x="6" y="4"/>
                    </a:cubicBezTo>
                    <a:cubicBezTo>
                      <a:pt x="6" y="6"/>
                      <a:pt x="4" y="7"/>
                      <a:pt x="3" y="7"/>
                    </a:cubicBezTo>
                    <a:cubicBezTo>
                      <a:pt x="1" y="7"/>
                      <a:pt x="0" y="5"/>
                      <a:pt x="0"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25" name="Oval 288">
                <a:extLst>
                  <a:ext uri="{FF2B5EF4-FFF2-40B4-BE49-F238E27FC236}">
                    <a16:creationId xmlns:a16="http://schemas.microsoft.com/office/drawing/2014/main" id="{7DAF0C96-E83D-4819-9E2C-433CAD912227}"/>
                  </a:ext>
                </a:extLst>
              </p:cNvPr>
              <p:cNvSpPr>
                <a:spLocks noChangeArrowheads="1"/>
              </p:cNvSpPr>
              <p:nvPr/>
            </p:nvSpPr>
            <p:spPr bwMode="auto">
              <a:xfrm>
                <a:off x="6075360" y="5067338"/>
                <a:ext cx="41275" cy="42863"/>
              </a:xfrm>
              <a:prstGeom prst="ellipse">
                <a:avLst/>
              </a:pr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26" name="Freeform 289">
                <a:extLst>
                  <a:ext uri="{FF2B5EF4-FFF2-40B4-BE49-F238E27FC236}">
                    <a16:creationId xmlns:a16="http://schemas.microsoft.com/office/drawing/2014/main" id="{FF9D4857-D596-40E3-9C6C-2CB1FCCF0D9B}"/>
                  </a:ext>
                </a:extLst>
              </p:cNvPr>
              <p:cNvSpPr>
                <a:spLocks/>
              </p:cNvSpPr>
              <p:nvPr/>
            </p:nvSpPr>
            <p:spPr bwMode="auto">
              <a:xfrm>
                <a:off x="5453060" y="5130838"/>
                <a:ext cx="649288" cy="650880"/>
              </a:xfrm>
              <a:custGeom>
                <a:avLst/>
                <a:gdLst>
                  <a:gd name="T0" fmla="*/ 0 w 92"/>
                  <a:gd name="T1" fmla="*/ 90 h 92"/>
                  <a:gd name="T2" fmla="*/ 6 w 92"/>
                  <a:gd name="T3" fmla="*/ 90 h 92"/>
                  <a:gd name="T4" fmla="*/ 13 w 92"/>
                  <a:gd name="T5" fmla="*/ 89 h 92"/>
                  <a:gd name="T6" fmla="*/ 21 w 92"/>
                  <a:gd name="T7" fmla="*/ 87 h 92"/>
                  <a:gd name="T8" fmla="*/ 32 w 92"/>
                  <a:gd name="T9" fmla="*/ 84 h 92"/>
                  <a:gd name="T10" fmla="*/ 37 w 92"/>
                  <a:gd name="T11" fmla="*/ 81 h 92"/>
                  <a:gd name="T12" fmla="*/ 42 w 92"/>
                  <a:gd name="T13" fmla="*/ 79 h 92"/>
                  <a:gd name="T14" fmla="*/ 63 w 92"/>
                  <a:gd name="T15" fmla="*/ 63 h 92"/>
                  <a:gd name="T16" fmla="*/ 78 w 92"/>
                  <a:gd name="T17" fmla="*/ 42 h 92"/>
                  <a:gd name="T18" fmla="*/ 81 w 92"/>
                  <a:gd name="T19" fmla="*/ 37 h 92"/>
                  <a:gd name="T20" fmla="*/ 83 w 92"/>
                  <a:gd name="T21" fmla="*/ 32 h 92"/>
                  <a:gd name="T22" fmla="*/ 87 w 92"/>
                  <a:gd name="T23" fmla="*/ 22 h 92"/>
                  <a:gd name="T24" fmla="*/ 89 w 92"/>
                  <a:gd name="T25" fmla="*/ 13 h 92"/>
                  <a:gd name="T26" fmla="*/ 90 w 92"/>
                  <a:gd name="T27" fmla="*/ 6 h 92"/>
                  <a:gd name="T28" fmla="*/ 90 w 92"/>
                  <a:gd name="T29" fmla="*/ 0 h 92"/>
                  <a:gd name="T30" fmla="*/ 92 w 92"/>
                  <a:gd name="T31" fmla="*/ 0 h 92"/>
                  <a:gd name="T32" fmla="*/ 92 w 92"/>
                  <a:gd name="T33" fmla="*/ 6 h 92"/>
                  <a:gd name="T34" fmla="*/ 91 w 92"/>
                  <a:gd name="T35" fmla="*/ 13 h 92"/>
                  <a:gd name="T36" fmla="*/ 89 w 92"/>
                  <a:gd name="T37" fmla="*/ 22 h 92"/>
                  <a:gd name="T38" fmla="*/ 85 w 92"/>
                  <a:gd name="T39" fmla="*/ 32 h 92"/>
                  <a:gd name="T40" fmla="*/ 83 w 92"/>
                  <a:gd name="T41" fmla="*/ 38 h 92"/>
                  <a:gd name="T42" fmla="*/ 80 w 92"/>
                  <a:gd name="T43" fmla="*/ 43 h 92"/>
                  <a:gd name="T44" fmla="*/ 64 w 92"/>
                  <a:gd name="T45" fmla="*/ 64 h 92"/>
                  <a:gd name="T46" fmla="*/ 43 w 92"/>
                  <a:gd name="T47" fmla="*/ 80 h 92"/>
                  <a:gd name="T48" fmla="*/ 38 w 92"/>
                  <a:gd name="T49" fmla="*/ 83 h 92"/>
                  <a:gd name="T50" fmla="*/ 32 w 92"/>
                  <a:gd name="T51" fmla="*/ 86 h 92"/>
                  <a:gd name="T52" fmla="*/ 22 w 92"/>
                  <a:gd name="T53" fmla="*/ 89 h 92"/>
                  <a:gd name="T54" fmla="*/ 13 w 92"/>
                  <a:gd name="T55" fmla="*/ 91 h 92"/>
                  <a:gd name="T56" fmla="*/ 6 w 92"/>
                  <a:gd name="T57" fmla="*/ 92 h 92"/>
                  <a:gd name="T58" fmla="*/ 0 w 92"/>
                  <a:gd name="T59" fmla="*/ 92 h 92"/>
                  <a:gd name="T60" fmla="*/ 0 w 92"/>
                  <a:gd name="T61" fmla="*/ 9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92">
                    <a:moveTo>
                      <a:pt x="0" y="90"/>
                    </a:moveTo>
                    <a:cubicBezTo>
                      <a:pt x="0" y="90"/>
                      <a:pt x="2" y="90"/>
                      <a:pt x="6" y="90"/>
                    </a:cubicBezTo>
                    <a:cubicBezTo>
                      <a:pt x="8" y="90"/>
                      <a:pt x="10" y="89"/>
                      <a:pt x="13" y="89"/>
                    </a:cubicBezTo>
                    <a:cubicBezTo>
                      <a:pt x="15" y="89"/>
                      <a:pt x="18" y="88"/>
                      <a:pt x="21" y="87"/>
                    </a:cubicBezTo>
                    <a:cubicBezTo>
                      <a:pt x="25" y="86"/>
                      <a:pt x="28" y="85"/>
                      <a:pt x="32" y="84"/>
                    </a:cubicBezTo>
                    <a:cubicBezTo>
                      <a:pt x="33" y="83"/>
                      <a:pt x="35" y="82"/>
                      <a:pt x="37" y="81"/>
                    </a:cubicBezTo>
                    <a:cubicBezTo>
                      <a:pt x="39" y="80"/>
                      <a:pt x="40" y="80"/>
                      <a:pt x="42" y="79"/>
                    </a:cubicBezTo>
                    <a:cubicBezTo>
                      <a:pt x="49" y="75"/>
                      <a:pt x="56" y="69"/>
                      <a:pt x="63" y="63"/>
                    </a:cubicBezTo>
                    <a:cubicBezTo>
                      <a:pt x="69" y="57"/>
                      <a:pt x="74" y="50"/>
                      <a:pt x="78" y="42"/>
                    </a:cubicBezTo>
                    <a:cubicBezTo>
                      <a:pt x="79" y="41"/>
                      <a:pt x="80" y="39"/>
                      <a:pt x="81" y="37"/>
                    </a:cubicBezTo>
                    <a:cubicBezTo>
                      <a:pt x="82" y="35"/>
                      <a:pt x="83" y="34"/>
                      <a:pt x="83" y="32"/>
                    </a:cubicBezTo>
                    <a:cubicBezTo>
                      <a:pt x="85" y="28"/>
                      <a:pt x="86" y="25"/>
                      <a:pt x="87" y="22"/>
                    </a:cubicBezTo>
                    <a:cubicBezTo>
                      <a:pt x="88" y="18"/>
                      <a:pt x="89" y="16"/>
                      <a:pt x="89" y="13"/>
                    </a:cubicBezTo>
                    <a:cubicBezTo>
                      <a:pt x="89" y="10"/>
                      <a:pt x="90" y="8"/>
                      <a:pt x="90" y="6"/>
                    </a:cubicBezTo>
                    <a:cubicBezTo>
                      <a:pt x="90" y="2"/>
                      <a:pt x="90" y="0"/>
                      <a:pt x="90" y="0"/>
                    </a:cubicBezTo>
                    <a:cubicBezTo>
                      <a:pt x="92" y="0"/>
                      <a:pt x="92" y="0"/>
                      <a:pt x="92" y="0"/>
                    </a:cubicBezTo>
                    <a:cubicBezTo>
                      <a:pt x="92" y="0"/>
                      <a:pt x="92" y="2"/>
                      <a:pt x="92" y="6"/>
                    </a:cubicBezTo>
                    <a:cubicBezTo>
                      <a:pt x="92" y="8"/>
                      <a:pt x="91" y="10"/>
                      <a:pt x="91" y="13"/>
                    </a:cubicBezTo>
                    <a:cubicBezTo>
                      <a:pt x="90" y="16"/>
                      <a:pt x="90" y="19"/>
                      <a:pt x="89" y="22"/>
                    </a:cubicBezTo>
                    <a:cubicBezTo>
                      <a:pt x="88" y="25"/>
                      <a:pt x="87" y="29"/>
                      <a:pt x="85" y="32"/>
                    </a:cubicBezTo>
                    <a:cubicBezTo>
                      <a:pt x="85" y="34"/>
                      <a:pt x="84" y="36"/>
                      <a:pt x="83" y="38"/>
                    </a:cubicBezTo>
                    <a:cubicBezTo>
                      <a:pt x="82" y="40"/>
                      <a:pt x="81" y="42"/>
                      <a:pt x="80" y="43"/>
                    </a:cubicBezTo>
                    <a:cubicBezTo>
                      <a:pt x="76" y="51"/>
                      <a:pt x="70" y="58"/>
                      <a:pt x="64" y="64"/>
                    </a:cubicBezTo>
                    <a:cubicBezTo>
                      <a:pt x="58" y="71"/>
                      <a:pt x="51" y="76"/>
                      <a:pt x="43" y="80"/>
                    </a:cubicBezTo>
                    <a:cubicBezTo>
                      <a:pt x="41" y="81"/>
                      <a:pt x="39" y="82"/>
                      <a:pt x="38" y="83"/>
                    </a:cubicBezTo>
                    <a:cubicBezTo>
                      <a:pt x="36" y="84"/>
                      <a:pt x="34" y="85"/>
                      <a:pt x="32" y="86"/>
                    </a:cubicBezTo>
                    <a:cubicBezTo>
                      <a:pt x="29" y="87"/>
                      <a:pt x="25" y="88"/>
                      <a:pt x="22" y="89"/>
                    </a:cubicBezTo>
                    <a:cubicBezTo>
                      <a:pt x="19" y="90"/>
                      <a:pt x="16" y="91"/>
                      <a:pt x="13" y="91"/>
                    </a:cubicBezTo>
                    <a:cubicBezTo>
                      <a:pt x="10" y="91"/>
                      <a:pt x="8" y="92"/>
                      <a:pt x="6" y="92"/>
                    </a:cubicBezTo>
                    <a:cubicBezTo>
                      <a:pt x="2" y="92"/>
                      <a:pt x="0" y="92"/>
                      <a:pt x="0" y="92"/>
                    </a:cubicBezTo>
                    <a:lnTo>
                      <a:pt x="0" y="9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27" name="Freeform 293">
                <a:extLst>
                  <a:ext uri="{FF2B5EF4-FFF2-40B4-BE49-F238E27FC236}">
                    <a16:creationId xmlns:a16="http://schemas.microsoft.com/office/drawing/2014/main" id="{5394467B-0370-4C5B-8104-388E4F30BAD2}"/>
                  </a:ext>
                </a:extLst>
              </p:cNvPr>
              <p:cNvSpPr>
                <a:spLocks/>
              </p:cNvSpPr>
              <p:nvPr/>
            </p:nvSpPr>
            <p:spPr bwMode="auto">
              <a:xfrm>
                <a:off x="6075361" y="5110201"/>
                <a:ext cx="41275" cy="42863"/>
              </a:xfrm>
              <a:custGeom>
                <a:avLst/>
                <a:gdLst>
                  <a:gd name="T0" fmla="*/ 3 w 6"/>
                  <a:gd name="T1" fmla="*/ 0 h 6"/>
                  <a:gd name="T2" fmla="*/ 6 w 6"/>
                  <a:gd name="T3" fmla="*/ 3 h 6"/>
                  <a:gd name="T4" fmla="*/ 3 w 6"/>
                  <a:gd name="T5" fmla="*/ 6 h 6"/>
                  <a:gd name="T6" fmla="*/ 0 w 6"/>
                  <a:gd name="T7" fmla="*/ 3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5" y="0"/>
                      <a:pt x="6" y="1"/>
                      <a:pt x="6" y="3"/>
                    </a:cubicBezTo>
                    <a:cubicBezTo>
                      <a:pt x="6" y="5"/>
                      <a:pt x="5" y="6"/>
                      <a:pt x="3" y="6"/>
                    </a:cubicBezTo>
                    <a:cubicBezTo>
                      <a:pt x="1" y="6"/>
                      <a:pt x="0" y="4"/>
                      <a:pt x="0" y="3"/>
                    </a:cubicBezTo>
                    <a:cubicBezTo>
                      <a:pt x="0" y="1"/>
                      <a:pt x="1" y="0"/>
                      <a:pt x="3" y="0"/>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28" name="Freeform 294">
                <a:extLst>
                  <a:ext uri="{FF2B5EF4-FFF2-40B4-BE49-F238E27FC236}">
                    <a16:creationId xmlns:a16="http://schemas.microsoft.com/office/drawing/2014/main" id="{E878B414-BE46-4A45-B294-168ECAFD0DEE}"/>
                  </a:ext>
                </a:extLst>
              </p:cNvPr>
              <p:cNvSpPr>
                <a:spLocks/>
              </p:cNvSpPr>
              <p:nvPr/>
            </p:nvSpPr>
            <p:spPr bwMode="auto">
              <a:xfrm>
                <a:off x="5432423"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5" y="6"/>
                      <a:pt x="3" y="7"/>
                    </a:cubicBezTo>
                    <a:cubicBezTo>
                      <a:pt x="1" y="7"/>
                      <a:pt x="0" y="5"/>
                      <a:pt x="0" y="3"/>
                    </a:cubicBezTo>
                    <a:cubicBezTo>
                      <a:pt x="0" y="2"/>
                      <a:pt x="1" y="0"/>
                      <a:pt x="3" y="0"/>
                    </a:cubicBezTo>
                    <a:cubicBezTo>
                      <a:pt x="4" y="0"/>
                      <a:pt x="6" y="1"/>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29" name="Freeform 295">
                <a:extLst>
                  <a:ext uri="{FF2B5EF4-FFF2-40B4-BE49-F238E27FC236}">
                    <a16:creationId xmlns:a16="http://schemas.microsoft.com/office/drawing/2014/main" id="{9E842131-12EB-42D3-8FF8-71BA258312D0}"/>
                  </a:ext>
                </a:extLst>
              </p:cNvPr>
              <p:cNvSpPr>
                <a:spLocks/>
              </p:cNvSpPr>
              <p:nvPr/>
            </p:nvSpPr>
            <p:spPr bwMode="auto">
              <a:xfrm>
                <a:off x="4754561" y="5130838"/>
                <a:ext cx="657225" cy="650880"/>
              </a:xfrm>
              <a:custGeom>
                <a:avLst/>
                <a:gdLst>
                  <a:gd name="T0" fmla="*/ 2 w 93"/>
                  <a:gd name="T1" fmla="*/ 0 h 92"/>
                  <a:gd name="T2" fmla="*/ 3 w 93"/>
                  <a:gd name="T3" fmla="*/ 6 h 92"/>
                  <a:gd name="T4" fmla="*/ 4 w 93"/>
                  <a:gd name="T5" fmla="*/ 13 h 92"/>
                  <a:gd name="T6" fmla="*/ 6 w 93"/>
                  <a:gd name="T7" fmla="*/ 22 h 92"/>
                  <a:gd name="T8" fmla="*/ 9 w 93"/>
                  <a:gd name="T9" fmla="*/ 32 h 92"/>
                  <a:gd name="T10" fmla="*/ 11 w 93"/>
                  <a:gd name="T11" fmla="*/ 37 h 92"/>
                  <a:gd name="T12" fmla="*/ 14 w 93"/>
                  <a:gd name="T13" fmla="*/ 42 h 92"/>
                  <a:gd name="T14" fmla="*/ 30 w 93"/>
                  <a:gd name="T15" fmla="*/ 63 h 92"/>
                  <a:gd name="T16" fmla="*/ 50 w 93"/>
                  <a:gd name="T17" fmla="*/ 79 h 92"/>
                  <a:gd name="T18" fmla="*/ 56 w 93"/>
                  <a:gd name="T19" fmla="*/ 81 h 92"/>
                  <a:gd name="T20" fmla="*/ 61 w 93"/>
                  <a:gd name="T21" fmla="*/ 84 h 92"/>
                  <a:gd name="T22" fmla="*/ 71 w 93"/>
                  <a:gd name="T23" fmla="*/ 87 h 92"/>
                  <a:gd name="T24" fmla="*/ 80 w 93"/>
                  <a:gd name="T25" fmla="*/ 89 h 92"/>
                  <a:gd name="T26" fmla="*/ 87 w 93"/>
                  <a:gd name="T27" fmla="*/ 90 h 92"/>
                  <a:gd name="T28" fmla="*/ 93 w 93"/>
                  <a:gd name="T29" fmla="*/ 90 h 92"/>
                  <a:gd name="T30" fmla="*/ 93 w 93"/>
                  <a:gd name="T31" fmla="*/ 92 h 92"/>
                  <a:gd name="T32" fmla="*/ 87 w 93"/>
                  <a:gd name="T33" fmla="*/ 92 h 92"/>
                  <a:gd name="T34" fmla="*/ 80 w 93"/>
                  <a:gd name="T35" fmla="*/ 91 h 92"/>
                  <a:gd name="T36" fmla="*/ 71 w 93"/>
                  <a:gd name="T37" fmla="*/ 89 h 92"/>
                  <a:gd name="T38" fmla="*/ 60 w 93"/>
                  <a:gd name="T39" fmla="*/ 86 h 92"/>
                  <a:gd name="T40" fmla="*/ 55 w 93"/>
                  <a:gd name="T41" fmla="*/ 83 h 92"/>
                  <a:gd name="T42" fmla="*/ 49 w 93"/>
                  <a:gd name="T43" fmla="*/ 80 h 92"/>
                  <a:gd name="T44" fmla="*/ 28 w 93"/>
                  <a:gd name="T45" fmla="*/ 64 h 92"/>
                  <a:gd name="T46" fmla="*/ 12 w 93"/>
                  <a:gd name="T47" fmla="*/ 43 h 92"/>
                  <a:gd name="T48" fmla="*/ 10 w 93"/>
                  <a:gd name="T49" fmla="*/ 38 h 92"/>
                  <a:gd name="T50" fmla="*/ 7 w 93"/>
                  <a:gd name="T51" fmla="*/ 32 h 92"/>
                  <a:gd name="T52" fmla="*/ 4 w 93"/>
                  <a:gd name="T53" fmla="*/ 22 h 92"/>
                  <a:gd name="T54" fmla="*/ 2 w 93"/>
                  <a:gd name="T55" fmla="*/ 13 h 92"/>
                  <a:gd name="T56" fmla="*/ 1 w 93"/>
                  <a:gd name="T57" fmla="*/ 6 h 92"/>
                  <a:gd name="T58" fmla="*/ 0 w 93"/>
                  <a:gd name="T59" fmla="*/ 0 h 92"/>
                  <a:gd name="T60" fmla="*/ 2 w 93"/>
                  <a:gd name="T6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92">
                    <a:moveTo>
                      <a:pt x="2" y="0"/>
                    </a:moveTo>
                    <a:cubicBezTo>
                      <a:pt x="2" y="0"/>
                      <a:pt x="2" y="2"/>
                      <a:pt x="3" y="6"/>
                    </a:cubicBezTo>
                    <a:cubicBezTo>
                      <a:pt x="3" y="8"/>
                      <a:pt x="3" y="10"/>
                      <a:pt x="4" y="13"/>
                    </a:cubicBezTo>
                    <a:cubicBezTo>
                      <a:pt x="4" y="16"/>
                      <a:pt x="5" y="18"/>
                      <a:pt x="6" y="22"/>
                    </a:cubicBezTo>
                    <a:cubicBezTo>
                      <a:pt x="6" y="25"/>
                      <a:pt x="8" y="28"/>
                      <a:pt x="9" y="32"/>
                    </a:cubicBezTo>
                    <a:cubicBezTo>
                      <a:pt x="10" y="34"/>
                      <a:pt x="11" y="35"/>
                      <a:pt x="11" y="37"/>
                    </a:cubicBezTo>
                    <a:cubicBezTo>
                      <a:pt x="12" y="39"/>
                      <a:pt x="13" y="41"/>
                      <a:pt x="14" y="42"/>
                    </a:cubicBezTo>
                    <a:cubicBezTo>
                      <a:pt x="18" y="50"/>
                      <a:pt x="24" y="57"/>
                      <a:pt x="30" y="63"/>
                    </a:cubicBezTo>
                    <a:cubicBezTo>
                      <a:pt x="36" y="69"/>
                      <a:pt x="43" y="75"/>
                      <a:pt x="50" y="79"/>
                    </a:cubicBezTo>
                    <a:cubicBezTo>
                      <a:pt x="52" y="80"/>
                      <a:pt x="54" y="80"/>
                      <a:pt x="56" y="81"/>
                    </a:cubicBezTo>
                    <a:cubicBezTo>
                      <a:pt x="57" y="82"/>
                      <a:pt x="59" y="83"/>
                      <a:pt x="61" y="84"/>
                    </a:cubicBezTo>
                    <a:cubicBezTo>
                      <a:pt x="65" y="85"/>
                      <a:pt x="68" y="86"/>
                      <a:pt x="71" y="87"/>
                    </a:cubicBezTo>
                    <a:cubicBezTo>
                      <a:pt x="74" y="88"/>
                      <a:pt x="77" y="89"/>
                      <a:pt x="80" y="89"/>
                    </a:cubicBezTo>
                    <a:cubicBezTo>
                      <a:pt x="82" y="89"/>
                      <a:pt x="85" y="90"/>
                      <a:pt x="87" y="90"/>
                    </a:cubicBezTo>
                    <a:cubicBezTo>
                      <a:pt x="91" y="90"/>
                      <a:pt x="93" y="90"/>
                      <a:pt x="93" y="90"/>
                    </a:cubicBezTo>
                    <a:cubicBezTo>
                      <a:pt x="93" y="92"/>
                      <a:pt x="93" y="92"/>
                      <a:pt x="93" y="92"/>
                    </a:cubicBezTo>
                    <a:cubicBezTo>
                      <a:pt x="93" y="92"/>
                      <a:pt x="90" y="92"/>
                      <a:pt x="87" y="92"/>
                    </a:cubicBezTo>
                    <a:cubicBezTo>
                      <a:pt x="85" y="92"/>
                      <a:pt x="82" y="91"/>
                      <a:pt x="80" y="91"/>
                    </a:cubicBezTo>
                    <a:cubicBezTo>
                      <a:pt x="77" y="91"/>
                      <a:pt x="74" y="90"/>
                      <a:pt x="71" y="89"/>
                    </a:cubicBezTo>
                    <a:cubicBezTo>
                      <a:pt x="67" y="88"/>
                      <a:pt x="64" y="87"/>
                      <a:pt x="60" y="86"/>
                    </a:cubicBezTo>
                    <a:cubicBezTo>
                      <a:pt x="58" y="85"/>
                      <a:pt x="57" y="84"/>
                      <a:pt x="55" y="83"/>
                    </a:cubicBezTo>
                    <a:cubicBezTo>
                      <a:pt x="53" y="82"/>
                      <a:pt x="51" y="81"/>
                      <a:pt x="49" y="80"/>
                    </a:cubicBezTo>
                    <a:cubicBezTo>
                      <a:pt x="42" y="76"/>
                      <a:pt x="35" y="71"/>
                      <a:pt x="28" y="64"/>
                    </a:cubicBezTo>
                    <a:cubicBezTo>
                      <a:pt x="22" y="58"/>
                      <a:pt x="16" y="51"/>
                      <a:pt x="12" y="43"/>
                    </a:cubicBezTo>
                    <a:cubicBezTo>
                      <a:pt x="11" y="42"/>
                      <a:pt x="10" y="40"/>
                      <a:pt x="10" y="38"/>
                    </a:cubicBezTo>
                    <a:cubicBezTo>
                      <a:pt x="9" y="36"/>
                      <a:pt x="8" y="34"/>
                      <a:pt x="7" y="32"/>
                    </a:cubicBezTo>
                    <a:cubicBezTo>
                      <a:pt x="6" y="29"/>
                      <a:pt x="4" y="25"/>
                      <a:pt x="4" y="22"/>
                    </a:cubicBezTo>
                    <a:cubicBezTo>
                      <a:pt x="3" y="19"/>
                      <a:pt x="2" y="16"/>
                      <a:pt x="2" y="13"/>
                    </a:cubicBezTo>
                    <a:cubicBezTo>
                      <a:pt x="1" y="10"/>
                      <a:pt x="1" y="8"/>
                      <a:pt x="1" y="6"/>
                    </a:cubicBezTo>
                    <a:cubicBezTo>
                      <a:pt x="1" y="2"/>
                      <a:pt x="0" y="0"/>
                      <a:pt x="0" y="0"/>
                    </a:cubicBezTo>
                    <a:lnTo>
                      <a:pt x="2" y="0"/>
                    </a:ln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30" name="Freeform 299">
                <a:extLst>
                  <a:ext uri="{FF2B5EF4-FFF2-40B4-BE49-F238E27FC236}">
                    <a16:creationId xmlns:a16="http://schemas.microsoft.com/office/drawing/2014/main" id="{049C5DFD-9951-4DBD-9296-1E3A360750C7}"/>
                  </a:ext>
                </a:extLst>
              </p:cNvPr>
              <p:cNvSpPr>
                <a:spLocks/>
              </p:cNvSpPr>
              <p:nvPr/>
            </p:nvSpPr>
            <p:spPr bwMode="auto">
              <a:xfrm>
                <a:off x="5389559" y="5754730"/>
                <a:ext cx="42863" cy="49214"/>
              </a:xfrm>
              <a:custGeom>
                <a:avLst/>
                <a:gdLst>
                  <a:gd name="T0" fmla="*/ 6 w 6"/>
                  <a:gd name="T1" fmla="*/ 3 h 7"/>
                  <a:gd name="T2" fmla="*/ 3 w 6"/>
                  <a:gd name="T3" fmla="*/ 7 h 7"/>
                  <a:gd name="T4" fmla="*/ 0 w 6"/>
                  <a:gd name="T5" fmla="*/ 3 h 7"/>
                  <a:gd name="T6" fmla="*/ 3 w 6"/>
                  <a:gd name="T7" fmla="*/ 0 h 7"/>
                  <a:gd name="T8" fmla="*/ 6 w 6"/>
                  <a:gd name="T9" fmla="*/ 3 h 7"/>
                </a:gdLst>
                <a:ahLst/>
                <a:cxnLst>
                  <a:cxn ang="0">
                    <a:pos x="T0" y="T1"/>
                  </a:cxn>
                  <a:cxn ang="0">
                    <a:pos x="T2" y="T3"/>
                  </a:cxn>
                  <a:cxn ang="0">
                    <a:pos x="T4" y="T5"/>
                  </a:cxn>
                  <a:cxn ang="0">
                    <a:pos x="T6" y="T7"/>
                  </a:cxn>
                  <a:cxn ang="0">
                    <a:pos x="T8" y="T9"/>
                  </a:cxn>
                </a:cxnLst>
                <a:rect l="0" t="0" r="r" b="b"/>
                <a:pathLst>
                  <a:path w="6" h="7">
                    <a:moveTo>
                      <a:pt x="6" y="3"/>
                    </a:moveTo>
                    <a:cubicBezTo>
                      <a:pt x="6" y="5"/>
                      <a:pt x="4" y="7"/>
                      <a:pt x="3" y="7"/>
                    </a:cubicBezTo>
                    <a:cubicBezTo>
                      <a:pt x="1" y="6"/>
                      <a:pt x="0" y="5"/>
                      <a:pt x="0" y="3"/>
                    </a:cubicBezTo>
                    <a:cubicBezTo>
                      <a:pt x="0" y="1"/>
                      <a:pt x="1" y="0"/>
                      <a:pt x="3" y="0"/>
                    </a:cubicBezTo>
                    <a:cubicBezTo>
                      <a:pt x="4" y="0"/>
                      <a:pt x="6" y="2"/>
                      <a:pt x="6" y="3"/>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sp>
            <p:nvSpPr>
              <p:cNvPr id="131" name="Freeform 300">
                <a:extLst>
                  <a:ext uri="{FF2B5EF4-FFF2-40B4-BE49-F238E27FC236}">
                    <a16:creationId xmlns:a16="http://schemas.microsoft.com/office/drawing/2014/main" id="{2F9749C2-F606-4947-B98E-8149213462A3}"/>
                  </a:ext>
                </a:extLst>
              </p:cNvPr>
              <p:cNvSpPr>
                <a:spLocks/>
              </p:cNvSpPr>
              <p:nvPr/>
            </p:nvSpPr>
            <p:spPr bwMode="auto">
              <a:xfrm>
                <a:off x="4740275" y="5110163"/>
                <a:ext cx="49213" cy="42863"/>
              </a:xfrm>
              <a:custGeom>
                <a:avLst/>
                <a:gdLst>
                  <a:gd name="T0" fmla="*/ 4 w 7"/>
                  <a:gd name="T1" fmla="*/ 6 h 6"/>
                  <a:gd name="T2" fmla="*/ 0 w 7"/>
                  <a:gd name="T3" fmla="*/ 3 h 6"/>
                  <a:gd name="T4" fmla="*/ 3 w 7"/>
                  <a:gd name="T5" fmla="*/ 0 h 6"/>
                  <a:gd name="T6" fmla="*/ 7 w 7"/>
                  <a:gd name="T7" fmla="*/ 3 h 6"/>
                  <a:gd name="T8" fmla="*/ 4 w 7"/>
                  <a:gd name="T9" fmla="*/ 6 h 6"/>
                </a:gdLst>
                <a:ahLst/>
                <a:cxnLst>
                  <a:cxn ang="0">
                    <a:pos x="T0" y="T1"/>
                  </a:cxn>
                  <a:cxn ang="0">
                    <a:pos x="T2" y="T3"/>
                  </a:cxn>
                  <a:cxn ang="0">
                    <a:pos x="T4" y="T5"/>
                  </a:cxn>
                  <a:cxn ang="0">
                    <a:pos x="T6" y="T7"/>
                  </a:cxn>
                  <a:cxn ang="0">
                    <a:pos x="T8" y="T9"/>
                  </a:cxn>
                </a:cxnLst>
                <a:rect l="0" t="0" r="r" b="b"/>
                <a:pathLst>
                  <a:path w="7" h="6">
                    <a:moveTo>
                      <a:pt x="4" y="6"/>
                    </a:moveTo>
                    <a:cubicBezTo>
                      <a:pt x="2" y="6"/>
                      <a:pt x="0" y="5"/>
                      <a:pt x="0" y="3"/>
                    </a:cubicBezTo>
                    <a:cubicBezTo>
                      <a:pt x="0" y="1"/>
                      <a:pt x="1" y="0"/>
                      <a:pt x="3" y="0"/>
                    </a:cubicBezTo>
                    <a:cubicBezTo>
                      <a:pt x="5" y="0"/>
                      <a:pt x="7" y="1"/>
                      <a:pt x="7" y="3"/>
                    </a:cubicBezTo>
                    <a:cubicBezTo>
                      <a:pt x="7" y="4"/>
                      <a:pt x="5" y="6"/>
                      <a:pt x="4" y="6"/>
                    </a:cubicBezTo>
                    <a:close/>
                  </a:path>
                </a:pathLst>
              </a:custGeom>
              <a:solidFill>
                <a:srgbClr val="00E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grpSp>
      </p:grpSp>
      <p:sp>
        <p:nvSpPr>
          <p:cNvPr id="154" name="iconfont-10357-5072101">
            <a:extLst>
              <a:ext uri="{FF2B5EF4-FFF2-40B4-BE49-F238E27FC236}">
                <a16:creationId xmlns:a16="http://schemas.microsoft.com/office/drawing/2014/main" id="{7BE658AB-28BD-423B-B250-4F3E62EDAB2E}"/>
              </a:ext>
            </a:extLst>
          </p:cNvPr>
          <p:cNvSpPr>
            <a:spLocks noChangeAspect="1"/>
          </p:cNvSpPr>
          <p:nvPr/>
        </p:nvSpPr>
        <p:spPr bwMode="auto">
          <a:xfrm>
            <a:off x="5889005" y="3276142"/>
            <a:ext cx="413989" cy="407315"/>
          </a:xfrm>
          <a:custGeom>
            <a:avLst/>
            <a:gdLst>
              <a:gd name="T0" fmla="*/ 9775 w 12066"/>
              <a:gd name="T1" fmla="*/ 8223 h 12800"/>
              <a:gd name="T2" fmla="*/ 7963 w 12066"/>
              <a:gd name="T3" fmla="*/ 9116 h 12800"/>
              <a:gd name="T4" fmla="*/ 4446 w 12066"/>
              <a:gd name="T5" fmla="*/ 7152 h 12800"/>
              <a:gd name="T6" fmla="*/ 4574 w 12066"/>
              <a:gd name="T7" fmla="*/ 6397 h 12800"/>
              <a:gd name="T8" fmla="*/ 4444 w 12066"/>
              <a:gd name="T9" fmla="*/ 5640 h 12800"/>
              <a:gd name="T10" fmla="*/ 7957 w 12066"/>
              <a:gd name="T11" fmla="*/ 3678 h 12800"/>
              <a:gd name="T12" fmla="*/ 9773 w 12066"/>
              <a:gd name="T13" fmla="*/ 4577 h 12800"/>
              <a:gd name="T14" fmla="*/ 12061 w 12066"/>
              <a:gd name="T15" fmla="*/ 2288 h 12800"/>
              <a:gd name="T16" fmla="*/ 9773 w 12066"/>
              <a:gd name="T17" fmla="*/ 0 h 12800"/>
              <a:gd name="T18" fmla="*/ 7484 w 12066"/>
              <a:gd name="T19" fmla="*/ 2288 h 12800"/>
              <a:gd name="T20" fmla="*/ 7614 w 12066"/>
              <a:gd name="T21" fmla="*/ 3046 h 12800"/>
              <a:gd name="T22" fmla="*/ 4103 w 12066"/>
              <a:gd name="T23" fmla="*/ 5007 h 12800"/>
              <a:gd name="T24" fmla="*/ 2288 w 12066"/>
              <a:gd name="T25" fmla="*/ 4109 h 12800"/>
              <a:gd name="T26" fmla="*/ 0 w 12066"/>
              <a:gd name="T27" fmla="*/ 6397 h 12800"/>
              <a:gd name="T28" fmla="*/ 2291 w 12066"/>
              <a:gd name="T29" fmla="*/ 8686 h 12800"/>
              <a:gd name="T30" fmla="*/ 4109 w 12066"/>
              <a:gd name="T31" fmla="*/ 7785 h 12800"/>
              <a:gd name="T32" fmla="*/ 7622 w 12066"/>
              <a:gd name="T33" fmla="*/ 9749 h 12800"/>
              <a:gd name="T34" fmla="*/ 7489 w 12066"/>
              <a:gd name="T35" fmla="*/ 10512 h 12800"/>
              <a:gd name="T36" fmla="*/ 9778 w 12066"/>
              <a:gd name="T37" fmla="*/ 12800 h 12800"/>
              <a:gd name="T38" fmla="*/ 12066 w 12066"/>
              <a:gd name="T39" fmla="*/ 10512 h 12800"/>
              <a:gd name="T40" fmla="*/ 9775 w 12066"/>
              <a:gd name="T41" fmla="*/ 8223 h 12800"/>
              <a:gd name="T42" fmla="*/ 9775 w 12066"/>
              <a:gd name="T43" fmla="*/ 720 h 12800"/>
              <a:gd name="T44" fmla="*/ 11346 w 12066"/>
              <a:gd name="T45" fmla="*/ 2291 h 12800"/>
              <a:gd name="T46" fmla="*/ 9775 w 12066"/>
              <a:gd name="T47" fmla="*/ 3862 h 12800"/>
              <a:gd name="T48" fmla="*/ 8204 w 12066"/>
              <a:gd name="T49" fmla="*/ 2291 h 12800"/>
              <a:gd name="T50" fmla="*/ 9775 w 12066"/>
              <a:gd name="T51" fmla="*/ 720 h 12800"/>
              <a:gd name="T52" fmla="*/ 2291 w 12066"/>
              <a:gd name="T53" fmla="*/ 7968 h 12800"/>
              <a:gd name="T54" fmla="*/ 720 w 12066"/>
              <a:gd name="T55" fmla="*/ 6397 h 12800"/>
              <a:gd name="T56" fmla="*/ 2291 w 12066"/>
              <a:gd name="T57" fmla="*/ 4827 h 12800"/>
              <a:gd name="T58" fmla="*/ 3862 w 12066"/>
              <a:gd name="T59" fmla="*/ 6397 h 12800"/>
              <a:gd name="T60" fmla="*/ 2291 w 12066"/>
              <a:gd name="T61" fmla="*/ 7968 h 12800"/>
              <a:gd name="T62" fmla="*/ 9775 w 12066"/>
              <a:gd name="T63" fmla="*/ 12080 h 12800"/>
              <a:gd name="T64" fmla="*/ 8204 w 12066"/>
              <a:gd name="T65" fmla="*/ 10509 h 12800"/>
              <a:gd name="T66" fmla="*/ 9775 w 12066"/>
              <a:gd name="T67" fmla="*/ 8938 h 12800"/>
              <a:gd name="T68" fmla="*/ 11346 w 12066"/>
              <a:gd name="T69" fmla="*/ 10509 h 12800"/>
              <a:gd name="T70" fmla="*/ 9775 w 12066"/>
              <a:gd name="T71" fmla="*/ 1208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066" h="12800">
                <a:moveTo>
                  <a:pt x="9775" y="8223"/>
                </a:moveTo>
                <a:cubicBezTo>
                  <a:pt x="9039" y="8223"/>
                  <a:pt x="8383" y="8574"/>
                  <a:pt x="7963" y="9116"/>
                </a:cubicBezTo>
                <a:lnTo>
                  <a:pt x="4446" y="7152"/>
                </a:lnTo>
                <a:cubicBezTo>
                  <a:pt x="4529" y="6916"/>
                  <a:pt x="4574" y="6660"/>
                  <a:pt x="4574" y="6397"/>
                </a:cubicBezTo>
                <a:cubicBezTo>
                  <a:pt x="4574" y="6132"/>
                  <a:pt x="4529" y="5879"/>
                  <a:pt x="4444" y="5640"/>
                </a:cubicBezTo>
                <a:lnTo>
                  <a:pt x="7957" y="3678"/>
                </a:lnTo>
                <a:cubicBezTo>
                  <a:pt x="8375" y="4223"/>
                  <a:pt x="9034" y="4577"/>
                  <a:pt x="9773" y="4577"/>
                </a:cubicBezTo>
                <a:cubicBezTo>
                  <a:pt x="11032" y="4577"/>
                  <a:pt x="12061" y="3551"/>
                  <a:pt x="12061" y="2288"/>
                </a:cubicBezTo>
                <a:cubicBezTo>
                  <a:pt x="12061" y="1026"/>
                  <a:pt x="11035" y="0"/>
                  <a:pt x="9773" y="0"/>
                </a:cubicBezTo>
                <a:cubicBezTo>
                  <a:pt x="8510" y="0"/>
                  <a:pt x="7484" y="1026"/>
                  <a:pt x="7484" y="2288"/>
                </a:cubicBezTo>
                <a:cubicBezTo>
                  <a:pt x="7484" y="2554"/>
                  <a:pt x="7529" y="2809"/>
                  <a:pt x="7614" y="3046"/>
                </a:cubicBezTo>
                <a:lnTo>
                  <a:pt x="4103" y="5007"/>
                </a:lnTo>
                <a:cubicBezTo>
                  <a:pt x="3686" y="4460"/>
                  <a:pt x="3027" y="4109"/>
                  <a:pt x="2288" y="4109"/>
                </a:cubicBezTo>
                <a:cubicBezTo>
                  <a:pt x="1028" y="4109"/>
                  <a:pt x="0" y="5135"/>
                  <a:pt x="0" y="6397"/>
                </a:cubicBezTo>
                <a:cubicBezTo>
                  <a:pt x="0" y="7660"/>
                  <a:pt x="1028" y="8686"/>
                  <a:pt x="2291" y="8686"/>
                </a:cubicBezTo>
                <a:cubicBezTo>
                  <a:pt x="3030" y="8686"/>
                  <a:pt x="3689" y="8332"/>
                  <a:pt x="4109" y="7785"/>
                </a:cubicBezTo>
                <a:lnTo>
                  <a:pt x="7622" y="9749"/>
                </a:lnTo>
                <a:cubicBezTo>
                  <a:pt x="7537" y="9988"/>
                  <a:pt x="7489" y="10246"/>
                  <a:pt x="7489" y="10512"/>
                </a:cubicBezTo>
                <a:cubicBezTo>
                  <a:pt x="7489" y="11771"/>
                  <a:pt x="8515" y="12800"/>
                  <a:pt x="9778" y="12800"/>
                </a:cubicBezTo>
                <a:cubicBezTo>
                  <a:pt x="11040" y="12800"/>
                  <a:pt x="12066" y="11774"/>
                  <a:pt x="12066" y="10512"/>
                </a:cubicBezTo>
                <a:cubicBezTo>
                  <a:pt x="12066" y="9249"/>
                  <a:pt x="11038" y="8223"/>
                  <a:pt x="9775" y="8223"/>
                </a:cubicBezTo>
                <a:close/>
                <a:moveTo>
                  <a:pt x="9775" y="720"/>
                </a:moveTo>
                <a:cubicBezTo>
                  <a:pt x="10642" y="720"/>
                  <a:pt x="11346" y="1425"/>
                  <a:pt x="11346" y="2291"/>
                </a:cubicBezTo>
                <a:cubicBezTo>
                  <a:pt x="11346" y="3157"/>
                  <a:pt x="10642" y="3862"/>
                  <a:pt x="9775" y="3862"/>
                </a:cubicBezTo>
                <a:cubicBezTo>
                  <a:pt x="8909" y="3862"/>
                  <a:pt x="8204" y="3157"/>
                  <a:pt x="8204" y="2291"/>
                </a:cubicBezTo>
                <a:cubicBezTo>
                  <a:pt x="8204" y="1425"/>
                  <a:pt x="8911" y="720"/>
                  <a:pt x="9775" y="720"/>
                </a:cubicBezTo>
                <a:close/>
                <a:moveTo>
                  <a:pt x="2291" y="7968"/>
                </a:moveTo>
                <a:cubicBezTo>
                  <a:pt x="1424" y="7968"/>
                  <a:pt x="720" y="7264"/>
                  <a:pt x="720" y="6397"/>
                </a:cubicBezTo>
                <a:cubicBezTo>
                  <a:pt x="720" y="5531"/>
                  <a:pt x="1424" y="4827"/>
                  <a:pt x="2291" y="4827"/>
                </a:cubicBezTo>
                <a:cubicBezTo>
                  <a:pt x="3157" y="4827"/>
                  <a:pt x="3862" y="5531"/>
                  <a:pt x="3862" y="6397"/>
                </a:cubicBezTo>
                <a:cubicBezTo>
                  <a:pt x="3862" y="7264"/>
                  <a:pt x="3155" y="7968"/>
                  <a:pt x="2291" y="7968"/>
                </a:cubicBezTo>
                <a:close/>
                <a:moveTo>
                  <a:pt x="9775" y="12080"/>
                </a:moveTo>
                <a:cubicBezTo>
                  <a:pt x="8909" y="12080"/>
                  <a:pt x="8204" y="11375"/>
                  <a:pt x="8204" y="10509"/>
                </a:cubicBezTo>
                <a:cubicBezTo>
                  <a:pt x="8204" y="9643"/>
                  <a:pt x="8909" y="8938"/>
                  <a:pt x="9775" y="8938"/>
                </a:cubicBezTo>
                <a:cubicBezTo>
                  <a:pt x="10642" y="8938"/>
                  <a:pt x="11346" y="9643"/>
                  <a:pt x="11346" y="10509"/>
                </a:cubicBezTo>
                <a:cubicBezTo>
                  <a:pt x="11346" y="11375"/>
                  <a:pt x="10642" y="12080"/>
                  <a:pt x="9775" y="12080"/>
                </a:cubicBezTo>
                <a:close/>
              </a:path>
            </a:pathLst>
          </a:custGeom>
          <a:solidFill>
            <a:srgbClr val="42E8E0"/>
          </a:solidFill>
          <a:ln>
            <a:noFill/>
          </a:ln>
          <a:scene3d>
            <a:camera prst="orthographicFront"/>
            <a:lightRig rig="threePt" dir="t"/>
          </a:scene3d>
          <a:sp3d prstMaterial="matte"/>
        </p:spPr>
      </p:sp>
      <p:sp>
        <p:nvSpPr>
          <p:cNvPr id="155" name="文本框 154">
            <a:extLst>
              <a:ext uri="{FF2B5EF4-FFF2-40B4-BE49-F238E27FC236}">
                <a16:creationId xmlns:a16="http://schemas.microsoft.com/office/drawing/2014/main" id="{99D83C5A-2165-42B4-88A0-1D3BDBBDCB4A}"/>
              </a:ext>
            </a:extLst>
          </p:cNvPr>
          <p:cNvSpPr txBox="1"/>
          <p:nvPr/>
        </p:nvSpPr>
        <p:spPr>
          <a:xfrm>
            <a:off x="5411788" y="3918771"/>
            <a:ext cx="1458912" cy="461665"/>
          </a:xfrm>
          <a:prstGeom prst="rect">
            <a:avLst/>
          </a:prstGeom>
          <a:noFill/>
        </p:spPr>
        <p:txBody>
          <a:bodyPr wrap="square">
            <a:spAutoFit/>
          </a:bodyPr>
          <a:lstStyle/>
          <a:p>
            <a:r>
              <a:rPr lang="zh-CN" altLang="en-US" sz="2400" b="1">
                <a:solidFill>
                  <a:srgbClr val="42E8E0"/>
                </a:solidFill>
                <a:latin typeface="OPPOSans M" panose="00020600040101010101" pitchFamily="18" charset="-122"/>
                <a:cs typeface="OPPOSans M" panose="00020600040101010101" pitchFamily="18" charset="-122"/>
              </a:rPr>
              <a:t>输入题目</a:t>
            </a:r>
          </a:p>
        </p:txBody>
      </p:sp>
    </p:spTree>
    <p:extLst>
      <p:ext uri="{BB962C8B-B14F-4D97-AF65-F5344CB8AC3E}">
        <p14:creationId xmlns:p14="http://schemas.microsoft.com/office/powerpoint/2010/main" val="268784706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2"/>
                                        </p:tgtEl>
                                        <p:attrNameLst>
                                          <p:attrName>style.visibility</p:attrName>
                                        </p:attrNameLst>
                                      </p:cBhvr>
                                      <p:to>
                                        <p:strVal val="visible"/>
                                      </p:to>
                                    </p:set>
                                    <p:animEffect transition="in" filter="fade">
                                      <p:cBhvr>
                                        <p:cTn id="12" dur="1000"/>
                                        <p:tgtEl>
                                          <p:spTgt spid="92"/>
                                        </p:tgtEl>
                                      </p:cBhvr>
                                    </p:animEffect>
                                    <p:anim calcmode="lin" valueType="num">
                                      <p:cBhvr>
                                        <p:cTn id="13" dur="1000" fill="hold"/>
                                        <p:tgtEl>
                                          <p:spTgt spid="92"/>
                                        </p:tgtEl>
                                        <p:attrNameLst>
                                          <p:attrName>ppt_x</p:attrName>
                                        </p:attrNameLst>
                                      </p:cBhvr>
                                      <p:tavLst>
                                        <p:tav tm="0">
                                          <p:val>
                                            <p:strVal val="#ppt_x"/>
                                          </p:val>
                                        </p:tav>
                                        <p:tav tm="100000">
                                          <p:val>
                                            <p:strVal val="#ppt_x"/>
                                          </p:val>
                                        </p:tav>
                                      </p:tavLst>
                                    </p:anim>
                                    <p:anim calcmode="lin" valueType="num">
                                      <p:cBhvr>
                                        <p:cTn id="14" dur="1000" fill="hold"/>
                                        <p:tgtEl>
                                          <p:spTgt spid="9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3"/>
                                        </p:tgtEl>
                                        <p:attrNameLst>
                                          <p:attrName>style.visibility</p:attrName>
                                        </p:attrNameLst>
                                      </p:cBhvr>
                                      <p:to>
                                        <p:strVal val="visible"/>
                                      </p:to>
                                    </p:set>
                                    <p:animEffect transition="in" filter="fade">
                                      <p:cBhvr>
                                        <p:cTn id="17" dur="1000"/>
                                        <p:tgtEl>
                                          <p:spTgt spid="93"/>
                                        </p:tgtEl>
                                      </p:cBhvr>
                                    </p:animEffect>
                                    <p:anim calcmode="lin" valueType="num">
                                      <p:cBhvr>
                                        <p:cTn id="18" dur="1000" fill="hold"/>
                                        <p:tgtEl>
                                          <p:spTgt spid="93"/>
                                        </p:tgtEl>
                                        <p:attrNameLst>
                                          <p:attrName>ppt_x</p:attrName>
                                        </p:attrNameLst>
                                      </p:cBhvr>
                                      <p:tavLst>
                                        <p:tav tm="0">
                                          <p:val>
                                            <p:strVal val="#ppt_x"/>
                                          </p:val>
                                        </p:tav>
                                        <p:tav tm="100000">
                                          <p:val>
                                            <p:strVal val="#ppt_x"/>
                                          </p:val>
                                        </p:tav>
                                      </p:tavLst>
                                    </p:anim>
                                    <p:anim calcmode="lin" valueType="num">
                                      <p:cBhvr>
                                        <p:cTn id="19" dur="1000" fill="hold"/>
                                        <p:tgtEl>
                                          <p:spTgt spid="9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4"/>
                                        </p:tgtEl>
                                        <p:attrNameLst>
                                          <p:attrName>style.visibility</p:attrName>
                                        </p:attrNameLst>
                                      </p:cBhvr>
                                      <p:to>
                                        <p:strVal val="visible"/>
                                      </p:to>
                                    </p:set>
                                    <p:animEffect transition="in" filter="fade">
                                      <p:cBhvr>
                                        <p:cTn id="22" dur="1000"/>
                                        <p:tgtEl>
                                          <p:spTgt spid="94"/>
                                        </p:tgtEl>
                                      </p:cBhvr>
                                    </p:animEffect>
                                    <p:anim calcmode="lin" valueType="num">
                                      <p:cBhvr>
                                        <p:cTn id="23" dur="1000" fill="hold"/>
                                        <p:tgtEl>
                                          <p:spTgt spid="94"/>
                                        </p:tgtEl>
                                        <p:attrNameLst>
                                          <p:attrName>ppt_x</p:attrName>
                                        </p:attrNameLst>
                                      </p:cBhvr>
                                      <p:tavLst>
                                        <p:tav tm="0">
                                          <p:val>
                                            <p:strVal val="#ppt_x"/>
                                          </p:val>
                                        </p:tav>
                                        <p:tav tm="100000">
                                          <p:val>
                                            <p:strVal val="#ppt_x"/>
                                          </p:val>
                                        </p:tav>
                                      </p:tavLst>
                                    </p:anim>
                                    <p:anim calcmode="lin" valueType="num">
                                      <p:cBhvr>
                                        <p:cTn id="24" dur="1000" fill="hold"/>
                                        <p:tgtEl>
                                          <p:spTgt spid="9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5"/>
                                        </p:tgtEl>
                                        <p:attrNameLst>
                                          <p:attrName>style.visibility</p:attrName>
                                        </p:attrNameLst>
                                      </p:cBhvr>
                                      <p:to>
                                        <p:strVal val="visible"/>
                                      </p:to>
                                    </p:set>
                                    <p:animEffect transition="in" filter="fade">
                                      <p:cBhvr>
                                        <p:cTn id="27" dur="1000"/>
                                        <p:tgtEl>
                                          <p:spTgt spid="95"/>
                                        </p:tgtEl>
                                      </p:cBhvr>
                                    </p:animEffect>
                                    <p:anim calcmode="lin" valueType="num">
                                      <p:cBhvr>
                                        <p:cTn id="28" dur="1000" fill="hold"/>
                                        <p:tgtEl>
                                          <p:spTgt spid="95"/>
                                        </p:tgtEl>
                                        <p:attrNameLst>
                                          <p:attrName>ppt_x</p:attrName>
                                        </p:attrNameLst>
                                      </p:cBhvr>
                                      <p:tavLst>
                                        <p:tav tm="0">
                                          <p:val>
                                            <p:strVal val="#ppt_x"/>
                                          </p:val>
                                        </p:tav>
                                        <p:tav tm="100000">
                                          <p:val>
                                            <p:strVal val="#ppt_x"/>
                                          </p:val>
                                        </p:tav>
                                      </p:tavLst>
                                    </p:anim>
                                    <p:anim calcmode="lin" valueType="num">
                                      <p:cBhvr>
                                        <p:cTn id="29" dur="1000" fill="hold"/>
                                        <p:tgtEl>
                                          <p:spTgt spid="9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17"/>
                                        </p:tgtEl>
                                        <p:attrNameLst>
                                          <p:attrName>style.visibility</p:attrName>
                                        </p:attrNameLst>
                                      </p:cBhvr>
                                      <p:to>
                                        <p:strVal val="visible"/>
                                      </p:to>
                                    </p:set>
                                    <p:animEffect transition="in" filter="fade">
                                      <p:cBhvr>
                                        <p:cTn id="32" dur="1000"/>
                                        <p:tgtEl>
                                          <p:spTgt spid="117"/>
                                        </p:tgtEl>
                                      </p:cBhvr>
                                    </p:animEffect>
                                    <p:anim calcmode="lin" valueType="num">
                                      <p:cBhvr>
                                        <p:cTn id="33" dur="1000" fill="hold"/>
                                        <p:tgtEl>
                                          <p:spTgt spid="117"/>
                                        </p:tgtEl>
                                        <p:attrNameLst>
                                          <p:attrName>ppt_x</p:attrName>
                                        </p:attrNameLst>
                                      </p:cBhvr>
                                      <p:tavLst>
                                        <p:tav tm="0">
                                          <p:val>
                                            <p:strVal val="#ppt_x"/>
                                          </p:val>
                                        </p:tav>
                                        <p:tav tm="100000">
                                          <p:val>
                                            <p:strVal val="#ppt_x"/>
                                          </p:val>
                                        </p:tav>
                                      </p:tavLst>
                                    </p:anim>
                                    <p:anim calcmode="lin" valueType="num">
                                      <p:cBhvr>
                                        <p:cTn id="34" dur="1000" fill="hold"/>
                                        <p:tgtEl>
                                          <p:spTgt spid="11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54"/>
                                        </p:tgtEl>
                                        <p:attrNameLst>
                                          <p:attrName>style.visibility</p:attrName>
                                        </p:attrNameLst>
                                      </p:cBhvr>
                                      <p:to>
                                        <p:strVal val="visible"/>
                                      </p:to>
                                    </p:set>
                                    <p:animEffect transition="in" filter="fade">
                                      <p:cBhvr>
                                        <p:cTn id="37" dur="1000"/>
                                        <p:tgtEl>
                                          <p:spTgt spid="154"/>
                                        </p:tgtEl>
                                      </p:cBhvr>
                                    </p:animEffect>
                                    <p:anim calcmode="lin" valueType="num">
                                      <p:cBhvr>
                                        <p:cTn id="38" dur="1000" fill="hold"/>
                                        <p:tgtEl>
                                          <p:spTgt spid="154"/>
                                        </p:tgtEl>
                                        <p:attrNameLst>
                                          <p:attrName>ppt_x</p:attrName>
                                        </p:attrNameLst>
                                      </p:cBhvr>
                                      <p:tavLst>
                                        <p:tav tm="0">
                                          <p:val>
                                            <p:strVal val="#ppt_x"/>
                                          </p:val>
                                        </p:tav>
                                        <p:tav tm="100000">
                                          <p:val>
                                            <p:strVal val="#ppt_x"/>
                                          </p:val>
                                        </p:tav>
                                      </p:tavLst>
                                    </p:anim>
                                    <p:anim calcmode="lin" valueType="num">
                                      <p:cBhvr>
                                        <p:cTn id="39" dur="1000" fill="hold"/>
                                        <p:tgtEl>
                                          <p:spTgt spid="15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6"/>
                                        </p:tgtEl>
                                        <p:attrNameLst>
                                          <p:attrName>style.visibility</p:attrName>
                                        </p:attrNameLst>
                                      </p:cBhvr>
                                      <p:to>
                                        <p:strVal val="visible"/>
                                      </p:to>
                                    </p:set>
                                    <p:animEffect transition="in" filter="fade">
                                      <p:cBhvr>
                                        <p:cTn id="42" dur="1000"/>
                                        <p:tgtEl>
                                          <p:spTgt spid="96"/>
                                        </p:tgtEl>
                                      </p:cBhvr>
                                    </p:animEffect>
                                    <p:anim calcmode="lin" valueType="num">
                                      <p:cBhvr>
                                        <p:cTn id="43" dur="1000" fill="hold"/>
                                        <p:tgtEl>
                                          <p:spTgt spid="96"/>
                                        </p:tgtEl>
                                        <p:attrNameLst>
                                          <p:attrName>ppt_x</p:attrName>
                                        </p:attrNameLst>
                                      </p:cBhvr>
                                      <p:tavLst>
                                        <p:tav tm="0">
                                          <p:val>
                                            <p:strVal val="#ppt_x"/>
                                          </p:val>
                                        </p:tav>
                                        <p:tav tm="100000">
                                          <p:val>
                                            <p:strVal val="#ppt_x"/>
                                          </p:val>
                                        </p:tav>
                                      </p:tavLst>
                                    </p:anim>
                                    <p:anim calcmode="lin" valueType="num">
                                      <p:cBhvr>
                                        <p:cTn id="44" dur="1000" fill="hold"/>
                                        <p:tgtEl>
                                          <p:spTgt spid="9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97"/>
                                        </p:tgtEl>
                                        <p:attrNameLst>
                                          <p:attrName>style.visibility</p:attrName>
                                        </p:attrNameLst>
                                      </p:cBhvr>
                                      <p:to>
                                        <p:strVal val="visible"/>
                                      </p:to>
                                    </p:set>
                                    <p:animEffect transition="in" filter="fade">
                                      <p:cBhvr>
                                        <p:cTn id="47" dur="1000"/>
                                        <p:tgtEl>
                                          <p:spTgt spid="97"/>
                                        </p:tgtEl>
                                      </p:cBhvr>
                                    </p:animEffect>
                                    <p:anim calcmode="lin" valueType="num">
                                      <p:cBhvr>
                                        <p:cTn id="48" dur="1000" fill="hold"/>
                                        <p:tgtEl>
                                          <p:spTgt spid="97"/>
                                        </p:tgtEl>
                                        <p:attrNameLst>
                                          <p:attrName>ppt_x</p:attrName>
                                        </p:attrNameLst>
                                      </p:cBhvr>
                                      <p:tavLst>
                                        <p:tav tm="0">
                                          <p:val>
                                            <p:strVal val="#ppt_x"/>
                                          </p:val>
                                        </p:tav>
                                        <p:tav tm="100000">
                                          <p:val>
                                            <p:strVal val="#ppt_x"/>
                                          </p:val>
                                        </p:tav>
                                      </p:tavLst>
                                    </p:anim>
                                    <p:anim calcmode="lin" valueType="num">
                                      <p:cBhvr>
                                        <p:cTn id="49" dur="1000" fill="hold"/>
                                        <p:tgtEl>
                                          <p:spTgt spid="9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98"/>
                                        </p:tgtEl>
                                        <p:attrNameLst>
                                          <p:attrName>style.visibility</p:attrName>
                                        </p:attrNameLst>
                                      </p:cBhvr>
                                      <p:to>
                                        <p:strVal val="visible"/>
                                      </p:to>
                                    </p:set>
                                    <p:animEffect transition="in" filter="fade">
                                      <p:cBhvr>
                                        <p:cTn id="52" dur="1000"/>
                                        <p:tgtEl>
                                          <p:spTgt spid="98"/>
                                        </p:tgtEl>
                                      </p:cBhvr>
                                    </p:animEffect>
                                    <p:anim calcmode="lin" valueType="num">
                                      <p:cBhvr>
                                        <p:cTn id="53" dur="1000" fill="hold"/>
                                        <p:tgtEl>
                                          <p:spTgt spid="98"/>
                                        </p:tgtEl>
                                        <p:attrNameLst>
                                          <p:attrName>ppt_x</p:attrName>
                                        </p:attrNameLst>
                                      </p:cBhvr>
                                      <p:tavLst>
                                        <p:tav tm="0">
                                          <p:val>
                                            <p:strVal val="#ppt_x"/>
                                          </p:val>
                                        </p:tav>
                                        <p:tav tm="100000">
                                          <p:val>
                                            <p:strVal val="#ppt_x"/>
                                          </p:val>
                                        </p:tav>
                                      </p:tavLst>
                                    </p:anim>
                                    <p:anim calcmode="lin" valueType="num">
                                      <p:cBhvr>
                                        <p:cTn id="54" dur="1000" fill="hold"/>
                                        <p:tgtEl>
                                          <p:spTgt spid="9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91"/>
                                        </p:tgtEl>
                                        <p:attrNameLst>
                                          <p:attrName>style.visibility</p:attrName>
                                        </p:attrNameLst>
                                      </p:cBhvr>
                                      <p:to>
                                        <p:strVal val="visible"/>
                                      </p:to>
                                    </p:set>
                                    <p:animEffect transition="in" filter="fade">
                                      <p:cBhvr>
                                        <p:cTn id="57" dur="1000"/>
                                        <p:tgtEl>
                                          <p:spTgt spid="91"/>
                                        </p:tgtEl>
                                      </p:cBhvr>
                                    </p:animEffect>
                                    <p:anim calcmode="lin" valueType="num">
                                      <p:cBhvr>
                                        <p:cTn id="58" dur="1000" fill="hold"/>
                                        <p:tgtEl>
                                          <p:spTgt spid="91"/>
                                        </p:tgtEl>
                                        <p:attrNameLst>
                                          <p:attrName>ppt_x</p:attrName>
                                        </p:attrNameLst>
                                      </p:cBhvr>
                                      <p:tavLst>
                                        <p:tav tm="0">
                                          <p:val>
                                            <p:strVal val="#ppt_x"/>
                                          </p:val>
                                        </p:tav>
                                        <p:tav tm="100000">
                                          <p:val>
                                            <p:strVal val="#ppt_x"/>
                                          </p:val>
                                        </p:tav>
                                      </p:tavLst>
                                    </p:anim>
                                    <p:anim calcmode="lin" valueType="num">
                                      <p:cBhvr>
                                        <p:cTn id="59" dur="1000" fill="hold"/>
                                        <p:tgtEl>
                                          <p:spTgt spid="9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5"/>
                                        </p:tgtEl>
                                        <p:attrNameLst>
                                          <p:attrName>style.visibility</p:attrName>
                                        </p:attrNameLst>
                                      </p:cBhvr>
                                      <p:to>
                                        <p:strVal val="visible"/>
                                      </p:to>
                                    </p:set>
                                    <p:animEffect transition="in" filter="fade">
                                      <p:cBhvr>
                                        <p:cTn id="62" dur="1000"/>
                                        <p:tgtEl>
                                          <p:spTgt spid="155"/>
                                        </p:tgtEl>
                                      </p:cBhvr>
                                    </p:animEffect>
                                    <p:anim calcmode="lin" valueType="num">
                                      <p:cBhvr>
                                        <p:cTn id="63" dur="1000" fill="hold"/>
                                        <p:tgtEl>
                                          <p:spTgt spid="155"/>
                                        </p:tgtEl>
                                        <p:attrNameLst>
                                          <p:attrName>ppt_x</p:attrName>
                                        </p:attrNameLst>
                                      </p:cBhvr>
                                      <p:tavLst>
                                        <p:tav tm="0">
                                          <p:val>
                                            <p:strVal val="#ppt_x"/>
                                          </p:val>
                                        </p:tav>
                                        <p:tav tm="100000">
                                          <p:val>
                                            <p:strVal val="#ppt_x"/>
                                          </p:val>
                                        </p:tav>
                                      </p:tavLst>
                                    </p:anim>
                                    <p:anim calcmode="lin" valueType="num">
                                      <p:cBhvr>
                                        <p:cTn id="64" dur="1000" fill="hold"/>
                                        <p:tgtEl>
                                          <p:spTgt spid="155"/>
                                        </p:tgtEl>
                                        <p:attrNameLst>
                                          <p:attrName>ppt_y</p:attrName>
                                        </p:attrNameLst>
                                      </p:cBhvr>
                                      <p:tavLst>
                                        <p:tav tm="0">
                                          <p:val>
                                            <p:strVal val="#ppt_y+.1"/>
                                          </p:val>
                                        </p:tav>
                                        <p:tav tm="100000">
                                          <p:val>
                                            <p:strVal val="#ppt_y"/>
                                          </p:val>
                                        </p:tav>
                                      </p:tavLst>
                                    </p:anim>
                                  </p:childTnLst>
                                </p:cTn>
                              </p:par>
                            </p:childTnLst>
                          </p:cTn>
                        </p:par>
                        <p:par>
                          <p:cTn id="65" fill="hold">
                            <p:stCondLst>
                              <p:cond delay="1000"/>
                            </p:stCondLst>
                            <p:childTnLst>
                              <p:par>
                                <p:cTn id="66" presetID="1" presetClass="path" presetSubtype="0" accel="50000" decel="50000" fill="hold" grpId="1" nodeType="afterEffect">
                                  <p:stCondLst>
                                    <p:cond delay="0"/>
                                  </p:stCondLst>
                                  <p:childTnLst>
                                    <p:animMotion origin="layout" path="M -4.16667E-7 -2.96296E-6 C 0.08607 -0.06504 0.18594 0.00602 0.22266 0.15949 C 0.25925 0.31297 0.21875 0.49074 0.13268 0.55579 C 0.04648 0.62084 -0.05325 0.54885 -0.08997 0.39537 C -0.12656 0.2419 -0.0862 0.06505 -4.16667E-7 -2.96296E-6 Z " pathEditMode="relative" rAng="20220000" ptsTypes="AAAAA">
                                      <p:cBhvr>
                                        <p:cTn id="67" dur="8000" spd="-100000" fill="hold"/>
                                        <p:tgtEl>
                                          <p:spTgt spid="94"/>
                                        </p:tgtEl>
                                        <p:attrNameLst>
                                          <p:attrName>ppt_x</p:attrName>
                                          <p:attrName>ppt_y</p:attrName>
                                        </p:attrNameLst>
                                      </p:cBhvr>
                                      <p:rCtr x="6641" y="27778"/>
                                    </p:animMotion>
                                  </p:childTnLst>
                                </p:cTn>
                              </p:par>
                              <p:par>
                                <p:cTn id="68" presetID="10" presetClass="entr" presetSubtype="0" fill="hold" nodeType="withEffect">
                                  <p:stCondLst>
                                    <p:cond delay="1500"/>
                                  </p:stCondLst>
                                  <p:childTnLst>
                                    <p:set>
                                      <p:cBhvr>
                                        <p:cTn id="69" dur="1" fill="hold">
                                          <p:stCondLst>
                                            <p:cond delay="0"/>
                                          </p:stCondLst>
                                        </p:cTn>
                                        <p:tgtEl>
                                          <p:spTgt spid="99"/>
                                        </p:tgtEl>
                                        <p:attrNameLst>
                                          <p:attrName>style.visibility</p:attrName>
                                        </p:attrNameLst>
                                      </p:cBhvr>
                                      <p:to>
                                        <p:strVal val="visible"/>
                                      </p:to>
                                    </p:set>
                                    <p:animEffect transition="in" filter="fade">
                                      <p:cBhvr>
                                        <p:cTn id="70" dur="500"/>
                                        <p:tgtEl>
                                          <p:spTgt spid="99"/>
                                        </p:tgtEl>
                                      </p:cBhvr>
                                    </p:animEffect>
                                  </p:childTnLst>
                                </p:cTn>
                              </p:par>
                              <p:par>
                                <p:cTn id="71" presetID="10" presetClass="entr" presetSubtype="0" fill="hold" nodeType="withEffect">
                                  <p:stCondLst>
                                    <p:cond delay="2250"/>
                                  </p:stCondLst>
                                  <p:childTnLst>
                                    <p:set>
                                      <p:cBhvr>
                                        <p:cTn id="72" dur="1" fill="hold">
                                          <p:stCondLst>
                                            <p:cond delay="0"/>
                                          </p:stCondLst>
                                        </p:cTn>
                                        <p:tgtEl>
                                          <p:spTgt spid="102"/>
                                        </p:tgtEl>
                                        <p:attrNameLst>
                                          <p:attrName>style.visibility</p:attrName>
                                        </p:attrNameLst>
                                      </p:cBhvr>
                                      <p:to>
                                        <p:strVal val="visible"/>
                                      </p:to>
                                    </p:set>
                                    <p:animEffect transition="in" filter="fade">
                                      <p:cBhvr>
                                        <p:cTn id="73" dur="500"/>
                                        <p:tgtEl>
                                          <p:spTgt spid="102"/>
                                        </p:tgtEl>
                                      </p:cBhvr>
                                    </p:animEffect>
                                  </p:childTnLst>
                                </p:cTn>
                              </p:par>
                              <p:par>
                                <p:cTn id="74" presetID="10" presetClass="entr" presetSubtype="0" fill="hold" nodeType="withEffect">
                                  <p:stCondLst>
                                    <p:cond delay="3000"/>
                                  </p:stCondLst>
                                  <p:childTnLst>
                                    <p:set>
                                      <p:cBhvr>
                                        <p:cTn id="75" dur="1" fill="hold">
                                          <p:stCondLst>
                                            <p:cond delay="0"/>
                                          </p:stCondLst>
                                        </p:cTn>
                                        <p:tgtEl>
                                          <p:spTgt spid="105"/>
                                        </p:tgtEl>
                                        <p:attrNameLst>
                                          <p:attrName>style.visibility</p:attrName>
                                        </p:attrNameLst>
                                      </p:cBhvr>
                                      <p:to>
                                        <p:strVal val="visible"/>
                                      </p:to>
                                    </p:set>
                                    <p:animEffect transition="in" filter="fade">
                                      <p:cBhvr>
                                        <p:cTn id="76" dur="500"/>
                                        <p:tgtEl>
                                          <p:spTgt spid="105"/>
                                        </p:tgtEl>
                                      </p:cBhvr>
                                    </p:animEffect>
                                  </p:childTnLst>
                                </p:cTn>
                              </p:par>
                              <p:par>
                                <p:cTn id="77" presetID="10" presetClass="entr" presetSubtype="0" fill="hold" nodeType="withEffect">
                                  <p:stCondLst>
                                    <p:cond delay="4250"/>
                                  </p:stCondLst>
                                  <p:childTnLst>
                                    <p:set>
                                      <p:cBhvr>
                                        <p:cTn id="78" dur="1" fill="hold">
                                          <p:stCondLst>
                                            <p:cond delay="0"/>
                                          </p:stCondLst>
                                        </p:cTn>
                                        <p:tgtEl>
                                          <p:spTgt spid="114"/>
                                        </p:tgtEl>
                                        <p:attrNameLst>
                                          <p:attrName>style.visibility</p:attrName>
                                        </p:attrNameLst>
                                      </p:cBhvr>
                                      <p:to>
                                        <p:strVal val="visible"/>
                                      </p:to>
                                    </p:set>
                                    <p:animEffect transition="in" filter="fade">
                                      <p:cBhvr>
                                        <p:cTn id="79" dur="500"/>
                                        <p:tgtEl>
                                          <p:spTgt spid="114"/>
                                        </p:tgtEl>
                                      </p:cBhvr>
                                    </p:animEffect>
                                  </p:childTnLst>
                                </p:cTn>
                              </p:par>
                              <p:par>
                                <p:cTn id="80" presetID="10" presetClass="entr" presetSubtype="0" fill="hold" nodeType="withEffect">
                                  <p:stCondLst>
                                    <p:cond delay="5000"/>
                                  </p:stCondLst>
                                  <p:childTnLst>
                                    <p:set>
                                      <p:cBhvr>
                                        <p:cTn id="81" dur="1" fill="hold">
                                          <p:stCondLst>
                                            <p:cond delay="0"/>
                                          </p:stCondLst>
                                        </p:cTn>
                                        <p:tgtEl>
                                          <p:spTgt spid="111"/>
                                        </p:tgtEl>
                                        <p:attrNameLst>
                                          <p:attrName>style.visibility</p:attrName>
                                        </p:attrNameLst>
                                      </p:cBhvr>
                                      <p:to>
                                        <p:strVal val="visible"/>
                                      </p:to>
                                    </p:set>
                                    <p:animEffect transition="in" filter="fade">
                                      <p:cBhvr>
                                        <p:cTn id="82" dur="500"/>
                                        <p:tgtEl>
                                          <p:spTgt spid="111"/>
                                        </p:tgtEl>
                                      </p:cBhvr>
                                    </p:animEffect>
                                  </p:childTnLst>
                                </p:cTn>
                              </p:par>
                              <p:par>
                                <p:cTn id="83" presetID="10" presetClass="entr" presetSubtype="0" fill="hold" nodeType="withEffect">
                                  <p:stCondLst>
                                    <p:cond delay="6000"/>
                                  </p:stCondLst>
                                  <p:childTnLst>
                                    <p:set>
                                      <p:cBhvr>
                                        <p:cTn id="84" dur="1" fill="hold">
                                          <p:stCondLst>
                                            <p:cond delay="0"/>
                                          </p:stCondLst>
                                        </p:cTn>
                                        <p:tgtEl>
                                          <p:spTgt spid="108"/>
                                        </p:tgtEl>
                                        <p:attrNameLst>
                                          <p:attrName>style.visibility</p:attrName>
                                        </p:attrNameLst>
                                      </p:cBhvr>
                                      <p:to>
                                        <p:strVal val="visible"/>
                                      </p:to>
                                    </p:set>
                                    <p:animEffect transition="in" filter="fade">
                                      <p:cBhvr>
                                        <p:cTn id="85"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1" grpId="0" animBg="1"/>
      <p:bldP spid="92" grpId="0" animBg="1"/>
      <p:bldP spid="93" grpId="0" animBg="1"/>
      <p:bldP spid="94" grpId="0" animBg="1"/>
      <p:bldP spid="94" grpId="1" animBg="1"/>
      <p:bldP spid="95" grpId="0" animBg="1"/>
      <p:bldP spid="96" grpId="0" animBg="1"/>
      <p:bldP spid="97" grpId="0" animBg="1"/>
      <p:bldP spid="98" grpId="0" animBg="1"/>
      <p:bldP spid="155"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5.2.9"/>
  <p:tag name="RESOURCELIBID_ANIM" val="462"/>
</p:tagLst>
</file>

<file path=ppt/tags/tag2.xml><?xml version="1.0" encoding="utf-8"?>
<p:tagLst xmlns:a="http://schemas.openxmlformats.org/drawingml/2006/main" xmlns:r="http://schemas.openxmlformats.org/officeDocument/2006/relationships" xmlns:p="http://schemas.openxmlformats.org/presentationml/2006/main">
  <p:tag name="PA" val="v5.2.9"/>
  <p:tag name="RESOURCELIBID_ANIM" val="462"/>
</p:tagLst>
</file>

<file path=ppt/tags/tag3.xml><?xml version="1.0" encoding="utf-8"?>
<p:tagLst xmlns:a="http://schemas.openxmlformats.org/drawingml/2006/main" xmlns:r="http://schemas.openxmlformats.org/officeDocument/2006/relationships" xmlns:p="http://schemas.openxmlformats.org/presentationml/2006/main">
  <p:tag name="PA" val="v5.2.9"/>
  <p:tag name="RESOURCELIBID_ANIM" val="462"/>
</p:tagLst>
</file>

<file path=ppt/tags/tag4.xml><?xml version="1.0" encoding="utf-8"?>
<p:tagLst xmlns:a="http://schemas.openxmlformats.org/drawingml/2006/main" xmlns:r="http://schemas.openxmlformats.org/officeDocument/2006/relationships" xmlns:p="http://schemas.openxmlformats.org/presentationml/2006/main">
  <p:tag name="PA" val="v5.2.9"/>
  <p:tag name="RESOURCELIBID_ANIM" val="462"/>
</p:tagLst>
</file>

<file path=ppt/tags/tag5.xml><?xml version="1.0" encoding="utf-8"?>
<p:tagLst xmlns:a="http://schemas.openxmlformats.org/drawingml/2006/main" xmlns:r="http://schemas.openxmlformats.org/officeDocument/2006/relationships" xmlns:p="http://schemas.openxmlformats.org/presentationml/2006/main">
  <p:tag name="PA" val="v5.2.9"/>
  <p:tag name="RESOURCELIBID_ANIM" val="462"/>
</p:tagLst>
</file>

<file path=ppt/tags/tag6.xml><?xml version="1.0" encoding="utf-8"?>
<p:tagLst xmlns:a="http://schemas.openxmlformats.org/drawingml/2006/main" xmlns:r="http://schemas.openxmlformats.org/officeDocument/2006/relationships" xmlns:p="http://schemas.openxmlformats.org/presentationml/2006/main">
  <p:tag name="PA" val="v5.2.9"/>
  <p:tag name="RESOURCELIBID_ANIM" val="462"/>
</p:tagLst>
</file>

<file path=ppt/tags/tag7.xml><?xml version="1.0" encoding="utf-8"?>
<p:tagLst xmlns:a="http://schemas.openxmlformats.org/drawingml/2006/main" xmlns:r="http://schemas.openxmlformats.org/officeDocument/2006/relationships" xmlns:p="http://schemas.openxmlformats.org/presentationml/2006/main">
  <p:tag name="PA" val="v5.2.9"/>
  <p:tag name="RESOURCELIBID_ANIM" val="462"/>
</p:tagLst>
</file>

<file path=ppt/tags/tag8.xml><?xml version="1.0" encoding="utf-8"?>
<p:tagLst xmlns:a="http://schemas.openxmlformats.org/drawingml/2006/main" xmlns:r="http://schemas.openxmlformats.org/officeDocument/2006/relationships" xmlns:p="http://schemas.openxmlformats.org/presentationml/2006/main">
  <p:tag name="ADJUSTMENTS" val="9.36575"/>
</p:tagLst>
</file>

<file path=ppt/tags/tag9.xml><?xml version="1.0" encoding="utf-8"?>
<p:tagLst xmlns:a="http://schemas.openxmlformats.org/drawingml/2006/main" xmlns:r="http://schemas.openxmlformats.org/officeDocument/2006/relationships" xmlns:p="http://schemas.openxmlformats.org/presentationml/2006/main">
  <p:tag name="ADJUSTMENTS" val="9.36575"/>
</p:tagLst>
</file>

<file path=ppt/theme/theme1.xml><?xml version="1.0" encoding="utf-8"?>
<a:theme xmlns:a="http://schemas.openxmlformats.org/drawingml/2006/main" name="Office 主题​​">
  <a:themeElements>
    <a:clrScheme name="自定义 11">
      <a:dk1>
        <a:sysClr val="windowText" lastClr="000000"/>
      </a:dk1>
      <a:lt1>
        <a:sysClr val="window" lastClr="FFFFFF"/>
      </a:lt1>
      <a:dk2>
        <a:srgbClr val="44546A"/>
      </a:dk2>
      <a:lt2>
        <a:srgbClr val="E7E6E6"/>
      </a:lt2>
      <a:accent1>
        <a:srgbClr val="42E8E0"/>
      </a:accent1>
      <a:accent2>
        <a:srgbClr val="71D9FF"/>
      </a:accent2>
      <a:accent3>
        <a:srgbClr val="4DE5F0"/>
      </a:accent3>
      <a:accent4>
        <a:srgbClr val="3CB1C6"/>
      </a:accent4>
      <a:accent5>
        <a:srgbClr val="37A9D4"/>
      </a:accent5>
      <a:accent6>
        <a:srgbClr val="70AD47"/>
      </a:accent6>
      <a:hlink>
        <a:srgbClr val="0563C1"/>
      </a:hlink>
      <a:folHlink>
        <a:srgbClr val="954F72"/>
      </a:folHlink>
    </a:clrScheme>
    <a:fontScheme name="自定义 2">
      <a:majorFont>
        <a:latin typeface="微软雅黑 Light"/>
        <a:ea typeface="OPPOSans M"/>
        <a:cs typeface=""/>
      </a:majorFont>
      <a:minorFont>
        <a:latin typeface="微软雅黑"/>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9">
    <a:dk1>
      <a:sysClr val="windowText" lastClr="000000"/>
    </a:dk1>
    <a:lt1>
      <a:sysClr val="window" lastClr="FFFFFF"/>
    </a:lt1>
    <a:dk2>
      <a:srgbClr val="44546A"/>
    </a:dk2>
    <a:lt2>
      <a:srgbClr val="E7E6E6"/>
    </a:lt2>
    <a:accent1>
      <a:srgbClr val="0C65CB"/>
    </a:accent1>
    <a:accent2>
      <a:srgbClr val="31ADE1"/>
    </a:accent2>
    <a:accent3>
      <a:srgbClr val="B6C5D8"/>
    </a:accent3>
    <a:accent4>
      <a:srgbClr val="113976"/>
    </a:accent4>
    <a:accent5>
      <a:srgbClr val="070A2B"/>
    </a:accent5>
    <a:accent6>
      <a:srgbClr val="0BA59B"/>
    </a:accent6>
    <a:hlink>
      <a:srgbClr val="0563C1"/>
    </a:hlink>
    <a:folHlink>
      <a:srgbClr val="954F72"/>
    </a:folHlink>
  </a:clrScheme>
  <a:fontScheme name="自定义 1">
    <a:majorFont>
      <a:latin typeface="微软雅黑 Light"/>
      <a:ea typeface="OPPOSans M"/>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592</TotalTime>
  <Words>1608</Words>
  <Application>Microsoft Office PowerPoint</Application>
  <PresentationFormat>宽屏</PresentationFormat>
  <Paragraphs>160</Paragraphs>
  <Slides>24</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24</vt:i4>
      </vt:variant>
    </vt:vector>
  </HeadingPairs>
  <TitlesOfParts>
    <vt:vector size="39" baseType="lpstr">
      <vt:lpstr>思源黑体 CN Regular</vt:lpstr>
      <vt:lpstr>江城律动宋</vt:lpstr>
      <vt:lpstr>Arial</vt:lpstr>
      <vt:lpstr>字魂59号-创粗黑</vt:lpstr>
      <vt:lpstr>阿里巴巴普惠体 R</vt:lpstr>
      <vt:lpstr>微软雅黑 Light</vt:lpstr>
      <vt:lpstr>阿里巴巴普惠体 2.0 105 Heavy</vt:lpstr>
      <vt:lpstr>演示新手书</vt:lpstr>
      <vt:lpstr>阿里巴巴普惠体 2.0 35 Thin</vt:lpstr>
      <vt:lpstr>微软雅黑</vt:lpstr>
      <vt:lpstr>OPPOSans B</vt:lpstr>
      <vt:lpstr>OPPOSans M</vt:lpstr>
      <vt:lpstr>OPPOSans R</vt:lpstr>
      <vt:lpstr>仓耳明楷 W03</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深蓝线条科技元素科技风年终总结ppt模板</dc:title>
  <dc:creator>格林</dc:creator>
  <cp:keywords>稿定年终PPT模板大赛</cp:keywords>
  <dc:description>www.51pptmoban.com</dc:description>
  <cp:lastModifiedBy>Win user</cp:lastModifiedBy>
  <cp:revision>4</cp:revision>
  <dcterms:created xsi:type="dcterms:W3CDTF">2021-11-23T11:46:39Z</dcterms:created>
  <dcterms:modified xsi:type="dcterms:W3CDTF">2022-01-17T12:08:32Z</dcterms:modified>
</cp:coreProperties>
</file>